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5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9" autoAdjust="0"/>
    <p:restoredTop sz="94660"/>
  </p:normalViewPr>
  <p:slideViewPr>
    <p:cSldViewPr snapToGrid="0">
      <p:cViewPr varScale="1">
        <p:scale>
          <a:sx n="36" d="100"/>
          <a:sy n="36" d="100"/>
        </p:scale>
        <p:origin x="74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48A0D-C7A3-4F2A-80FD-339B956DD20C}" type="datetimeFigureOut">
              <a:rPr lang="en-GB" smtClean="0"/>
              <a:t>04/08/2022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068E3-BD07-45A1-9F12-66C1AB1FFA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7921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48A0D-C7A3-4F2A-80FD-339B956DD20C}" type="datetimeFigureOut">
              <a:rPr lang="en-GB" smtClean="0"/>
              <a:t>04/08/2022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068E3-BD07-45A1-9F12-66C1AB1FFA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51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48A0D-C7A3-4F2A-80FD-339B956DD20C}" type="datetimeFigureOut">
              <a:rPr lang="en-GB" smtClean="0"/>
              <a:t>04/08/2022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068E3-BD07-45A1-9F12-66C1AB1FFA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395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48A0D-C7A3-4F2A-80FD-339B956DD20C}" type="datetimeFigureOut">
              <a:rPr lang="en-GB" smtClean="0"/>
              <a:t>04/08/2022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068E3-BD07-45A1-9F12-66C1AB1FFA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324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48A0D-C7A3-4F2A-80FD-339B956DD20C}" type="datetimeFigureOut">
              <a:rPr lang="en-GB" smtClean="0"/>
              <a:t>04/08/2022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068E3-BD07-45A1-9F12-66C1AB1FFA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491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48A0D-C7A3-4F2A-80FD-339B956DD20C}" type="datetimeFigureOut">
              <a:rPr lang="en-GB" smtClean="0"/>
              <a:t>04/08/2022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068E3-BD07-45A1-9F12-66C1AB1FFA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9047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48A0D-C7A3-4F2A-80FD-339B956DD20C}" type="datetimeFigureOut">
              <a:rPr lang="en-GB" smtClean="0"/>
              <a:t>04/08/2022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068E3-BD07-45A1-9F12-66C1AB1FFA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875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48A0D-C7A3-4F2A-80FD-339B956DD20C}" type="datetimeFigureOut">
              <a:rPr lang="en-GB" smtClean="0"/>
              <a:t>04/08/2022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068E3-BD07-45A1-9F12-66C1AB1FFA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805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48A0D-C7A3-4F2A-80FD-339B956DD20C}" type="datetimeFigureOut">
              <a:rPr lang="en-GB" smtClean="0"/>
              <a:t>04/08/2022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068E3-BD07-45A1-9F12-66C1AB1FFA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557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48A0D-C7A3-4F2A-80FD-339B956DD20C}" type="datetimeFigureOut">
              <a:rPr lang="en-GB" smtClean="0"/>
              <a:t>04/08/2022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068E3-BD07-45A1-9F12-66C1AB1FFA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664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48A0D-C7A3-4F2A-80FD-339B956DD20C}" type="datetimeFigureOut">
              <a:rPr lang="en-GB" smtClean="0"/>
              <a:t>04/08/2022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068E3-BD07-45A1-9F12-66C1AB1FFA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584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48A0D-C7A3-4F2A-80FD-339B956DD20C}" type="datetimeFigureOut">
              <a:rPr lang="en-GB" smtClean="0"/>
              <a:t>04/08/2022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068E3-BD07-45A1-9F12-66C1AB1FFA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058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62" y="962025"/>
            <a:ext cx="8905875" cy="493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118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925" y="1023937"/>
            <a:ext cx="8820150" cy="481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387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7755" y="365125"/>
            <a:ext cx="11036490" cy="610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94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625" y="1071562"/>
            <a:ext cx="8286750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425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887" y="1133475"/>
            <a:ext cx="8658225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275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975" y="1119187"/>
            <a:ext cx="8020050" cy="461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677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6912" y="1109662"/>
            <a:ext cx="8258175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761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862" y="933450"/>
            <a:ext cx="9058275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359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1764" y="1825625"/>
            <a:ext cx="806847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044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3155" y="1825625"/>
            <a:ext cx="788569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5080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17847B781C3F49B0867756D8FD61A1" ma:contentTypeVersion="14" ma:contentTypeDescription="Create a new document." ma:contentTypeScope="" ma:versionID="bc366e058235e98a7b1a73085670d4d5">
  <xsd:schema xmlns:xsd="http://www.w3.org/2001/XMLSchema" xmlns:xs="http://www.w3.org/2001/XMLSchema" xmlns:p="http://schemas.microsoft.com/office/2006/metadata/properties" xmlns:ns3="779f4e19-4c64-463b-b57b-891e028ca011" xmlns:ns4="27aff37b-a65b-45f0-810c-588fbf0ac991" targetNamespace="http://schemas.microsoft.com/office/2006/metadata/properties" ma:root="true" ma:fieldsID="94c0c4fc9a51afd5a767c4669360fdbb" ns3:_="" ns4:_="">
    <xsd:import namespace="779f4e19-4c64-463b-b57b-891e028ca011"/>
    <xsd:import namespace="27aff37b-a65b-45f0-810c-588fbf0ac99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9f4e19-4c64-463b-b57b-891e028ca01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aff37b-a65b-45f0-810c-588fbf0ac9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C6393C2-8D14-4F62-AE25-1C9D1621F1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79f4e19-4c64-463b-b57b-891e028ca011"/>
    <ds:schemaRef ds:uri="27aff37b-a65b-45f0-810c-588fbf0ac9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C3ED9D9-AFCC-40D4-853A-F90EED87DD56}">
  <ds:schemaRefs>
    <ds:schemaRef ds:uri="http://schemas.openxmlformats.org/package/2006/metadata/core-properties"/>
    <ds:schemaRef ds:uri="http://purl.org/dc/dcmitype/"/>
    <ds:schemaRef ds:uri="27aff37b-a65b-45f0-810c-588fbf0ac991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779f4e19-4c64-463b-b57b-891e028ca011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4F36A3F-EEAB-47CD-B85F-6135ED4C955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9029, head</dc:creator>
  <cp:lastModifiedBy>9029, head</cp:lastModifiedBy>
  <cp:revision>1</cp:revision>
  <dcterms:created xsi:type="dcterms:W3CDTF">2022-08-04T12:16:54Z</dcterms:created>
  <dcterms:modified xsi:type="dcterms:W3CDTF">2022-08-04T12:23:27Z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0x0101008517847B781C3F49B0867756D8FD61A1</vt:lpwstr>
  </property>
</Properties>
</file>