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handoutMasterIdLst>
    <p:handoutMasterId r:id="rId16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82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4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y Peebles" userId="5fbf4bac-9515-4ce4-8312-03942978e719" providerId="ADAL" clId="{892A1DBF-4DDA-4901-8A59-EA18A9B1D5D5}"/>
    <pc:docChg chg="modSld">
      <pc:chgData name="Lucy Peebles" userId="5fbf4bac-9515-4ce4-8312-03942978e719" providerId="ADAL" clId="{892A1DBF-4DDA-4901-8A59-EA18A9B1D5D5}" dt="2019-12-12T14:37:03.646" v="63" actId="2711"/>
      <pc:docMkLst>
        <pc:docMk/>
      </pc:docMkLst>
      <pc:sldChg chg="modSp">
        <pc:chgData name="Lucy Peebles" userId="5fbf4bac-9515-4ce4-8312-03942978e719" providerId="ADAL" clId="{892A1DBF-4DDA-4901-8A59-EA18A9B1D5D5}" dt="2019-12-12T14:30:59.110" v="32" actId="2711"/>
        <pc:sldMkLst>
          <pc:docMk/>
          <pc:sldMk cId="2322803433" sldId="260"/>
        </pc:sldMkLst>
        <pc:spChg chg="mod">
          <ac:chgData name="Lucy Peebles" userId="5fbf4bac-9515-4ce4-8312-03942978e719" providerId="ADAL" clId="{892A1DBF-4DDA-4901-8A59-EA18A9B1D5D5}" dt="2019-12-12T14:30:59.110" v="32" actId="2711"/>
          <ac:spMkLst>
            <pc:docMk/>
            <pc:sldMk cId="2322803433" sldId="260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0:36.263" v="30" actId="2711"/>
          <ac:spMkLst>
            <pc:docMk/>
            <pc:sldMk cId="2322803433" sldId="260"/>
            <ac:spMk id="7" creationId="{BF49C3DD-68A6-6144-96F7-7911734302CF}"/>
          </ac:spMkLst>
        </pc:spChg>
      </pc:sldChg>
      <pc:sldChg chg="modSp">
        <pc:chgData name="Lucy Peebles" userId="5fbf4bac-9515-4ce4-8312-03942978e719" providerId="ADAL" clId="{892A1DBF-4DDA-4901-8A59-EA18A9B1D5D5}" dt="2019-12-12T14:31:53.361" v="41" actId="2711"/>
        <pc:sldMkLst>
          <pc:docMk/>
          <pc:sldMk cId="1241544900" sldId="261"/>
        </pc:sldMkLst>
        <pc:spChg chg="mod">
          <ac:chgData name="Lucy Peebles" userId="5fbf4bac-9515-4ce4-8312-03942978e719" providerId="ADAL" clId="{892A1DBF-4DDA-4901-8A59-EA18A9B1D5D5}" dt="2019-12-12T14:31:53.361" v="41" actId="2711"/>
          <ac:spMkLst>
            <pc:docMk/>
            <pc:sldMk cId="1241544900" sldId="261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1:24.731" v="36" actId="2711"/>
          <ac:spMkLst>
            <pc:docMk/>
            <pc:sldMk cId="1241544900" sldId="261"/>
            <ac:spMk id="7" creationId="{BF49C3DD-68A6-6144-96F7-7911734302CF}"/>
          </ac:spMkLst>
        </pc:spChg>
      </pc:sldChg>
      <pc:sldChg chg="modSp">
        <pc:chgData name="Lucy Peebles" userId="5fbf4bac-9515-4ce4-8312-03942978e719" providerId="ADAL" clId="{892A1DBF-4DDA-4901-8A59-EA18A9B1D5D5}" dt="2019-12-12T14:32:20.757" v="45" actId="2711"/>
        <pc:sldMkLst>
          <pc:docMk/>
          <pc:sldMk cId="368691626" sldId="262"/>
        </pc:sldMkLst>
        <pc:spChg chg="mod">
          <ac:chgData name="Lucy Peebles" userId="5fbf4bac-9515-4ce4-8312-03942978e719" providerId="ADAL" clId="{892A1DBF-4DDA-4901-8A59-EA18A9B1D5D5}" dt="2019-12-12T14:32:11.531" v="43" actId="2711"/>
          <ac:spMkLst>
            <pc:docMk/>
            <pc:sldMk cId="368691626" sldId="262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2:20.757" v="45" actId="2711"/>
          <ac:spMkLst>
            <pc:docMk/>
            <pc:sldMk cId="368691626" sldId="262"/>
            <ac:spMk id="7" creationId="{BF49C3DD-68A6-6144-96F7-7911734302CF}"/>
          </ac:spMkLst>
        </pc:spChg>
      </pc:sldChg>
      <pc:sldChg chg="modSp">
        <pc:chgData name="Lucy Peebles" userId="5fbf4bac-9515-4ce4-8312-03942978e719" providerId="ADAL" clId="{892A1DBF-4DDA-4901-8A59-EA18A9B1D5D5}" dt="2019-12-12T14:35:10.015" v="51" actId="20577"/>
        <pc:sldMkLst>
          <pc:docMk/>
          <pc:sldMk cId="2998626874" sldId="263"/>
        </pc:sldMkLst>
        <pc:spChg chg="mod">
          <ac:chgData name="Lucy Peebles" userId="5fbf4bac-9515-4ce4-8312-03942978e719" providerId="ADAL" clId="{892A1DBF-4DDA-4901-8A59-EA18A9B1D5D5}" dt="2019-12-12T14:35:10.015" v="51" actId="20577"/>
          <ac:spMkLst>
            <pc:docMk/>
            <pc:sldMk cId="2998626874" sldId="263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5:02.071" v="49" actId="2711"/>
          <ac:spMkLst>
            <pc:docMk/>
            <pc:sldMk cId="2998626874" sldId="263"/>
            <ac:spMk id="7" creationId="{BF49C3DD-68A6-6144-96F7-7911734302CF}"/>
          </ac:spMkLst>
        </pc:spChg>
      </pc:sldChg>
      <pc:sldChg chg="modSp">
        <pc:chgData name="Lucy Peebles" userId="5fbf4bac-9515-4ce4-8312-03942978e719" providerId="ADAL" clId="{892A1DBF-4DDA-4901-8A59-EA18A9B1D5D5}" dt="2019-12-12T14:36:23.823" v="59" actId="2711"/>
        <pc:sldMkLst>
          <pc:docMk/>
          <pc:sldMk cId="113536750" sldId="264"/>
        </pc:sldMkLst>
        <pc:spChg chg="mod">
          <ac:chgData name="Lucy Peebles" userId="5fbf4bac-9515-4ce4-8312-03942978e719" providerId="ADAL" clId="{892A1DBF-4DDA-4901-8A59-EA18A9B1D5D5}" dt="2019-12-12T14:36:05.663" v="57" actId="2711"/>
          <ac:spMkLst>
            <pc:docMk/>
            <pc:sldMk cId="113536750" sldId="264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5:45.047" v="55" actId="2711"/>
          <ac:spMkLst>
            <pc:docMk/>
            <pc:sldMk cId="113536750" sldId="264"/>
            <ac:spMk id="7" creationId="{BF49C3DD-68A6-6144-96F7-7911734302CF}"/>
          </ac:spMkLst>
        </pc:spChg>
        <pc:spChg chg="mod">
          <ac:chgData name="Lucy Peebles" userId="5fbf4bac-9515-4ce4-8312-03942978e719" providerId="ADAL" clId="{892A1DBF-4DDA-4901-8A59-EA18A9B1D5D5}" dt="2019-12-12T14:36:23.823" v="59" actId="2711"/>
          <ac:spMkLst>
            <pc:docMk/>
            <pc:sldMk cId="113536750" sldId="264"/>
            <ac:spMk id="8" creationId="{D1B813AE-6DFD-DB4C-BEC7-2122458FA394}"/>
          </ac:spMkLst>
        </pc:spChg>
      </pc:sldChg>
      <pc:sldChg chg="modSp">
        <pc:chgData name="Lucy Peebles" userId="5fbf4bac-9515-4ce4-8312-03942978e719" providerId="ADAL" clId="{892A1DBF-4DDA-4901-8A59-EA18A9B1D5D5}" dt="2019-12-12T14:37:03.646" v="63" actId="2711"/>
        <pc:sldMkLst>
          <pc:docMk/>
          <pc:sldMk cId="731652311" sldId="265"/>
        </pc:sldMkLst>
        <pc:spChg chg="mod">
          <ac:chgData name="Lucy Peebles" userId="5fbf4bac-9515-4ce4-8312-03942978e719" providerId="ADAL" clId="{892A1DBF-4DDA-4901-8A59-EA18A9B1D5D5}" dt="2019-12-12T14:36:49.296" v="61" actId="2711"/>
          <ac:spMkLst>
            <pc:docMk/>
            <pc:sldMk cId="731652311" sldId="265"/>
            <ac:spMk id="2" creationId="{0EC789AF-E575-654D-97FE-4ECE4A0A7085}"/>
          </ac:spMkLst>
        </pc:spChg>
        <pc:spChg chg="mod">
          <ac:chgData name="Lucy Peebles" userId="5fbf4bac-9515-4ce4-8312-03942978e719" providerId="ADAL" clId="{892A1DBF-4DDA-4901-8A59-EA18A9B1D5D5}" dt="2019-12-12T14:37:03.646" v="63" actId="2711"/>
          <ac:spMkLst>
            <pc:docMk/>
            <pc:sldMk cId="731652311" sldId="265"/>
            <ac:spMk id="7" creationId="{BF49C3DD-68A6-6144-96F7-7911734302C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2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2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7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7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2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7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65793"/>
            <a:ext cx="7285351" cy="536494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V="1">
            <a:off x="8590017" y="1586833"/>
            <a:ext cx="328886" cy="25992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 flipV="1">
            <a:off x="8312102" y="1326911"/>
            <a:ext cx="277915" cy="51984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3752" y="1694798"/>
            <a:ext cx="1664352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6385" y="2635723"/>
            <a:ext cx="1079086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46988" y="3689059"/>
            <a:ext cx="506012" cy="85351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78148" y="5338184"/>
            <a:ext cx="174970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76049"/>
            <a:ext cx="7285351" cy="40541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>
            <a:off x="8590017" y="1846756"/>
            <a:ext cx="2" cy="5691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>
            <a:off x="8277726" y="1857318"/>
            <a:ext cx="312292" cy="3083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5477" y="1176657"/>
            <a:ext cx="762066" cy="8596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8977" y="2110688"/>
            <a:ext cx="792549" cy="85961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4679" y="3218787"/>
            <a:ext cx="615749" cy="8779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41763" y="4370629"/>
            <a:ext cx="120101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65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18029"/>
            <a:ext cx="7285351" cy="45480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>
            <a:off x="8590017" y="1846755"/>
            <a:ext cx="328886" cy="28147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>
            <a:off x="8590018" y="1846755"/>
            <a:ext cx="328885" cy="48345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4278" y="1584989"/>
            <a:ext cx="1383912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5333" y="2599918"/>
            <a:ext cx="1188823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13359" y="3614847"/>
            <a:ext cx="932769" cy="9632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56469" y="4806428"/>
            <a:ext cx="127417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40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40937"/>
            <a:ext cx="7285351" cy="40541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>
            <a:off x="8590017" y="1846755"/>
            <a:ext cx="417349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V="1">
            <a:off x="8590018" y="1210920"/>
            <a:ext cx="208673" cy="63583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6039" y="1155451"/>
            <a:ext cx="957155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5278" y="2162222"/>
            <a:ext cx="902286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5421" y="3186941"/>
            <a:ext cx="1066892" cy="9693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4147" y="4335517"/>
            <a:ext cx="160948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27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35" y="1142755"/>
            <a:ext cx="7285351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>
            <a:off x="8590017" y="1846755"/>
            <a:ext cx="208674" cy="34320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 flipV="1">
            <a:off x="8204779" y="1366787"/>
            <a:ext cx="385239" cy="4799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07111" y="1169298"/>
            <a:ext cx="841321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0778" y="2183105"/>
            <a:ext cx="1091279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5697" y="3166803"/>
            <a:ext cx="1036410" cy="9632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3611" y="4331239"/>
            <a:ext cx="108518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836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393" y="1171930"/>
            <a:ext cx="7876715" cy="502963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 flipV="1">
            <a:off x="8141110" y="1401097"/>
            <a:ext cx="448907" cy="44565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>
            <a:off x="8590019" y="1846757"/>
            <a:ext cx="409602" cy="29272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5357" y="1194120"/>
            <a:ext cx="890093" cy="85961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5178" y="2678459"/>
            <a:ext cx="1670449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02750" y="3681172"/>
            <a:ext cx="1231499" cy="9632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36180" y="5341955"/>
            <a:ext cx="1213209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0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211560"/>
            <a:ext cx="7285351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>
            <a:off x="8406581" y="1846755"/>
            <a:ext cx="183436" cy="39019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>
            <a:off x="7853261" y="1846757"/>
            <a:ext cx="736757" cy="25491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9664" y="1211560"/>
            <a:ext cx="926672" cy="8596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6117" y="2244958"/>
            <a:ext cx="1066892" cy="859611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4048" y="3278356"/>
            <a:ext cx="883997" cy="87180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32947" y="4400044"/>
            <a:ext cx="145707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544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89061"/>
            <a:ext cx="7285351" cy="404809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 flipV="1">
            <a:off x="8380312" y="1764105"/>
            <a:ext cx="209706" cy="8265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H="1" flipV="1">
            <a:off x="7960093" y="1598484"/>
            <a:ext cx="629925" cy="24827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8588" y="1194798"/>
            <a:ext cx="1188823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1700" y="2058724"/>
            <a:ext cx="1207113" cy="85961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5014" y="3213108"/>
            <a:ext cx="731583" cy="8779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66002" y="4377545"/>
            <a:ext cx="1365622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9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69811"/>
            <a:ext cx="7285351" cy="40541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 flipV="1">
            <a:off x="8296977" y="1588168"/>
            <a:ext cx="293042" cy="258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 flipV="1">
            <a:off x="8590018" y="1727884"/>
            <a:ext cx="669485" cy="1188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3529" y="1169811"/>
            <a:ext cx="926672" cy="85961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5889" y="3224689"/>
            <a:ext cx="1030313" cy="96325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9234" y="4364391"/>
            <a:ext cx="1115665" cy="85961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23558" y="2172644"/>
            <a:ext cx="139000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62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077" y="1179436"/>
            <a:ext cx="7285351" cy="470652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9" name="Picture 8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F260CE53-633F-4A41-8DE8-530E1432FD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8B673D-4F31-6040-B54D-D71DA5B03ECE}"/>
              </a:ext>
            </a:extLst>
          </p:cNvPr>
          <p:cNvCxnSpPr>
            <a:cxnSpLocks/>
          </p:cNvCxnSpPr>
          <p:nvPr/>
        </p:nvCxnSpPr>
        <p:spPr>
          <a:xfrm flipH="1" flipV="1">
            <a:off x="8417299" y="1394770"/>
            <a:ext cx="172720" cy="45198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D6A6A2B6-3578-5E4A-946A-A8616A6280EC}"/>
              </a:ext>
            </a:extLst>
          </p:cNvPr>
          <p:cNvCxnSpPr>
            <a:cxnSpLocks/>
          </p:cNvCxnSpPr>
          <p:nvPr/>
        </p:nvCxnSpPr>
        <p:spPr>
          <a:xfrm>
            <a:off x="8590017" y="1857318"/>
            <a:ext cx="283794" cy="65003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8584" y="1189277"/>
            <a:ext cx="1158340" cy="85961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0142" y="2182333"/>
            <a:ext cx="835224" cy="85961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17282" y="3195209"/>
            <a:ext cx="2591025" cy="96325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28432" y="4452047"/>
            <a:ext cx="2456901" cy="15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66F375447427E4AAF40DCBFFD33C83C" ma:contentTypeVersion="7" ma:contentTypeDescription="Create a new document." ma:contentTypeScope="" ma:versionID="404e6f8ee1168af5875dc829dbbbeed9">
  <xsd:schema xmlns:xsd="http://www.w3.org/2001/XMLSchema" xmlns:xs="http://www.w3.org/2001/XMLSchema" xmlns:p="http://schemas.microsoft.com/office/2006/metadata/properties" xmlns:ns3="8a976eb8-4b51-4b18-b53b-5bdc0c439d24" xmlns:ns4="ce15fc5d-7a95-4053-9b7d-2b0616581155" targetNamespace="http://schemas.microsoft.com/office/2006/metadata/properties" ma:root="true" ma:fieldsID="2841d6cc953c58d8944d79431de26a55" ns3:_="" ns4:_="">
    <xsd:import namespace="8a976eb8-4b51-4b18-b53b-5bdc0c439d24"/>
    <xsd:import namespace="ce15fc5d-7a95-4053-9b7d-2b061658115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76eb8-4b51-4b18-b53b-5bdc0c439d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15fc5d-7a95-4053-9b7d-2b061658115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157ED1-89CA-404B-8509-0B1FA76A42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a976eb8-4b51-4b18-b53b-5bdc0c439d24"/>
    <ds:schemaRef ds:uri="ce15fc5d-7a95-4053-9b7d-2b061658115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1EB4D0-6394-4787-A268-C076C336643B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terms/"/>
    <ds:schemaRef ds:uri="http://purl.org/dc/dcmitype/"/>
    <ds:schemaRef ds:uri="http://schemas.microsoft.com/office/infopath/2007/PartnerControls"/>
    <ds:schemaRef ds:uri="ce15fc5d-7a95-4053-9b7d-2b0616581155"/>
    <ds:schemaRef ds:uri="8a976eb8-4b51-4b18-b53b-5bdc0c439d2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1AFCD32-9E79-4A0D-9486-C3A4500A250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Nicola Smith</cp:lastModifiedBy>
  <cp:revision>29</cp:revision>
  <dcterms:created xsi:type="dcterms:W3CDTF">2019-10-15T10:24:11Z</dcterms:created>
  <dcterms:modified xsi:type="dcterms:W3CDTF">2020-07-02T10:59:49Z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0x010100E66F375447427E4AAF40DCBFFD33C83C</vt:lpwstr>
  </property>
</Properties>
</file>