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90"/>
    <p:restoredTop sz="94694"/>
  </p:normalViewPr>
  <p:slideViewPr>
    <p:cSldViewPr snapToGrid="0" snapToObjects="1">
      <p:cViewPr varScale="1">
        <p:scale>
          <a:sx n="83" d="100"/>
          <a:sy n="83" d="100"/>
        </p:scale>
        <p:origin x="14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971D915-8582-6644-875B-2B94633B3C8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22CD14-047A-7E42-B524-607D12335F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5CA628-D126-F64B-838A-64719E1DCC39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96EDD-CA96-114E-A009-CB496466E1E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B29E1E-2ADD-C94B-8CD9-9C7A4985053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03202C-ABD8-B14A-B275-107CCC49C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219584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1C089-4F35-4C43-BC59-438EC1FE0F45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FBF2E-605A-DD44-BAE4-1590D24E8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51015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4626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b="1" dirty="0">
                <a:effectLst/>
                <a:latin typeface="Bariol" panose="02000506040000020003" pitchFamily="2" charset="0"/>
              </a:rPr>
              <a:t>Year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Week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Day 1</a:t>
            </a:r>
            <a:endParaRPr lang="en-GB" dirty="0">
              <a:effectLst/>
              <a:latin typeface="Bariol" panose="0200050604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938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lang="en-GB" sz="2400" b="1" i="0" kern="1200" baseline="0" smtClean="0">
          <a:solidFill>
            <a:schemeClr val="bg1"/>
          </a:solidFill>
          <a:effectLst/>
          <a:latin typeface="Bariol" panose="02000506040000020003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3" Type="http://schemas.openxmlformats.org/officeDocument/2006/relationships/image" Target="../media/image54.png"/><Relationship Id="rId7" Type="http://schemas.openxmlformats.org/officeDocument/2006/relationships/image" Target="../media/image5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7.png"/><Relationship Id="rId5" Type="http://schemas.openxmlformats.org/officeDocument/2006/relationships/image" Target="../media/image56.png"/><Relationship Id="rId4" Type="http://schemas.openxmlformats.org/officeDocument/2006/relationships/image" Target="../media/image5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3.png"/><Relationship Id="rId7" Type="http://schemas.openxmlformats.org/officeDocument/2006/relationships/image" Target="../media/image18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3.png"/><Relationship Id="rId7" Type="http://schemas.openxmlformats.org/officeDocument/2006/relationships/image" Target="../media/image24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30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3.png"/><Relationship Id="rId7" Type="http://schemas.openxmlformats.org/officeDocument/2006/relationships/image" Target="../media/image35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image" Target="../media/image3.png"/><Relationship Id="rId7" Type="http://schemas.openxmlformats.org/officeDocument/2006/relationships/image" Target="../media/image41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47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6.png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3" Type="http://schemas.openxmlformats.org/officeDocument/2006/relationships/image" Target="../media/image3.png"/><Relationship Id="rId7" Type="http://schemas.openxmlformats.org/officeDocument/2006/relationships/image" Target="../media/image52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4" Type="http://schemas.openxmlformats.org/officeDocument/2006/relationships/image" Target="../media/image4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4F1E57A-3E3A-46E2-A77F-3A3608A9E1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099" y="1077144"/>
            <a:ext cx="7547502" cy="3962743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1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8589818" y="1834096"/>
            <a:ext cx="587520" cy="2566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8196263" y="1834095"/>
            <a:ext cx="404068" cy="1947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63EC7FCA-C9EA-43F1-8742-0B42CF4274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76834" y="1615309"/>
            <a:ext cx="1298561" cy="85961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5848794-E957-4466-94FC-E244E157CA3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8273" y="2017401"/>
            <a:ext cx="1298561" cy="85961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EA79A94-749C-41C8-A31E-9DD8D28B1A7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78273" y="2985371"/>
            <a:ext cx="1774090" cy="85961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3B402B3-EFEB-4719-BBAF-E099231CD0C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36783" y="4003484"/>
            <a:ext cx="1615580" cy="87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14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5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8589818" y="1834096"/>
            <a:ext cx="522432" cy="3376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8341052" y="1553577"/>
            <a:ext cx="259278" cy="2805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66F51D27-6F1C-468A-BD63-23FBFB0657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7720" y="1678411"/>
            <a:ext cx="4785775" cy="85961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E594C0E-F7C4-4DB9-850A-0187DDA7C54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61137" y="2795327"/>
            <a:ext cx="3401863" cy="71329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AE0D9D57-D9DF-40ED-A66F-6F91F56B735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882" y="2816127"/>
            <a:ext cx="1774090" cy="85961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646AF44-C7B3-459E-9134-8BED7EDFAE3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75955" y="3574577"/>
            <a:ext cx="1774090" cy="85961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35A577DB-52FE-4A74-A607-426AC50CA41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21314" y="4592970"/>
            <a:ext cx="1621677" cy="8779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71586" y="1179313"/>
            <a:ext cx="7285351" cy="4444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4079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0684250-BB03-4921-8FBA-58C98A50AD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320" y="1140516"/>
            <a:ext cx="7907197" cy="4938188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2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 flipV="1">
            <a:off x="8162517" y="1473110"/>
            <a:ext cx="427301" cy="3609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8410575" y="1834095"/>
            <a:ext cx="180559" cy="4241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28579949-284A-4753-8CB9-AD1F9C473F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08979" y="1749306"/>
            <a:ext cx="2883658" cy="64623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241F3D1-A30D-4D32-A596-874BCB78590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59532" y="2258291"/>
            <a:ext cx="2145978" cy="85961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017FC8D-FDD0-4058-9BCD-B84988525BC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13038" y="3117902"/>
            <a:ext cx="1774090" cy="85961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813AD50-D469-4ED8-B362-38A1B2361F6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8431" y="4032657"/>
            <a:ext cx="1774090" cy="85961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B610CF3-04A8-4412-8802-23BA8AEAB14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58221" y="5219093"/>
            <a:ext cx="1774090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2823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25BE497-7DE5-42A8-8183-2AE15625D1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353" y="1088179"/>
            <a:ext cx="7931583" cy="4273666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3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8589818" y="1834096"/>
            <a:ext cx="601807" cy="2328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8277225" y="1834096"/>
            <a:ext cx="323105" cy="3185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23D602FC-0728-4BB5-8407-F8E52EF4B3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63068" y="1758690"/>
            <a:ext cx="3420152" cy="63403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43BD6DE-4D91-4154-B3AE-75AD0EB4CA2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03321" y="1656872"/>
            <a:ext cx="1774090" cy="85961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EA71AED-69D7-4C77-BAEE-D983E4B7C56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85732" y="2529794"/>
            <a:ext cx="1774090" cy="85961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8CD3D6C3-E960-49A0-BC82-81F7C745AA0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30898" y="3498292"/>
            <a:ext cx="3072650" cy="85961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914D6150-75ED-4669-9183-F0C2C5B511B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84583" y="5113716"/>
            <a:ext cx="5736833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555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083D1BF-5639-488E-806F-539729F5F9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676" y="1129622"/>
            <a:ext cx="8108383" cy="4962574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4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 flipV="1">
            <a:off x="7975600" y="1681163"/>
            <a:ext cx="614218" cy="1529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8205788" y="1681163"/>
            <a:ext cx="394542" cy="1529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130DC86C-CE66-40BA-ACBE-68F99F1005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2328" y="2235997"/>
            <a:ext cx="3859102" cy="66452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55327CE-29F9-4F95-A799-4895EEB70BB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83569" y="2275624"/>
            <a:ext cx="1621677" cy="58526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C12D5AA-59C9-4274-AB5F-E37D03C925A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51657" y="3097871"/>
            <a:ext cx="1780186" cy="85961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522C60B-9605-46BB-9007-821EDD315CC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20317" y="4154834"/>
            <a:ext cx="1774090" cy="85961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96C45462-5899-4A0E-8CD3-C7139553BF1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42991" y="5211797"/>
            <a:ext cx="670618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667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3BEE0AA-DD1C-4E03-84F3-E1ED39EDBE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153" y="1184451"/>
            <a:ext cx="8315665" cy="4273666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5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V="1">
            <a:off x="8589818" y="1266825"/>
            <a:ext cx="130320" cy="5672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8261350" y="1585040"/>
            <a:ext cx="338980" cy="2490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8CE8BC49-5B8B-453B-BD49-C1A29B5986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66845" y="1198912"/>
            <a:ext cx="1780186" cy="85961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0EB5C9D-8329-40C1-A445-97298A491A0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799" y="2185324"/>
            <a:ext cx="1780186" cy="85351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AE742CF-5C93-47A3-A47E-526861B2209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27352" y="3609905"/>
            <a:ext cx="1780186" cy="85961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48C73B1-450D-4395-ADF9-E8AFB26766E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27352" y="4578279"/>
            <a:ext cx="1774090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3687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C4B256F-E546-4DEB-8620-03B0F783A9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598" y="1067508"/>
            <a:ext cx="8864352" cy="5029636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1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8589818" y="1834096"/>
            <a:ext cx="67800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8600329" y="1834095"/>
            <a:ext cx="524621" cy="851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8F85B14B-FA4E-4B63-9AAD-7919BDECAE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35253" y="1489482"/>
            <a:ext cx="1774090" cy="85961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A3068C2-ED9D-4D3B-A3D5-9EAC1E113BF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09307" y="3109416"/>
            <a:ext cx="3346994" cy="88399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E229AED-A566-41B5-B7D9-AEDFD55A70B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80900" y="3109416"/>
            <a:ext cx="2152075" cy="85961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7FE3C95-375A-49BE-80CC-16035626296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78598" y="4185667"/>
            <a:ext cx="1103472" cy="85961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6F35DFE-7501-476B-B69A-0AB0D6A4359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78598" y="5151324"/>
            <a:ext cx="1774090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116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8E0C153-7D31-4FAF-8414-6693D3416C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632" y="1111462"/>
            <a:ext cx="8169348" cy="4761389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2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>
            <a:off x="8067675" y="1834096"/>
            <a:ext cx="522143" cy="3194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8600329" y="1834095"/>
            <a:ext cx="324596" cy="3757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00846" y="3259156"/>
            <a:ext cx="3842145" cy="69741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71FA82A-CECB-4ED0-8A9B-A659B48DD6C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29920" y="2153547"/>
            <a:ext cx="2005758" cy="58526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68C7C36-132F-405B-95FC-2792D7578D3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37510" y="3172663"/>
            <a:ext cx="1780186" cy="85961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D9B363C-1A61-44E5-B155-122B0BAC9CA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97004" y="5470029"/>
            <a:ext cx="1774090" cy="85961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98AF70A-E790-4FCC-B1A7-FF23BEE53E7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53000" y="4008608"/>
            <a:ext cx="1615580" cy="87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837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C22E462-2985-4CB5-951B-2E348BF03B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22" y="1176338"/>
            <a:ext cx="7687722" cy="4529721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3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 flipV="1">
            <a:off x="8401050" y="1176338"/>
            <a:ext cx="188768" cy="6577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8362950" y="1462088"/>
            <a:ext cx="237380" cy="3720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29AAC5D7-8247-40AF-8D0F-D2689ABB35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11385" y="1194228"/>
            <a:ext cx="1621677" cy="58526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1EF95AC-1843-43FA-8F27-6D257EC6E3A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46631" y="2139583"/>
            <a:ext cx="1774090" cy="85961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01F6B29-0974-4842-B833-34E6F6C646D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00312" y="3304681"/>
            <a:ext cx="1774090" cy="85961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1B9D51D-761C-4757-A557-ED69069D202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75905" y="4864338"/>
            <a:ext cx="1774090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245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E60C9D21-BE13-4BB0-AB93-3924F41417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87" y="1199649"/>
            <a:ext cx="7285351" cy="426757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4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V="1">
            <a:off x="8589818" y="1327355"/>
            <a:ext cx="349466" cy="5067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8600330" y="1624013"/>
            <a:ext cx="418309" cy="2100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92820" y="2812403"/>
            <a:ext cx="2747845" cy="63411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F7D9E20-19FD-4679-A124-20BDD443565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38148" y="1209147"/>
            <a:ext cx="1621677" cy="58526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C3CB7940-30D3-4E94-9860-E0F71CA6664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38148" y="2752916"/>
            <a:ext cx="2133785" cy="8779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C511DE5-ADA7-4B52-A2F5-95AF643E591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98133" y="3626020"/>
            <a:ext cx="1774090" cy="85961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80DCA2D2-BE69-4FFC-BA64-495CC07F465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28410" y="4589318"/>
            <a:ext cx="920576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8990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721</TotalTime>
  <Words>80</Words>
  <Application>Microsoft Office PowerPoint</Application>
  <PresentationFormat>A4 Paper (210x297 mm)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Bariol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Cooper</dc:creator>
  <cp:lastModifiedBy>Nicola Smith</cp:lastModifiedBy>
  <cp:revision>41</cp:revision>
  <dcterms:created xsi:type="dcterms:W3CDTF">2019-10-15T10:24:11Z</dcterms:created>
  <dcterms:modified xsi:type="dcterms:W3CDTF">2020-07-02T11:00:37Z</dcterms:modified>
</cp:coreProperties>
</file>