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4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3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B5A516-FA1B-422E-B098-3DBE46866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78" y="1079306"/>
            <a:ext cx="7547502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10513" cy="658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10330" y="1834095"/>
            <a:ext cx="490001" cy="129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C34A9C0-ED88-490E-A054-FD7C2F6ACB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2941" y="2139850"/>
            <a:ext cx="5712447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3B253F7-5F13-46F0-90C0-FFAF4CDB41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0149" y="3095294"/>
            <a:ext cx="1560711" cy="5852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62F308E-8A82-48D1-BDD1-686B477B70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7320" y="4161859"/>
            <a:ext cx="1347333" cy="124369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85CA577-F425-4DBF-8D4F-F6DF180EBB5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3799" y="4353899"/>
            <a:ext cx="1774090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A9FBE82-FE65-4DB1-8FFE-85D4CDA15A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82848" y="5437178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5DFAE01-382B-4AFF-A73C-039C474DE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03" y="989458"/>
            <a:ext cx="7907197" cy="551126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022015" y="1386038"/>
            <a:ext cx="567803" cy="4480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317064" y="1455089"/>
            <a:ext cx="283265" cy="379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47C61FC2-E80B-4AF6-A462-489AD8B7F9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829" y="1938949"/>
            <a:ext cx="178018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C502A9-D556-4D94-9598-615D5B302B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2991" y="3013437"/>
            <a:ext cx="1615580" cy="52430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8160A88-AD13-4972-9ACF-A74EF6FF51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4784" y="3850245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BFDEA5C-896B-402C-9458-632C6CBF0A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6282" y="5429592"/>
            <a:ext cx="1621677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3450474-96E5-49EB-8372-0A54EE65D7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60" y="999382"/>
            <a:ext cx="8327858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468436" y="1219200"/>
            <a:ext cx="121382" cy="614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191500" y="1568450"/>
            <a:ext cx="408830" cy="265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0AFDAF4-81D2-4081-9658-EA74B37FDD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2550" y="1510339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B84842C-8AF3-495B-B22F-6F1E55B94E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2058" y="2935210"/>
            <a:ext cx="3121423" cy="51820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3773614-A101-4955-BF22-6ADC2D6C5C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4407" y="3940580"/>
            <a:ext cx="1249788" cy="10973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2B2B223-A2B3-4DBE-BBB1-BF8DD32EC1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2057" y="4127668"/>
            <a:ext cx="3121423" cy="52430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06FAA08-F22B-48CD-9200-BFF048D977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99383" y="5455560"/>
            <a:ext cx="2926334" cy="8596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0FDB45F-A628-4897-885D-CEF20F0327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57545" y="5568730"/>
            <a:ext cx="2267909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16EF98E-61CA-4500-BB59-06E46E5D0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048305"/>
            <a:ext cx="8108383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7975600" y="1834096"/>
            <a:ext cx="6142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30" y="1746913"/>
            <a:ext cx="441312" cy="87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0456FEB-9730-494E-801D-08BE972E6C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3609" y="1746913"/>
            <a:ext cx="1914310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1A89D61-F11A-4410-A4C1-09C9C422EB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9335" y="2975924"/>
            <a:ext cx="1621677" cy="7011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52D30E1-CC63-4A3B-8468-C67C943FC4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93719" y="3911654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FA3236E-8280-455F-B035-3C65443459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9443" y="5525010"/>
            <a:ext cx="345673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563AD6-4F09-4C69-BEC2-EBB81B66D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781" y="1019323"/>
            <a:ext cx="8315665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7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7"/>
            <a:ext cx="247107" cy="649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415074" y="1471740"/>
            <a:ext cx="185256" cy="362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57FC451D-D48A-41F3-BF36-754481A6D0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5820" y="1235032"/>
            <a:ext cx="178018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6801717-8508-43E6-927E-235ACD9C4B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4397" y="2310352"/>
            <a:ext cx="1774090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CF3FD7C-0EDB-4751-BAE5-102296157E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41094" y="3347994"/>
            <a:ext cx="1621677" cy="8839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8580897-D6B3-4794-90FC-56863039CC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27544" y="4700150"/>
            <a:ext cx="184115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1448</TotalTime>
  <Words>40</Words>
  <Application>Microsoft Office PowerPoint</Application>
  <PresentationFormat>A4 Paper (210x297 mm)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Nicola Smith</cp:lastModifiedBy>
  <cp:revision>39</cp:revision>
  <dcterms:created xsi:type="dcterms:W3CDTF">2019-10-15T10:24:11Z</dcterms:created>
  <dcterms:modified xsi:type="dcterms:W3CDTF">2020-07-02T11:00:59Z</dcterms:modified>
</cp:coreProperties>
</file>