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4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4.png"/><Relationship Id="rId9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32.png"/><Relationship Id="rId5" Type="http://schemas.openxmlformats.org/officeDocument/2006/relationships/image" Target="../media/image27.png"/><Relationship Id="rId10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4.png"/><Relationship Id="rId7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44.png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4.png"/><Relationship Id="rId7" Type="http://schemas.openxmlformats.org/officeDocument/2006/relationships/image" Target="../media/image59.png"/><Relationship Id="rId12" Type="http://schemas.openxmlformats.org/officeDocument/2006/relationships/image" Target="../media/image71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11" Type="http://schemas.openxmlformats.org/officeDocument/2006/relationships/image" Target="../media/image70.png"/><Relationship Id="rId5" Type="http://schemas.openxmlformats.org/officeDocument/2006/relationships/image" Target="../media/image66.png"/><Relationship Id="rId10" Type="http://schemas.openxmlformats.org/officeDocument/2006/relationships/image" Target="../media/image69.png"/><Relationship Id="rId4" Type="http://schemas.openxmlformats.org/officeDocument/2006/relationships/image" Target="../media/image65.png"/><Relationship Id="rId9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4.png"/><Relationship Id="rId7" Type="http://schemas.openxmlformats.org/officeDocument/2006/relationships/image" Target="../media/image75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4.png"/><Relationship Id="rId5" Type="http://schemas.openxmlformats.org/officeDocument/2006/relationships/image" Target="../media/image66.png"/><Relationship Id="rId4" Type="http://schemas.openxmlformats.org/officeDocument/2006/relationships/image" Target="../media/image7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4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E417D4B-37D9-466A-9F61-B6C9D0EF3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126" y="3703811"/>
            <a:ext cx="2530059" cy="74987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C25C7-133D-4E16-BB80-4E37CEC75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24" y="998240"/>
            <a:ext cx="7547502" cy="550516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718074"/>
            <a:ext cx="717811" cy="11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332967" y="1834095"/>
            <a:ext cx="267363" cy="344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19C04F1-E207-4476-ADFE-2CA5B57FED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426" y="1833756"/>
            <a:ext cx="2054530" cy="8230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BECBBB-B007-45B5-A6B0-480339C5CA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1495" y="2567477"/>
            <a:ext cx="1322947" cy="6462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2C4D27-31C0-4E5B-A5E1-315AC02C65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1526" y="2333893"/>
            <a:ext cx="1322947" cy="6462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AEE4D7B-7D02-4A2B-9CC9-45B0B9ECB8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138" y="1855541"/>
            <a:ext cx="1322947" cy="6462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746429-DD2A-40B7-9514-C98792228D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53764" y="1846755"/>
            <a:ext cx="1774090" cy="8596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5463264-7A96-406D-898E-DFAF39D21B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02230" y="3746143"/>
            <a:ext cx="2219136" cy="74987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BD91ED1-25BC-40D5-ADE7-E654DF6ADF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99" y="4357464"/>
            <a:ext cx="1322947" cy="6462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40DEEE1-0432-47CF-B52E-902EBF06117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13948" y="3772417"/>
            <a:ext cx="1322947" cy="6462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506E2F7-9CA2-44E3-B22A-C219C82E92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90425" y="3648941"/>
            <a:ext cx="1298561" cy="8596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01F1437-7055-412D-A895-43C6CFBA46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7761" y="4563454"/>
            <a:ext cx="1780186" cy="8596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BCB551A-71B8-4A04-B235-66DC3893E89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516335" y="566186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E67120E-774E-4624-A575-3EF503D37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5" y="1143111"/>
            <a:ext cx="8315665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834096"/>
            <a:ext cx="66968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460090"/>
            <a:ext cx="71722" cy="37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L-Shape 14"/>
          <p:cNvSpPr/>
          <p:nvPr/>
        </p:nvSpPr>
        <p:spPr>
          <a:xfrm>
            <a:off x="2078183" y="2246459"/>
            <a:ext cx="762000" cy="37205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-Shape 15"/>
          <p:cNvSpPr>
            <a:spLocks noChangeAspect="1"/>
          </p:cNvSpPr>
          <p:nvPr/>
        </p:nvSpPr>
        <p:spPr>
          <a:xfrm>
            <a:off x="4296063" y="2180928"/>
            <a:ext cx="1695836" cy="828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572" y="3264522"/>
            <a:ext cx="451462" cy="622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134" y="3264522"/>
            <a:ext cx="451462" cy="62248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764" y="3264522"/>
            <a:ext cx="451462" cy="6224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258" y="3264522"/>
            <a:ext cx="451462" cy="62248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820" y="3264522"/>
            <a:ext cx="451462" cy="6224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8ECD44-EAE6-484B-9AFB-CCE125739E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8258" y="2190166"/>
            <a:ext cx="1322947" cy="6462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909EB3D-AF7B-4384-8A2E-84766E0FA8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0025" y="2594928"/>
            <a:ext cx="1322947" cy="6462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AB049B9-F0B7-47D6-96C2-3F7B4331A6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2925" y="2246459"/>
            <a:ext cx="1322947" cy="6462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76D3CCF-C595-44A7-A7A9-F2CDEF00D8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6172" y="2908107"/>
            <a:ext cx="1322947" cy="6462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80C8523-09DB-4D48-9C53-E375C3A2BE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70911" y="2123343"/>
            <a:ext cx="1780186" cy="85961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6267E08-7CC4-4B14-880E-9C1695A761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42535" y="3231223"/>
            <a:ext cx="1774090" cy="8596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AE1E585-9D6E-4C8D-A22D-8E14EF4AE2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26905" y="4527144"/>
            <a:ext cx="1774090" cy="8596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8DAEB2A-0121-459D-8DCA-0FBB6D1CB50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63654" y="5487782"/>
            <a:ext cx="273734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80EFF327-5687-4709-82F4-338287494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443" y="3307432"/>
            <a:ext cx="1548518" cy="5791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44DCC3-6C13-4E46-B83F-582D97D05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45" y="1114750"/>
            <a:ext cx="797425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70535"/>
            <a:ext cx="515681" cy="563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037871" y="1762432"/>
            <a:ext cx="562458" cy="71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6296575-3712-E14A-921F-6FB3E1FACF7F}"/>
              </a:ext>
            </a:extLst>
          </p:cNvPr>
          <p:cNvSpPr txBox="1"/>
          <p:nvPr/>
        </p:nvSpPr>
        <p:spPr>
          <a:xfrm>
            <a:off x="7144705" y="1358096"/>
            <a:ext cx="710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77"/>
              </a:rPr>
              <a:t>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63054" y="3745932"/>
            <a:ext cx="138996" cy="1230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B76CF8-9103-44BE-891D-2A62EC1BA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635" y="2243646"/>
            <a:ext cx="329213" cy="3231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3D7526-EC81-45D7-9BE3-27CE776CED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2933" y="2243646"/>
            <a:ext cx="329213" cy="3231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0E713A-03C9-4212-A195-42961F2DE3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392" y="2243646"/>
            <a:ext cx="329213" cy="32311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D17DA44-4A6D-4815-990C-EF55BDC775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8788" y="2243646"/>
            <a:ext cx="329213" cy="32311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8598A3-003F-49BB-B343-F46B124CB3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3379" y="2249743"/>
            <a:ext cx="237765" cy="31701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A6A5F2D-CAF2-4612-8663-AB558D5AB1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7945" y="2249743"/>
            <a:ext cx="237765" cy="317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06F5D9C-35B6-4168-9D7F-182C49632F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3492" y="2249743"/>
            <a:ext cx="237765" cy="31701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3DFF4F0-DFD2-406F-8518-573435D34D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8382" y="2249743"/>
            <a:ext cx="237765" cy="31701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42225D3-ECAC-4A0B-80E7-AB04319389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1659" y="2249743"/>
            <a:ext cx="237765" cy="3170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7B0CEF7-9CC6-45EC-B2E7-36D960D423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4635" y="2249743"/>
            <a:ext cx="237765" cy="31701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6BD9416-767E-4CF6-9E6B-3F8901DEC4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6077" y="2249743"/>
            <a:ext cx="237765" cy="31701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17C5397-82F4-4D2D-AD86-2325BD6F8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6927" y="2249743"/>
            <a:ext cx="237765" cy="31701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F330480-6EAF-4CF8-8605-401DFCEFE8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1409" y="2249743"/>
            <a:ext cx="237765" cy="31701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CA8E8E4-9FD7-4F1E-9EFE-EC4B003BEE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4709" y="2249743"/>
            <a:ext cx="237765" cy="31701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22F3502-2371-4A6F-BAEE-AD2138E7B8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5473" y="2249743"/>
            <a:ext cx="237765" cy="31701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4F794CC3-45B8-4E39-8C06-63D95635D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7093" y="2249743"/>
            <a:ext cx="237765" cy="31701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2353F7A-DEE0-41FC-8897-8CB714274E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5366" y="3350108"/>
            <a:ext cx="737680" cy="53649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D699857E-BF82-4D89-BF70-ED7596DC0E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6358" y="3134695"/>
            <a:ext cx="780356" cy="54259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D77EA44-4FD6-4768-842C-831D91588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8447" y="3804088"/>
            <a:ext cx="725487" cy="54259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417561A-BB3C-40A6-A151-F2E98AC4DD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06077" y="3098500"/>
            <a:ext cx="1774090" cy="85961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F8A2B016-B269-4C65-8DDC-39AC8D0A08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69893" y="4232080"/>
            <a:ext cx="1774090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7696F9BF-03DA-4551-8FEF-9C95B3377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77560" y="549990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869CBBB7-9CA5-4F68-9FFE-9803B57F0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180" y="4419869"/>
            <a:ext cx="3206774" cy="4877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08BFA54-0420-41ED-AD05-736796E68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95" y="997763"/>
            <a:ext cx="7931583" cy="491380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192232" cy="61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600329" y="1378974"/>
            <a:ext cx="1" cy="455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BB84482-271A-41C8-BFAA-77326BE66B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1758" y="2263292"/>
            <a:ext cx="298730" cy="2987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E18278-6591-4CE5-8B5E-6AD2CA8C33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670" y="2257008"/>
            <a:ext cx="298730" cy="298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C8C82F-C921-416C-AE12-4D2FF628B1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105" y="2264127"/>
            <a:ext cx="298730" cy="29873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0839C6B-3C78-4350-BA8B-D4CD598267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3505" y="2275091"/>
            <a:ext cx="298730" cy="29873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9F66CE0-B0B4-4197-84CF-4E0ECE033A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151" y="2264127"/>
            <a:ext cx="237765" cy="31701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1B37DC7-1CD6-4000-A749-52B21DF0BB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2461" y="2260783"/>
            <a:ext cx="237765" cy="31701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BDC2088-F715-4A7A-B458-ACDA617F68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1347" y="2254148"/>
            <a:ext cx="237765" cy="317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377FA28-A791-4806-97BF-9AB7942107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8971" y="2243982"/>
            <a:ext cx="237765" cy="317019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681822F-3EA2-4700-86D7-C3DF823A67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6008" y="2260782"/>
            <a:ext cx="237765" cy="31701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FF67FE1-3C25-42E0-9993-0EF90545F0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1795" y="2254148"/>
            <a:ext cx="237765" cy="3170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0FD6BE36-A61A-4D0F-9615-2345A4383D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5863" y="2242960"/>
            <a:ext cx="237765" cy="31701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4597F79-7D3D-4BA5-B188-07C88E55EA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5562" y="2247398"/>
            <a:ext cx="237765" cy="31701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B1292386-D81D-47B7-B1C7-3C764643CC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3016" y="2243981"/>
            <a:ext cx="209213" cy="31701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A75EF96-1CDD-41B6-AB9E-EDD8382059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8055" y="2254412"/>
            <a:ext cx="237765" cy="317019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81086995-6417-42DB-A678-3CE174A7A8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8707" y="2260781"/>
            <a:ext cx="237765" cy="31701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175AE85-4F6B-4A63-B9E9-AE238BC071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0517" y="2254148"/>
            <a:ext cx="237765" cy="31701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14DC0EC-8BE0-4CAE-A236-BC8E3DD0E9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9572" y="838760"/>
            <a:ext cx="365792" cy="87180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69F5D653-8726-424B-804A-4C0664E3A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84596" y="3034828"/>
            <a:ext cx="1774090" cy="85961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3E46BA0-D657-444B-A946-D185BAF78B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93927" y="4445771"/>
            <a:ext cx="1871634" cy="53649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E96BEB6-F56D-4B3C-95F2-E12806B474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77199" y="4345195"/>
            <a:ext cx="731583" cy="53649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62855269-C618-408A-B173-4917205DF7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62740" y="4910421"/>
            <a:ext cx="762066" cy="53649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A975513-F460-491C-9384-9DB6BE11C7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01258" y="4319057"/>
            <a:ext cx="1774090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1940E017-CDED-4CB5-BCE5-EDDA498FF2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40596" y="5071893"/>
            <a:ext cx="83522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D75BEA-49D7-4EC1-BFB2-2A28F324D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09" y="1006633"/>
            <a:ext cx="8108383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303342" y="1834096"/>
            <a:ext cx="286476" cy="533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59750" y="1834095"/>
            <a:ext cx="440579" cy="109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spect="1"/>
          </p:cNvSpPr>
          <p:nvPr/>
        </p:nvSpPr>
        <p:spPr>
          <a:xfrm>
            <a:off x="1518545" y="22750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Isosceles Triangle 13"/>
          <p:cNvSpPr/>
          <p:nvPr/>
        </p:nvSpPr>
        <p:spPr>
          <a:xfrm>
            <a:off x="2032956" y="22582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>
            <a:off x="2348724" y="22750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2781062" y="22582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3295473" y="22414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Isosceles Triangle 17"/>
          <p:cNvSpPr/>
          <p:nvPr/>
        </p:nvSpPr>
        <p:spPr>
          <a:xfrm>
            <a:off x="3611241" y="22582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4060320" y="22414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/>
          <p:cNvSpPr/>
          <p:nvPr/>
        </p:nvSpPr>
        <p:spPr>
          <a:xfrm>
            <a:off x="4574731" y="22246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Isosceles Triangle 20"/>
          <p:cNvSpPr/>
          <p:nvPr/>
        </p:nvSpPr>
        <p:spPr>
          <a:xfrm>
            <a:off x="4890499" y="22414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5342724" y="2224691"/>
            <a:ext cx="288000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Isosceles Triangle 22"/>
          <p:cNvSpPr/>
          <p:nvPr/>
        </p:nvSpPr>
        <p:spPr>
          <a:xfrm>
            <a:off x="5857135" y="22078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Isosceles Triangle 23"/>
          <p:cNvSpPr/>
          <p:nvPr/>
        </p:nvSpPr>
        <p:spPr>
          <a:xfrm>
            <a:off x="6172903" y="222469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Parallelogram 26"/>
          <p:cNvSpPr/>
          <p:nvPr/>
        </p:nvSpPr>
        <p:spPr>
          <a:xfrm flipH="1">
            <a:off x="3166725" y="3331470"/>
            <a:ext cx="1858257" cy="808186"/>
          </a:xfrm>
          <a:prstGeom prst="parallelogram">
            <a:avLst>
              <a:gd name="adj" fmla="val 5693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>
            <a:endCxn id="27" idx="0"/>
          </p:cNvCxnSpPr>
          <p:nvPr/>
        </p:nvCxnSpPr>
        <p:spPr>
          <a:xfrm flipH="1" flipV="1">
            <a:off x="4095853" y="3331470"/>
            <a:ext cx="9255" cy="7646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103169" y="4028286"/>
            <a:ext cx="108197" cy="1081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B52FF1-1AEB-423D-AB24-32A674CA7C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9266" y="3520918"/>
            <a:ext cx="762066" cy="5425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EA497D-8D3A-45DB-B586-2304C6970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2803" y="4105745"/>
            <a:ext cx="762066" cy="53649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690511F-A06C-4D5D-8E3F-3541F46B20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6209" y="3453043"/>
            <a:ext cx="780356" cy="53649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C715C9A-65EE-43D8-8E55-B41470E84E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0090" y="3348270"/>
            <a:ext cx="1774090" cy="85961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D50FF38-2363-498E-8DC7-51126E1427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13513" y="1804159"/>
            <a:ext cx="341406" cy="8779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095F99F-E31F-42C8-8AD2-A8C618D70B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71220" y="4373992"/>
            <a:ext cx="1780186" cy="85961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8F97C92-42AD-43CE-9165-9E69AF826F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50952" y="5166424"/>
            <a:ext cx="1877731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0619C9E-0612-4FCA-8594-A6DBB60F7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16" y="990712"/>
            <a:ext cx="8315665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10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543050"/>
            <a:ext cx="592683" cy="291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43050"/>
            <a:ext cx="338980" cy="291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EAE6AED-80AC-4A15-BD1E-3624BF9F6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121" y="1723793"/>
            <a:ext cx="499915" cy="4755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C83647-A3F4-485B-87A5-4B0B2E65D8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3920" y="1713148"/>
            <a:ext cx="499915" cy="475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4DB381-E1B5-4F49-89C2-D410C4B82B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2416" y="1723792"/>
            <a:ext cx="499915" cy="47552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47DE480-3290-4E0C-9517-5082ACA404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2545" y="1735323"/>
            <a:ext cx="499915" cy="47552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7504D6C-91DD-430A-9936-EA1AAB4213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5356" y="1679886"/>
            <a:ext cx="493819" cy="46943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036E135-3148-4732-A965-570DC530C2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1413" y="1682252"/>
            <a:ext cx="493819" cy="46943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578C556-E473-424B-B758-2683D445D1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3264" y="2098455"/>
            <a:ext cx="621846" cy="451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39A629D-F3EF-4C2C-B587-7CCE8F639B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80086" y="2051294"/>
            <a:ext cx="621846" cy="45114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0748A4D-4C78-4845-B76D-62DC878C9A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4389" y="1759709"/>
            <a:ext cx="621846" cy="4511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E7E47D4-EA68-43D4-AA64-BC12EAFB90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0814" y="2098454"/>
            <a:ext cx="621846" cy="4511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7E84C37-3DF9-48F9-A116-B56156F952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0081" y="2043868"/>
            <a:ext cx="621846" cy="45114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438B45E-CEF8-49B6-9D81-FCC843271A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5864" y="1769956"/>
            <a:ext cx="621846" cy="45114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F02C1B8-4357-45A6-9FFD-36E9259D8B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4620" y="2041643"/>
            <a:ext cx="621846" cy="45114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C278B4-804C-435C-9D68-7B917ADF69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6993" y="2067819"/>
            <a:ext cx="621846" cy="45114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6003784-4275-4D6C-8DF1-5B254D67BF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3857" y="1769955"/>
            <a:ext cx="621846" cy="45114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5ED12B4-3048-4AE1-9DF3-1F7ADCA4F6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7018" y="1723792"/>
            <a:ext cx="1085182" cy="85961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24783249-4F21-4562-9038-4224BF82C9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37433" y="3335652"/>
            <a:ext cx="2085013" cy="76816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8A73C580-B29C-4799-8A30-45DAC8A23C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68579" y="3957735"/>
            <a:ext cx="1322947" cy="64623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8D91BF2E-3D34-4F20-8326-C0567E8DD9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85375" y="3849380"/>
            <a:ext cx="1322947" cy="64623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985A610-9DAA-44EE-B66F-1024F3FB9E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36035" y="3311503"/>
            <a:ext cx="1322947" cy="646232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71AE2B15-A993-436B-90D3-43282999D1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81572" y="3361949"/>
            <a:ext cx="1780186" cy="85961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07AFBE2E-964C-466C-8512-0BE30A25476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62782" y="4398596"/>
            <a:ext cx="1774090" cy="85961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5E6C8335-5B6E-486B-8581-EB7D5B7245B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21426" y="5390119"/>
            <a:ext cx="1621677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296547-A898-47DF-AC59-0FE5B668E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19" y="986847"/>
            <a:ext cx="7547502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54322" cy="316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31" y="1834095"/>
            <a:ext cx="403559" cy="94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5905888-A465-4783-B1B8-3FFEFC4F98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354" y="1650827"/>
            <a:ext cx="499915" cy="4755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55C78A-0534-464A-A70B-7F2F25895D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0158" y="1643720"/>
            <a:ext cx="499915" cy="4755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7CD43F-C51F-4B6C-80C4-03E7584480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2620" y="1608990"/>
            <a:ext cx="493819" cy="475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C876B69-F6E6-4B0D-85C8-34813A51DA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6097" y="1590844"/>
            <a:ext cx="493819" cy="47552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D14450F-8B42-48A8-ACA3-95B8E0CAE1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6656" y="2016146"/>
            <a:ext cx="384081" cy="475529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CE650C3-B56C-4FF9-A5C6-D98799515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2963" y="1596422"/>
            <a:ext cx="384081" cy="47552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2D4285D-2137-419D-BBF8-C46A1A26F0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8466" y="1980665"/>
            <a:ext cx="384081" cy="475529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818ACEAD-90C8-44F7-BD18-F6AB13971F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8538" y="1666669"/>
            <a:ext cx="384081" cy="47552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12767C7-A0B1-4AB8-A355-ED2F5E3065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5661" y="2071951"/>
            <a:ext cx="384081" cy="475529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03A6639-79F5-48EA-895A-445247D9F5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867" y="2056649"/>
            <a:ext cx="384081" cy="475529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4BDB339F-1668-4431-B7C9-85A825719F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3796" y="2029683"/>
            <a:ext cx="384081" cy="47552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C5352A8F-9BF4-489F-A203-67724230DA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1667" y="2069195"/>
            <a:ext cx="384081" cy="475529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423090D3-D3F0-4C71-BA2E-AEFA1E705A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1111" y="1635497"/>
            <a:ext cx="384081" cy="475529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E09B299E-4623-44C6-B485-2E32545218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9427" y="2056648"/>
            <a:ext cx="384081" cy="47552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34D6017E-624F-4965-A321-3F37428B2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1248" y="2029683"/>
            <a:ext cx="384081" cy="475529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4485E4A-0D63-4677-A046-06DB6E524B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9916" y="1608990"/>
            <a:ext cx="384081" cy="47552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C40919A-3667-4317-A475-FE9CB92129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7863" y="3369600"/>
            <a:ext cx="298730" cy="29873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3CCD37D-EFF0-494B-8329-95E98B9368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85137" y="3358870"/>
            <a:ext cx="298730" cy="298730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6B14124-71F8-4841-AD18-967B942580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314" y="3358870"/>
            <a:ext cx="298730" cy="298730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44B7364B-25EA-4DA4-A739-EC6247A5D9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8207" y="3352533"/>
            <a:ext cx="298730" cy="298730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C34CAB21-9E8F-4F99-B687-755BFA30EA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17211" y="3363371"/>
            <a:ext cx="231668" cy="31092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416EA74C-D4CA-4CA5-898B-70DDA14E2A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19083" y="3358138"/>
            <a:ext cx="231668" cy="31092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033B90DA-1F13-49B3-8105-D66EC59AC9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10100" y="3363371"/>
            <a:ext cx="231668" cy="31092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7451AD8-6B58-4CA0-8204-8E45806827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15277" y="3340472"/>
            <a:ext cx="231668" cy="31092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1FC8A01F-950F-4392-99DA-FDE9D9F15E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5615" y="3334346"/>
            <a:ext cx="231668" cy="31092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E1C66CAB-4104-45FE-A83E-E5332553AD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5219" y="3340472"/>
            <a:ext cx="231668" cy="31092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92804614-D975-414F-A55A-2BF28F6D5D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18225" y="3328435"/>
            <a:ext cx="231668" cy="31092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63B9215-EB5E-4856-82DE-456F90F171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20288" y="3346677"/>
            <a:ext cx="231668" cy="31092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AB4FF7BE-D6DA-4350-B75E-BF82273A6F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1665" y="3352533"/>
            <a:ext cx="231668" cy="31092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0FA3523-D108-4CE0-9D7F-9634F23644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98283" y="3331045"/>
            <a:ext cx="231668" cy="31092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3A0B1EEE-A864-48BA-BC79-6CCB02D6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9347" y="3334346"/>
            <a:ext cx="231668" cy="31092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6DBDDCB4-E1E9-44AD-96B1-FEECC24150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4743" y="3340472"/>
            <a:ext cx="231668" cy="310923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665F2A25-8F6D-4857-B8FA-4F17FA36CB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9722" y="1644045"/>
            <a:ext cx="1298561" cy="85961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B4CF6EED-720F-499C-8FE7-9834FCCCAB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08076" y="3021637"/>
            <a:ext cx="1140051" cy="87790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EFE8CBF8-E494-4D7C-B7F8-22FEC1640C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9366" y="4195680"/>
            <a:ext cx="1774090" cy="85961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1EB907AF-2FAB-40D4-B374-DC8ADCBFA7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28284" y="533138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ADC60F-AC6E-49FD-AC75-A6E0F293B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205" y="994411"/>
            <a:ext cx="7907197" cy="573683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0" cy="651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23342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8F64143-F359-4288-9D05-2C970B6E2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5910" y="1749829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9BDA42-13B6-4171-A5EC-B11FD9C21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6174" y="4001463"/>
            <a:ext cx="304826" cy="2987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48AED27-8980-43CC-91B3-1B8D062160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84" y="3656737"/>
            <a:ext cx="304826" cy="298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6683CCA-C306-452C-9851-69610F0218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9754" y="3648173"/>
            <a:ext cx="304826" cy="29873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B56F9E9-80E8-499E-A739-E9C3D692D3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0296" y="3827039"/>
            <a:ext cx="237765" cy="31092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735DA87-7F4B-40E3-BA84-5D4EDCFC76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3681" y="3828901"/>
            <a:ext cx="231668" cy="31092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342722A-FC76-4B00-8D4B-A7EDA78707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1414" y="3987411"/>
            <a:ext cx="304826" cy="30482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48D2624-7EA2-4276-B7C3-5D7E04CAA2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30047" y="3630898"/>
            <a:ext cx="304826" cy="30482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C7671F2-97AF-4B7E-BC27-93234BA07E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06523" y="3630898"/>
            <a:ext cx="304826" cy="30482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5FDBFEFA-7E6B-45E6-A8E0-B6E944A5D0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8045" y="3806102"/>
            <a:ext cx="231668" cy="31092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2239D154-F14B-44FD-9E4A-12DFACED10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4814" y="3809144"/>
            <a:ext cx="231668" cy="31092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7DAB9F4-B541-4720-BCAF-5CB5F7FB5B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9130" y="3935724"/>
            <a:ext cx="298730" cy="29873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72B0FD81-824D-499F-97FF-EEE7C65F83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7539" y="3584435"/>
            <a:ext cx="298730" cy="29873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92B97325-2A34-4D35-8E42-83C6E8B0E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2597" y="3584435"/>
            <a:ext cx="298730" cy="29873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C2D5C3C9-DB3B-4B7D-8DAF-3E6F02CE6D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58655" y="3758803"/>
            <a:ext cx="231668" cy="31092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7498CCF-3376-46A0-B43C-45E6050DC2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8244" y="3760665"/>
            <a:ext cx="231668" cy="31092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185A3A1-A4DC-4ADC-8120-61D220B2E5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7613" y="3758803"/>
            <a:ext cx="231668" cy="310923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5D4636AA-1119-415A-8E7D-020A2005C4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1104" y="3753900"/>
            <a:ext cx="231668" cy="31092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20EE872-2392-4DB8-BE92-AB31BF46D6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9125" y="3946903"/>
            <a:ext cx="298730" cy="29873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C577CFEA-55A5-4938-955C-3B0A996E62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6886" y="3611300"/>
            <a:ext cx="298730" cy="29873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E0FF7AE-3C07-4DF7-8C1F-3D7BCF0C9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4834" y="3617396"/>
            <a:ext cx="298730" cy="2987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CAC89ED-A843-434A-80B7-86EE3FBA39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32704" y="3453359"/>
            <a:ext cx="1780186" cy="85961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3C259AF-0E8A-4DCF-8573-E437D02DD0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43485" y="4404561"/>
            <a:ext cx="1780186" cy="85961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B4AC2C9-B452-4551-9404-E1BA1F98233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13678" y="5355763"/>
            <a:ext cx="19874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3630B1-8E25-4769-AA03-E05DA6698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26" y="1011057"/>
            <a:ext cx="7931583" cy="54320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20550" cy="120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1500" y="1834096"/>
            <a:ext cx="408831" cy="179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337802" y="3889862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2202460" y="4235453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/>
          <p:cNvSpPr/>
          <p:nvPr/>
        </p:nvSpPr>
        <p:spPr>
          <a:xfrm>
            <a:off x="2092284" y="3727579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Isosceles Triangle 20"/>
          <p:cNvSpPr/>
          <p:nvPr/>
        </p:nvSpPr>
        <p:spPr>
          <a:xfrm>
            <a:off x="3629978" y="3915748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Isosceles Triangle 21"/>
          <p:cNvSpPr/>
          <p:nvPr/>
        </p:nvSpPr>
        <p:spPr>
          <a:xfrm>
            <a:off x="3494636" y="4261339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>
            <a:spLocks noChangeAspect="1"/>
          </p:cNvSpPr>
          <p:nvPr/>
        </p:nvSpPr>
        <p:spPr>
          <a:xfrm>
            <a:off x="2799799" y="3774455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3051749" y="4176714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Isosceles Triangle 24"/>
          <p:cNvSpPr/>
          <p:nvPr/>
        </p:nvSpPr>
        <p:spPr>
          <a:xfrm>
            <a:off x="3384460" y="3753465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>
            <a:off x="4922154" y="3941634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>
            <a:off x="4786812" y="4287225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4091975" y="3800341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4343925" y="42026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4676636" y="377935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>
            <a:off x="6214330" y="3967520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/>
          <p:cNvSpPr/>
          <p:nvPr/>
        </p:nvSpPr>
        <p:spPr>
          <a:xfrm>
            <a:off x="6078988" y="4313111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5384151" y="382622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5636101" y="4228486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Isosceles Triangle 34"/>
          <p:cNvSpPr/>
          <p:nvPr/>
        </p:nvSpPr>
        <p:spPr>
          <a:xfrm>
            <a:off x="5968812" y="3805237"/>
            <a:ext cx="207818" cy="288000"/>
          </a:xfrm>
          <a:prstGeom prst="triangl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D58D54-D1C8-43E8-891F-852F7ED37F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295" y="2424161"/>
            <a:ext cx="3340898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5A1D23-0431-4DFE-8E2E-A5E29C9953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2239" y="3742735"/>
            <a:ext cx="304826" cy="29873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FFE60C-E2A0-4F77-A9C7-B4592E0F28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9260" y="4158381"/>
            <a:ext cx="304826" cy="2987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010981C-522D-4B85-B2DA-FBC65794F9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1103" y="3620456"/>
            <a:ext cx="1621677" cy="88399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D71D84F-83B3-413F-8AF6-41ADB49116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5189" y="4790183"/>
            <a:ext cx="3346994" cy="85961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D10C071-4151-4B13-95C5-0BC31A493D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2151" y="5522849"/>
            <a:ext cx="1621677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973704-51EA-4A9D-87B9-420C1985F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65" y="1058664"/>
            <a:ext cx="8108383" cy="537104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5600" y="1834096"/>
            <a:ext cx="614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44348" y="1681316"/>
            <a:ext cx="355982" cy="152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2" y="4324763"/>
            <a:ext cx="382495" cy="40931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850" y="4133096"/>
            <a:ext cx="286518" cy="3570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50" y="4285496"/>
            <a:ext cx="286518" cy="35708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347" y="4120398"/>
            <a:ext cx="286518" cy="35708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027" y="4106984"/>
            <a:ext cx="382495" cy="40931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470" y="4324763"/>
            <a:ext cx="382495" cy="40931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18" y="4133096"/>
            <a:ext cx="286518" cy="35708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218" y="4285496"/>
            <a:ext cx="286518" cy="35708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315" y="4120398"/>
            <a:ext cx="286518" cy="35708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95" y="4106984"/>
            <a:ext cx="382495" cy="40931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438" y="4324763"/>
            <a:ext cx="382495" cy="40931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786" y="4133096"/>
            <a:ext cx="286518" cy="357089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186" y="4285496"/>
            <a:ext cx="286518" cy="35708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283" y="4120398"/>
            <a:ext cx="286518" cy="35708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963" y="4106984"/>
            <a:ext cx="382495" cy="40931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406" y="4324763"/>
            <a:ext cx="382495" cy="40931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754" y="4133096"/>
            <a:ext cx="286518" cy="35708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154" y="4285496"/>
            <a:ext cx="286518" cy="35708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251" y="4120398"/>
            <a:ext cx="286518" cy="35708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931" y="4106984"/>
            <a:ext cx="382495" cy="4093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67EDA1-4CB7-4687-86D8-F5146AE719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547" y="2400363"/>
            <a:ext cx="1688738" cy="6523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4900BC-19A8-43B2-A74A-27F9CB60AC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7391" y="2398526"/>
            <a:ext cx="1322947" cy="6462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DA51FA-57FC-4407-A569-72524CBD05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43470" y="2961753"/>
            <a:ext cx="1322947" cy="6462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FF803F8-5EE8-41CA-AE67-4530DAFB85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8376" y="2345975"/>
            <a:ext cx="2828789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69070C2-457E-4DAC-BE02-3DEF36366D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5587" y="3548360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D69C88-8BC8-4E36-B84E-5226D9370C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89657" y="4558628"/>
            <a:ext cx="1780186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A3034F5-92A6-4A30-AFC1-7C3B4D311A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06199" y="5493969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81</Words>
  <Application>Microsoft Office PowerPoint</Application>
  <PresentationFormat>A4 Paper (210x297 mm)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Bariol</vt:lpstr>
      <vt:lpstr>Bariol Regular</vt:lpstr>
      <vt:lpstr>Calibri</vt:lpstr>
      <vt:lpstr>KG Primary Penmanship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49</cp:revision>
  <dcterms:created xsi:type="dcterms:W3CDTF">2019-10-15T10:24:11Z</dcterms:created>
  <dcterms:modified xsi:type="dcterms:W3CDTF">2020-07-02T11:01:56Z</dcterms:modified>
</cp:coreProperties>
</file>