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83" d="100"/>
          <a:sy n="83" d="100"/>
        </p:scale>
        <p:origin x="1498" y="6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7/2/2020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png"/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Relationship Id="rId9" Type="http://schemas.openxmlformats.org/officeDocument/2006/relationships/image" Target="../media/image8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11" Type="http://schemas.openxmlformats.org/officeDocument/2006/relationships/image" Target="../media/image37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png"/><Relationship Id="rId3" Type="http://schemas.openxmlformats.org/officeDocument/2006/relationships/image" Target="../media/image39.png"/><Relationship Id="rId7" Type="http://schemas.openxmlformats.org/officeDocument/2006/relationships/image" Target="../media/image43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40.png"/><Relationship Id="rId9" Type="http://schemas.openxmlformats.org/officeDocument/2006/relationships/image" Target="../media/image4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Relationship Id="rId9" Type="http://schemas.openxmlformats.org/officeDocument/2006/relationships/image" Target="../media/image5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7" Type="http://schemas.openxmlformats.org/officeDocument/2006/relationships/image" Target="../media/image59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8.png"/><Relationship Id="rId7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1.png"/><Relationship Id="rId5" Type="http://schemas.openxmlformats.org/officeDocument/2006/relationships/image" Target="../media/image70.png"/><Relationship Id="rId4" Type="http://schemas.openxmlformats.org/officeDocument/2006/relationships/image" Target="../media/image6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D6AE5D-5905-48A3-8248-3718ADB03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058" y="1116000"/>
            <a:ext cx="7614564" cy="52552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7948134" y="978437"/>
            <a:ext cx="1577416" cy="848687"/>
            <a:chOff x="3424810" y="2831840"/>
            <a:chExt cx="2151161" cy="1371600"/>
          </a:xfrm>
        </p:grpSpPr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F4634802-BFB6-4E64-BCD0-65852AE51B4B}"/>
                </a:ext>
              </a:extLst>
            </p:cNvPr>
            <p:cNvSpPr/>
            <p:nvPr/>
          </p:nvSpPr>
          <p:spPr>
            <a:xfrm rot="5400000">
              <a:off x="3847967" y="2475436"/>
              <a:ext cx="1371600" cy="2084408"/>
            </a:xfrm>
            <a:prstGeom prst="triangl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4314997" y="3845742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4314997" y="3054161"/>
              <a:ext cx="14400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3424810" y="3503773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3424810" y="354161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B5555E1E-9D62-43E2-A592-337B38220E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9563" y="3252850"/>
            <a:ext cx="670618" cy="27434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3E8090-4F62-4983-A265-FE2B77B9F2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85066" y="3449373"/>
            <a:ext cx="859611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6992600-7EF2-46BF-8B50-579A8B9811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48542" y="3249071"/>
            <a:ext cx="1152244" cy="47552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3BD2AF3-C24E-44B0-AB8D-9E8A0AB9376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57530" y="3579680"/>
            <a:ext cx="902286" cy="6462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F7621F-D4B5-4918-BA02-BD2FB2CEDE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4324" y="4951716"/>
            <a:ext cx="6194073" cy="30482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A915BF5-7D37-4408-8B6A-C324F701AAF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0277" y="1757960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C1689BB-8E7D-446E-B520-52EFD315819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531522" y="2945696"/>
            <a:ext cx="1298561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2730BF2-392B-4249-ABC7-D8543CA5AC3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16396" y="4369583"/>
            <a:ext cx="1780186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7D54C50-A7F6-46F4-AA96-81DAFF1400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79637" y="5472870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C8D8AFC-BB7D-46C5-AA12-80F0A0B43B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965" y="1775744"/>
            <a:ext cx="2499577" cy="115834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29B109E-CCF5-49B0-93E8-16CFD403BA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26" y="1046110"/>
            <a:ext cx="8315665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>
                <a:latin typeface="+mn-lt"/>
              </a:rPr>
              <a:t>Week 2</a:t>
            </a:r>
            <a:r>
              <a:rPr lang="en-GB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5</a:t>
            </a:r>
          </a:p>
        </p:txBody>
      </p:sp>
      <p:sp>
        <p:nvSpPr>
          <p:cNvPr id="26" name="Cylinder 1">
            <a:extLst>
              <a:ext uri="{FF2B5EF4-FFF2-40B4-BE49-F238E27FC236}">
                <a16:creationId xmlns:a16="http://schemas.microsoft.com/office/drawing/2014/main" id="{95CAF13D-E117-4B9F-A87C-B831D49083F9}"/>
              </a:ext>
            </a:extLst>
          </p:cNvPr>
          <p:cNvSpPr/>
          <p:nvPr/>
        </p:nvSpPr>
        <p:spPr>
          <a:xfrm>
            <a:off x="8413903" y="1004767"/>
            <a:ext cx="914400" cy="1216152"/>
          </a:xfrm>
          <a:prstGeom prst="ca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90AAAF-CD2D-4056-9BFD-FD04AE7A0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99738" y="1963403"/>
            <a:ext cx="2206943" cy="10120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8579936-0C60-4784-9474-C5260466A0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48537" y="4645162"/>
            <a:ext cx="4669941" cy="6523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3F5644D-EA93-4623-B761-336A9B7EBC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6858" y="2115816"/>
            <a:ext cx="177409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51EDDA9-3CEE-4742-950C-89199D40C7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432" y="3016770"/>
            <a:ext cx="1121761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DCCF3D2-EBE0-4787-BE35-EA52D87D92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914443" y="3917724"/>
            <a:ext cx="1621677" cy="88399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A2F689EF-002C-458F-ACD9-CE8E5B9563F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07005" y="5456281"/>
            <a:ext cx="316409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A38C23-8857-46C6-8779-82E77D8E7F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112" y="1633300"/>
            <a:ext cx="3926164" cy="987638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A7B193E-5B38-41E7-8C41-5D4FC85FDC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411" y="1004447"/>
            <a:ext cx="7907197" cy="537104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8296273" y="908960"/>
            <a:ext cx="1160145" cy="1306407"/>
            <a:chOff x="3386957" y="4707449"/>
            <a:chExt cx="1160145" cy="1306407"/>
          </a:xfrm>
        </p:grpSpPr>
        <p:sp>
          <p:nvSpPr>
            <p:cNvPr id="39" name="Parallelogram 38">
              <a:extLst>
                <a:ext uri="{FF2B5EF4-FFF2-40B4-BE49-F238E27FC236}">
                  <a16:creationId xmlns:a16="http://schemas.microsoft.com/office/drawing/2014/main" id="{725E9384-5518-4F4B-8B8D-E5299F51A537}"/>
                </a:ext>
              </a:extLst>
            </p:cNvPr>
            <p:cNvSpPr/>
            <p:nvPr/>
          </p:nvSpPr>
          <p:spPr>
            <a:xfrm>
              <a:off x="3386957" y="4781160"/>
              <a:ext cx="1160145" cy="1171576"/>
            </a:xfrm>
            <a:prstGeom prst="parallelogram">
              <a:avLst>
                <a:gd name="adj" fmla="val 43121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3568810" y="5347924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4208877" y="5366948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4113287" y="4707449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4154230" y="4707449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745122" y="586985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3786065" y="586985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268AD128-C319-4589-911B-B3445C0064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5783" y="2243339"/>
            <a:ext cx="4737003" cy="88399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5FAAE87-2937-4473-8443-D7E56B61FB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69023" y="5104179"/>
            <a:ext cx="6120914" cy="31092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A0D954-F45E-4652-A34A-2AC30D8E6F5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04088" y="1688784"/>
            <a:ext cx="865707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6801820-9D61-4F77-B672-10D8A9D6631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26430" y="3079493"/>
            <a:ext cx="178018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5BBC62-460C-45E4-9AFD-307CB4677B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732033" y="4502787"/>
            <a:ext cx="1780186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3C59E04-642C-40FC-9DDB-141C4034835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41940" y="5542042"/>
            <a:ext cx="178018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1DCAC2-92F8-4E94-9AC3-A1661485FA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42" y="1180449"/>
            <a:ext cx="8132769" cy="4913802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226" y="736671"/>
            <a:ext cx="1666875" cy="16668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78A7CC-F4C3-4582-98BF-C81F50E6DF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2620" y="4027666"/>
            <a:ext cx="926672" cy="9266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F529AE3-E07B-4206-A17C-5E981A1926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9108" y="4853857"/>
            <a:ext cx="902286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6801B48-023C-4722-B7F0-AA32BD7F16F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75310" y="1596090"/>
            <a:ext cx="177409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FE231B2-9304-4FA0-B122-21990FC7E39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3814" y="3115900"/>
            <a:ext cx="17801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C1E3D3D-0510-4AE7-AF35-AE216737EBA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80131" y="4132456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960091-6B38-4A89-8496-575FC70884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03451" y="5302918"/>
            <a:ext cx="1255885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7C9E429-3C28-4502-B746-B4DB55064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906" y="987398"/>
            <a:ext cx="8218120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grpSp>
        <p:nvGrpSpPr>
          <p:cNvPr id="33" name="Group 32"/>
          <p:cNvGrpSpPr/>
          <p:nvPr/>
        </p:nvGrpSpPr>
        <p:grpSpPr>
          <a:xfrm>
            <a:off x="7556938" y="884176"/>
            <a:ext cx="1933426" cy="884653"/>
            <a:chOff x="7187257" y="4474899"/>
            <a:chExt cx="2494596" cy="1264056"/>
          </a:xfrm>
        </p:grpSpPr>
        <p:sp>
          <p:nvSpPr>
            <p:cNvPr id="34" name="Flowchart: Manual Operation 1">
              <a:extLst>
                <a:ext uri="{FF2B5EF4-FFF2-40B4-BE49-F238E27FC236}">
                  <a16:creationId xmlns:a16="http://schemas.microsoft.com/office/drawing/2014/main" id="{54FEF2AB-A999-43F2-B871-71A33386D77C}"/>
                </a:ext>
              </a:extLst>
            </p:cNvPr>
            <p:cNvSpPr/>
            <p:nvPr/>
          </p:nvSpPr>
          <p:spPr>
            <a:xfrm>
              <a:off x="7187257" y="4536180"/>
              <a:ext cx="2494596" cy="1129030"/>
            </a:xfrm>
            <a:custGeom>
              <a:avLst/>
              <a:gdLst>
                <a:gd name="connsiteX0" fmla="*/ 0 w 10000"/>
                <a:gd name="connsiteY0" fmla="*/ 0 h 10000"/>
                <a:gd name="connsiteX1" fmla="*/ 10000 w 10000"/>
                <a:gd name="connsiteY1" fmla="*/ 0 h 10000"/>
                <a:gd name="connsiteX2" fmla="*/ 8000 w 10000"/>
                <a:gd name="connsiteY2" fmla="*/ 10000 h 10000"/>
                <a:gd name="connsiteX3" fmla="*/ 2000 w 10000"/>
                <a:gd name="connsiteY3" fmla="*/ 10000 h 10000"/>
                <a:gd name="connsiteX4" fmla="*/ 0 w 10000"/>
                <a:gd name="connsiteY4" fmla="*/ 0 h 10000"/>
                <a:gd name="connsiteX0" fmla="*/ 0 w 10000"/>
                <a:gd name="connsiteY0" fmla="*/ 0 h 11485"/>
                <a:gd name="connsiteX1" fmla="*/ 10000 w 10000"/>
                <a:gd name="connsiteY1" fmla="*/ 0 h 11485"/>
                <a:gd name="connsiteX2" fmla="*/ 8000 w 10000"/>
                <a:gd name="connsiteY2" fmla="*/ 10000 h 11485"/>
                <a:gd name="connsiteX3" fmla="*/ 468 w 10000"/>
                <a:gd name="connsiteY3" fmla="*/ 11485 h 11485"/>
                <a:gd name="connsiteX4" fmla="*/ 0 w 10000"/>
                <a:gd name="connsiteY4" fmla="*/ 0 h 11485"/>
                <a:gd name="connsiteX0" fmla="*/ 2788 w 12788"/>
                <a:gd name="connsiteY0" fmla="*/ 0 h 11510"/>
                <a:gd name="connsiteX1" fmla="*/ 12788 w 12788"/>
                <a:gd name="connsiteY1" fmla="*/ 0 h 11510"/>
                <a:gd name="connsiteX2" fmla="*/ 10788 w 12788"/>
                <a:gd name="connsiteY2" fmla="*/ 10000 h 11510"/>
                <a:gd name="connsiteX3" fmla="*/ 0 w 12788"/>
                <a:gd name="connsiteY3" fmla="*/ 11510 h 11510"/>
                <a:gd name="connsiteX4" fmla="*/ 2788 w 12788"/>
                <a:gd name="connsiteY4" fmla="*/ 0 h 11510"/>
                <a:gd name="connsiteX0" fmla="*/ 2788 w 26044"/>
                <a:gd name="connsiteY0" fmla="*/ 0 h 11510"/>
                <a:gd name="connsiteX1" fmla="*/ 12788 w 26044"/>
                <a:gd name="connsiteY1" fmla="*/ 0 h 11510"/>
                <a:gd name="connsiteX2" fmla="*/ 26044 w 26044"/>
                <a:gd name="connsiteY2" fmla="*/ 11510 h 11510"/>
                <a:gd name="connsiteX3" fmla="*/ 0 w 26044"/>
                <a:gd name="connsiteY3" fmla="*/ 11510 h 11510"/>
                <a:gd name="connsiteX4" fmla="*/ 2788 w 26044"/>
                <a:gd name="connsiteY4" fmla="*/ 0 h 11510"/>
                <a:gd name="connsiteX0" fmla="*/ 6044 w 29300"/>
                <a:gd name="connsiteY0" fmla="*/ 0 h 20490"/>
                <a:gd name="connsiteX1" fmla="*/ 16044 w 29300"/>
                <a:gd name="connsiteY1" fmla="*/ 0 h 20490"/>
                <a:gd name="connsiteX2" fmla="*/ 29300 w 29300"/>
                <a:gd name="connsiteY2" fmla="*/ 11510 h 20490"/>
                <a:gd name="connsiteX3" fmla="*/ 0 w 29300"/>
                <a:gd name="connsiteY3" fmla="*/ 20490 h 20490"/>
                <a:gd name="connsiteX4" fmla="*/ 6044 w 29300"/>
                <a:gd name="connsiteY4" fmla="*/ 0 h 20490"/>
                <a:gd name="connsiteX0" fmla="*/ 6044 w 35838"/>
                <a:gd name="connsiteY0" fmla="*/ 0 h 20490"/>
                <a:gd name="connsiteX1" fmla="*/ 16044 w 35838"/>
                <a:gd name="connsiteY1" fmla="*/ 0 h 20490"/>
                <a:gd name="connsiteX2" fmla="*/ 35838 w 35838"/>
                <a:gd name="connsiteY2" fmla="*/ 20490 h 20490"/>
                <a:gd name="connsiteX3" fmla="*/ 0 w 35838"/>
                <a:gd name="connsiteY3" fmla="*/ 20490 h 20490"/>
                <a:gd name="connsiteX4" fmla="*/ 6044 w 35838"/>
                <a:gd name="connsiteY4" fmla="*/ 0 h 2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5838" h="20490">
                  <a:moveTo>
                    <a:pt x="6044" y="0"/>
                  </a:moveTo>
                  <a:lnTo>
                    <a:pt x="16044" y="0"/>
                  </a:lnTo>
                  <a:lnTo>
                    <a:pt x="35838" y="20490"/>
                  </a:lnTo>
                  <a:lnTo>
                    <a:pt x="0" y="20490"/>
                  </a:lnTo>
                  <a:lnTo>
                    <a:pt x="6044" y="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GB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7898051" y="4474899"/>
              <a:ext cx="144000" cy="147491"/>
              <a:chOff x="5026957" y="5227695"/>
              <a:chExt cx="144000" cy="147491"/>
            </a:xfrm>
          </p:grpSpPr>
          <p:cxnSp>
            <p:nvCxnSpPr>
              <p:cNvPr id="39" name="Straight Connector 38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6" name="Group 35"/>
            <p:cNvGrpSpPr/>
            <p:nvPr/>
          </p:nvGrpSpPr>
          <p:grpSpPr>
            <a:xfrm>
              <a:off x="7970051" y="5591464"/>
              <a:ext cx="144000" cy="147491"/>
              <a:chOff x="5026957" y="5227695"/>
              <a:chExt cx="144000" cy="147491"/>
            </a:xfrm>
          </p:grpSpPr>
          <p:cxnSp>
            <p:nvCxnSpPr>
              <p:cNvPr id="37" name="Straight Connector 36"/>
              <p:cNvCxnSpPr/>
              <p:nvPr/>
            </p:nvCxnSpPr>
            <p:spPr>
              <a:xfrm>
                <a:off x="5026957" y="5227695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H="1">
                <a:off x="5026957" y="5303186"/>
                <a:ext cx="144000" cy="7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43" name="Straight Connector 42"/>
          <p:cNvCxnSpPr/>
          <p:nvPr/>
        </p:nvCxnSpPr>
        <p:spPr>
          <a:xfrm flipV="1">
            <a:off x="4528921" y="2356471"/>
            <a:ext cx="18421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5383653" y="1530952"/>
            <a:ext cx="842931" cy="8252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 rot="1432687">
            <a:off x="5126404" y="1880716"/>
            <a:ext cx="914400" cy="914400"/>
          </a:xfrm>
          <a:prstGeom prst="arc">
            <a:avLst>
              <a:gd name="adj1" fmla="val 9283950"/>
              <a:gd name="adj2" fmla="val 2030234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C348A4-28BB-4C89-8E02-3856359645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8941" y="2006354"/>
            <a:ext cx="438950" cy="37188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143C594-98D6-4A82-AA3C-3D294774C2C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7294" y="2000715"/>
            <a:ext cx="670618" cy="53649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4FAEE8-4C7F-4119-8975-B4BF90D142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4327" y="3723736"/>
            <a:ext cx="2292295" cy="51210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F86F1FE-AA55-4D52-A8D4-29C6A554682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44305" y="3759736"/>
            <a:ext cx="835224" cy="5425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0016F91-531C-46AE-B3DC-A20B1341288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47620" y="4202553"/>
            <a:ext cx="841321" cy="5364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5FD3037-C42E-477A-98E1-F266D33158C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56265" y="1710342"/>
            <a:ext cx="1012024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3C15809-D546-44E8-A6A7-6DCE003748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96123" y="3611953"/>
            <a:ext cx="2383743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4B85CF3-A83E-470F-BA1C-D6AF0BA7E1F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99208" y="4762587"/>
            <a:ext cx="2152075" cy="85961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DD1493-AD8B-4594-9CD9-7D94CF9F938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073869" y="5376898"/>
            <a:ext cx="2030144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F438009-5846-4835-9ECB-1039174848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285" y="1018037"/>
            <a:ext cx="8315665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1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grpSp>
        <p:nvGrpSpPr>
          <p:cNvPr id="42" name="Group 41"/>
          <p:cNvGrpSpPr/>
          <p:nvPr/>
        </p:nvGrpSpPr>
        <p:grpSpPr>
          <a:xfrm rot="5400000">
            <a:off x="8007950" y="1372037"/>
            <a:ext cx="1985795" cy="989795"/>
            <a:chOff x="449255" y="1344786"/>
            <a:chExt cx="1985795" cy="98979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83873DF-9129-4FC1-8F17-A05586D77E60}"/>
                </a:ext>
              </a:extLst>
            </p:cNvPr>
            <p:cNvSpPr/>
            <p:nvPr/>
          </p:nvSpPr>
          <p:spPr>
            <a:xfrm>
              <a:off x="517168" y="1413922"/>
              <a:ext cx="1852706" cy="84865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Straight Connector 43"/>
            <p:cNvCxnSpPr/>
            <p:nvPr/>
          </p:nvCxnSpPr>
          <p:spPr>
            <a:xfrm>
              <a:off x="1428460" y="134478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>
              <a:off x="1469403" y="1344786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428460" y="219058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449255" y="1816000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469403" y="2190581"/>
              <a:ext cx="0" cy="144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2291050" y="1835757"/>
              <a:ext cx="1440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Straight Connector 52"/>
          <p:cNvCxnSpPr/>
          <p:nvPr/>
        </p:nvCxnSpPr>
        <p:spPr>
          <a:xfrm>
            <a:off x="5750199" y="2061635"/>
            <a:ext cx="987424" cy="24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5750199" y="1236365"/>
            <a:ext cx="842931" cy="8252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1432687">
            <a:off x="5492950" y="1586129"/>
            <a:ext cx="914400" cy="914400"/>
          </a:xfrm>
          <a:prstGeom prst="arc">
            <a:avLst>
              <a:gd name="adj1" fmla="val 20374652"/>
              <a:gd name="adj2" fmla="val 2030234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0684495-9AEA-4D5D-961E-D6F4F071B5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9073" y="1661674"/>
            <a:ext cx="1054699" cy="7132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B699793-CB6D-4774-AE3A-76D70A6D23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3007" y="4660613"/>
            <a:ext cx="670618" cy="69500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3275866-52D6-4B4F-8E92-51CDF39E003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6606" y="5309534"/>
            <a:ext cx="932769" cy="64623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E2E26C4-8867-41C7-8CD3-D136FFB1E29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2934" y="1231868"/>
            <a:ext cx="1054699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58CF426-F139-4237-BBFE-71BA3FF1E41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13416" y="2999194"/>
            <a:ext cx="993734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4E6C391-FA9F-45BF-BA12-FE79E21A3F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7860" y="4530395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86EB079-ED4D-4295-8D9E-559E280157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32028" y="557473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0A39B93-38CC-45F5-BA10-F526F2F93D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98" y="990016"/>
            <a:ext cx="7870618" cy="5255207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7820" y="775268"/>
            <a:ext cx="1178771" cy="11787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DB0488F-3E26-41DA-AA60-BB601AA9DE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5323" y="1677286"/>
            <a:ext cx="4797968" cy="140829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8DBEFB-AEF2-4EE2-BC24-A21B46B704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00988" y="4505884"/>
            <a:ext cx="4724809" cy="8291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43B03D0-B83D-4D60-80CD-B87D85C8858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80813" y="1902992"/>
            <a:ext cx="1292464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08AC76-3F1C-4BEC-B51C-B4F19B50025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72214" y="2929284"/>
            <a:ext cx="1298561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AEBD6B-2C3C-4C1F-B202-2836A93FEF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49098" y="4396834"/>
            <a:ext cx="1621677" cy="88399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07BF1BC-5BDB-4266-81B0-3F9AE7448C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40045" y="546895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0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C40C14-6137-49DD-B6FA-2FF7EA535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850" y="1053594"/>
            <a:ext cx="7907197" cy="510889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2</a:t>
            </a: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ACE8F864-6F98-4ACF-96DA-5BCA7A1EE7DC}"/>
              </a:ext>
            </a:extLst>
          </p:cNvPr>
          <p:cNvSpPr/>
          <p:nvPr/>
        </p:nvSpPr>
        <p:spPr>
          <a:xfrm>
            <a:off x="8434836" y="955526"/>
            <a:ext cx="1060704" cy="914400"/>
          </a:xfrm>
          <a:prstGeom prst="hex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cxnSp>
        <p:nvCxnSpPr>
          <p:cNvPr id="40" name="Straight Connector 39"/>
          <p:cNvCxnSpPr/>
          <p:nvPr/>
        </p:nvCxnSpPr>
        <p:spPr>
          <a:xfrm flipH="1" flipV="1">
            <a:off x="5840609" y="2906710"/>
            <a:ext cx="715498" cy="419740"/>
          </a:xfrm>
          <a:prstGeom prst="lin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556107" y="3320673"/>
            <a:ext cx="1228341" cy="0"/>
          </a:xfrm>
          <a:prstGeom prst="lin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42" name="Arc 41"/>
          <p:cNvSpPr/>
          <p:nvPr/>
        </p:nvSpPr>
        <p:spPr>
          <a:xfrm rot="21048652">
            <a:off x="6002350" y="3117755"/>
            <a:ext cx="914400" cy="792941"/>
          </a:xfrm>
          <a:prstGeom prst="arc">
            <a:avLst>
              <a:gd name="adj1" fmla="val 15051598"/>
              <a:gd name="adj2" fmla="val 20585019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6F624E8-98BA-42DD-9574-13650BEC2B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4002" y="4276521"/>
            <a:ext cx="5108891" cy="9266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289D2F8-2D40-454C-B3FC-3DC508397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6107" y="1803115"/>
            <a:ext cx="1774090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B1FA7EC-0FBA-4E5B-865D-D2763F9F5B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2079" y="2654614"/>
            <a:ext cx="1938696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239DC7-5C16-4841-A820-9691935BB7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21450" y="4075519"/>
            <a:ext cx="1774090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7FA4308-4EA3-4733-B978-81D7C472AB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69415" y="5350322"/>
            <a:ext cx="198746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3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9C12F6F-910B-4DC0-AA1A-6EAEB24B6D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189" y="1096578"/>
            <a:ext cx="7931583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sp>
        <p:nvSpPr>
          <p:cNvPr id="44" name="Octagon 43">
            <a:extLst>
              <a:ext uri="{FF2B5EF4-FFF2-40B4-BE49-F238E27FC236}">
                <a16:creationId xmlns:a16="http://schemas.microsoft.com/office/drawing/2014/main" id="{2D0E2E0B-12F8-4FF0-8C38-4DADA7AD6ACC}"/>
              </a:ext>
            </a:extLst>
          </p:cNvPr>
          <p:cNvSpPr/>
          <p:nvPr/>
        </p:nvSpPr>
        <p:spPr>
          <a:xfrm>
            <a:off x="8415724" y="888966"/>
            <a:ext cx="914400" cy="914400"/>
          </a:xfrm>
          <a:prstGeom prst="octagon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55234D-8918-4134-A0A5-8CCC9441AF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6807" y="1456712"/>
            <a:ext cx="2158171" cy="17923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D528E88-469C-41A6-AADC-EFACE853DB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29435" y="4764491"/>
            <a:ext cx="5377138" cy="31092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862F58-66EF-406B-9F54-C926199EBF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45275" y="2036732"/>
            <a:ext cx="3340898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2B5710-5A70-4B0E-8633-F82E491C8B2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4579" y="3214276"/>
            <a:ext cx="177409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EFF0B07-29E7-4DBD-B0F4-8101F39D683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710788" y="4391820"/>
            <a:ext cx="1432684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EBCC8C-6CCB-463C-A5E1-3D1226D4E4D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23743" y="5440261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0C976E-71B8-473F-A19F-4FBBF22C6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686" y="1160886"/>
            <a:ext cx="8102286" cy="515766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2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44" name="Pictur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9140" y="738895"/>
            <a:ext cx="1451374" cy="1451374"/>
          </a:xfrm>
          <a:prstGeom prst="rect">
            <a:avLst/>
          </a:prstGeom>
        </p:spPr>
      </p:pic>
      <p:cxnSp>
        <p:nvCxnSpPr>
          <p:cNvPr id="46" name="Straight Connector 45"/>
          <p:cNvCxnSpPr/>
          <p:nvPr/>
        </p:nvCxnSpPr>
        <p:spPr>
          <a:xfrm flipV="1">
            <a:off x="5334139" y="3516530"/>
            <a:ext cx="184215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6301367" y="2558004"/>
            <a:ext cx="188331" cy="9760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Arc 49"/>
          <p:cNvSpPr/>
          <p:nvPr/>
        </p:nvSpPr>
        <p:spPr>
          <a:xfrm rot="1432687">
            <a:off x="5931622" y="3040775"/>
            <a:ext cx="914400" cy="914400"/>
          </a:xfrm>
          <a:prstGeom prst="arc">
            <a:avLst>
              <a:gd name="adj1" fmla="val 9283950"/>
              <a:gd name="adj2" fmla="val 20302344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1C6C13-1BE8-4078-B5AD-DFAEDC00AB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8665" y="3057111"/>
            <a:ext cx="993734" cy="5364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53E0223-59AF-4348-A8B1-7A3FC3099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4625" y="1877765"/>
            <a:ext cx="2822693" cy="8596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DDFE59-F577-4420-B691-D996102EE9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6969" y="2813783"/>
            <a:ext cx="1127858" cy="85961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D0949D0-7714-46DC-88F7-D15794EC7D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22628" y="4179607"/>
            <a:ext cx="1054699" cy="8596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159E497-DE47-4F43-9227-D5CF928C714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453458" y="5458938"/>
            <a:ext cx="203624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8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6220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Nicola Smith</cp:lastModifiedBy>
  <cp:revision>64</cp:revision>
  <dcterms:created xsi:type="dcterms:W3CDTF">2019-10-15T10:24:11Z</dcterms:created>
  <dcterms:modified xsi:type="dcterms:W3CDTF">2020-07-02T11:03:02Z</dcterms:modified>
</cp:coreProperties>
</file>