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Jua" panose="020B0604020202020204" charset="-127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ddb0bd0b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ddb0bd0b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ddb0bd0b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ddb0bd0b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ddb0bd0b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ddb0bd0b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ddb0bd0b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ddb0bd0b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ddb0bd0b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ddb0bd0b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ddb0bd0b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ddb0bd0b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nl/cockpit-vliegtuig-jet-passagier-100624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88075" y="242960"/>
            <a:ext cx="8137036" cy="6355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Jua"/>
              </a:rPr>
              <a:t>W</a:t>
            </a:r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Jua"/>
              </a:rPr>
              <a:t>orlds </a:t>
            </a:r>
            <a:r>
              <a:rPr lang="en-US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Jua"/>
              </a:rPr>
              <a:t>B</a:t>
            </a:r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Jua"/>
              </a:rPr>
              <a:t>est </a:t>
            </a:r>
            <a:r>
              <a:rPr lang="en-US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Jua"/>
              </a:rPr>
              <a:t>I</a:t>
            </a:r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Jua"/>
              </a:rPr>
              <a:t>nvention</a:t>
            </a:r>
          </a:p>
        </p:txBody>
      </p:sp>
      <p:sp>
        <p:nvSpPr>
          <p:cNvPr id="55" name="Google Shape;55;p13"/>
          <p:cNvSpPr txBox="1"/>
          <p:nvPr/>
        </p:nvSpPr>
        <p:spPr>
          <a:xfrm>
            <a:off x="370725" y="4290425"/>
            <a:ext cx="24258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By Enzo Connell</a:t>
            </a:r>
            <a:endParaRPr sz="180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download (17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00" y="101525"/>
            <a:ext cx="8910600" cy="567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800375" y="356225"/>
            <a:ext cx="7120899" cy="1036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Jua"/>
              </a:rPr>
              <a:t>Wright Flyer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title="unnamed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91601" cy="50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 title="210125-D-IJ948-97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6701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/>
          <p:nvPr/>
        </p:nvSpPr>
        <p:spPr>
          <a:xfrm>
            <a:off x="448425" y="3833146"/>
            <a:ext cx="3387595" cy="9387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Jua"/>
              </a:rPr>
              <a:t>Military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J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2674392" y="457275"/>
            <a:ext cx="4055328" cy="12637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Jua"/>
            </a:endParaRPr>
          </a:p>
        </p:txBody>
      </p:sp>
      <p:pic>
        <p:nvPicPr>
          <p:cNvPr id="3" name="Picture 2" descr="The cockpit of an airplane&#10;&#10;AI-generated content may be incorrect.">
            <a:extLst>
              <a:ext uri="{FF2B5EF4-FFF2-40B4-BE49-F238E27FC236}">
                <a16:creationId xmlns:a16="http://schemas.microsoft.com/office/drawing/2014/main" id="{9B0A7096-ACAC-0224-DFEE-CCCE37891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"/>
            <a:ext cx="9144000" cy="61007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 descr="Seaplane landing on water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76174" cy="26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 descr="Commercial Aeroplane Flying Above the Sea at Dusk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28800"/>
            <a:ext cx="2976174" cy="251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 descr="Rapidly taking off combat fighter in the air. (provided by Getty Image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6175" y="0"/>
            <a:ext cx="3563274" cy="26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 descr="Concord jet in flight (provided by Getty Images)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6175" y="2628800"/>
            <a:ext cx="2877824" cy="25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 descr="White passenger double decker plane in flight high above the golden clouds during the sunset. (provided by Getty Images)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9450" y="0"/>
            <a:ext cx="2604549" cy="26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 descr="Fighter planes flying (provided by Getty Images)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4000" y="2628800"/>
            <a:ext cx="3289999" cy="25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(16:9)</PresentationFormat>
  <Paragraphs>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Jua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9029, head</cp:lastModifiedBy>
  <cp:revision>1</cp:revision>
  <dcterms:modified xsi:type="dcterms:W3CDTF">2025-10-17T12:40:03Z</dcterms:modified>
</cp:coreProperties>
</file>