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tiff" ContentType="image/tif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73"/>
  </p:notesMasterIdLst>
  <p:sldIdLst>
    <p:sldId id="256" r:id="rId5"/>
    <p:sldId id="257" r:id="rId6"/>
    <p:sldId id="259" r:id="rId7"/>
    <p:sldId id="380" r:id="rId8"/>
    <p:sldId id="260" r:id="rId9"/>
    <p:sldId id="342" r:id="rId10"/>
    <p:sldId id="267" r:id="rId11"/>
    <p:sldId id="263" r:id="rId12"/>
    <p:sldId id="264" r:id="rId13"/>
    <p:sldId id="297" r:id="rId14"/>
    <p:sldId id="298" r:id="rId15"/>
    <p:sldId id="299" r:id="rId16"/>
    <p:sldId id="300" r:id="rId17"/>
    <p:sldId id="343" r:id="rId18"/>
    <p:sldId id="301" r:id="rId19"/>
    <p:sldId id="302" r:id="rId20"/>
    <p:sldId id="303" r:id="rId21"/>
    <p:sldId id="304" r:id="rId22"/>
    <p:sldId id="305" r:id="rId23"/>
    <p:sldId id="306" r:id="rId24"/>
    <p:sldId id="307" r:id="rId25"/>
    <p:sldId id="308" r:id="rId26"/>
    <p:sldId id="381" r:id="rId27"/>
    <p:sldId id="309" r:id="rId28"/>
    <p:sldId id="310" r:id="rId29"/>
    <p:sldId id="312" r:id="rId30"/>
    <p:sldId id="313" r:id="rId31"/>
    <p:sldId id="314" r:id="rId32"/>
    <p:sldId id="315" r:id="rId33"/>
    <p:sldId id="316" r:id="rId34"/>
    <p:sldId id="318" r:id="rId35"/>
    <p:sldId id="320" r:id="rId36"/>
    <p:sldId id="378" r:id="rId37"/>
    <p:sldId id="325" r:id="rId38"/>
    <p:sldId id="268" r:id="rId39"/>
    <p:sldId id="330" r:id="rId40"/>
    <p:sldId id="331" r:id="rId41"/>
    <p:sldId id="332" r:id="rId42"/>
    <p:sldId id="345" r:id="rId43"/>
    <p:sldId id="346" r:id="rId44"/>
    <p:sldId id="347" r:id="rId45"/>
    <p:sldId id="348" r:id="rId46"/>
    <p:sldId id="349" r:id="rId47"/>
    <p:sldId id="351" r:id="rId48"/>
    <p:sldId id="370" r:id="rId49"/>
    <p:sldId id="371" r:id="rId50"/>
    <p:sldId id="372" r:id="rId51"/>
    <p:sldId id="373" r:id="rId52"/>
    <p:sldId id="374" r:id="rId53"/>
    <p:sldId id="375" r:id="rId54"/>
    <p:sldId id="285" r:id="rId55"/>
    <p:sldId id="280" r:id="rId56"/>
    <p:sldId id="361" r:id="rId57"/>
    <p:sldId id="286" r:id="rId58"/>
    <p:sldId id="281" r:id="rId59"/>
    <p:sldId id="363" r:id="rId60"/>
    <p:sldId id="368" r:id="rId61"/>
    <p:sldId id="369" r:id="rId62"/>
    <p:sldId id="283" r:id="rId63"/>
    <p:sldId id="284" r:id="rId64"/>
    <p:sldId id="287" r:id="rId65"/>
    <p:sldId id="359" r:id="rId66"/>
    <p:sldId id="288" r:id="rId67"/>
    <p:sldId id="289" r:id="rId68"/>
    <p:sldId id="290" r:id="rId69"/>
    <p:sldId id="293" r:id="rId70"/>
    <p:sldId id="382" r:id="rId71"/>
    <p:sldId id="383" r:id="rId7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4672"/>
  </p:normalViewPr>
  <p:slideViewPr>
    <p:cSldViewPr snapToGrid="0" snapToObjects="1">
      <p:cViewPr varScale="1">
        <p:scale>
          <a:sx n="46" d="100"/>
          <a:sy n="46" d="100"/>
        </p:scale>
        <p:origin x="116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notesMaster" Target="notesMasters/notesMaster1.xml"/><Relationship Id="rId78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bel Difranco" userId="70b01474-be35-48b9-a9e6-f4a60430a377" providerId="ADAL" clId="{FB4FD768-7570-415B-8A08-E8CCF70393A8}"/>
    <pc:docChg chg="undo redo custSel addSld delSld modSld sldOrd">
      <pc:chgData name="Annabel Difranco" userId="70b01474-be35-48b9-a9e6-f4a60430a377" providerId="ADAL" clId="{FB4FD768-7570-415B-8A08-E8CCF70393A8}" dt="2021-11-01T17:56:36.356" v="1184" actId="20577"/>
      <pc:docMkLst>
        <pc:docMk/>
      </pc:docMkLst>
      <pc:sldChg chg="addSp modSp">
        <pc:chgData name="Annabel Difranco" userId="70b01474-be35-48b9-a9e6-f4a60430a377" providerId="ADAL" clId="{FB4FD768-7570-415B-8A08-E8CCF70393A8}" dt="2021-11-01T17:55:43.434" v="1164" actId="1076"/>
        <pc:sldMkLst>
          <pc:docMk/>
          <pc:sldMk cId="0" sldId="256"/>
        </pc:sldMkLst>
        <pc:spChg chg="add mod">
          <ac:chgData name="Annabel Difranco" userId="70b01474-be35-48b9-a9e6-f4a60430a377" providerId="ADAL" clId="{FB4FD768-7570-415B-8A08-E8CCF70393A8}" dt="2021-11-01T17:52:00.850" v="1155" actId="403"/>
          <ac:spMkLst>
            <pc:docMk/>
            <pc:sldMk cId="0" sldId="256"/>
            <ac:spMk id="2" creationId="{2B8BA46F-95AD-4044-9D48-AD5248CA68D4}"/>
          </ac:spMkLst>
        </pc:spChg>
        <pc:spChg chg="mod">
          <ac:chgData name="Annabel Difranco" userId="70b01474-be35-48b9-a9e6-f4a60430a377" providerId="ADAL" clId="{FB4FD768-7570-415B-8A08-E8CCF70393A8}" dt="2021-11-01T17:52:10.238" v="1158" actId="1076"/>
          <ac:spMkLst>
            <pc:docMk/>
            <pc:sldMk cId="0" sldId="256"/>
            <ac:spMk id="119" creationId="{00000000-0000-0000-0000-000000000000}"/>
          </ac:spMkLst>
        </pc:spChg>
        <pc:picChg chg="mod">
          <ac:chgData name="Annabel Difranco" userId="70b01474-be35-48b9-a9e6-f4a60430a377" providerId="ADAL" clId="{FB4FD768-7570-415B-8A08-E8CCF70393A8}" dt="2021-11-01T17:55:43.434" v="1164" actId="1076"/>
          <ac:picMkLst>
            <pc:docMk/>
            <pc:sldMk cId="0" sldId="256"/>
            <ac:picMk id="120" creationId="{00000000-0000-0000-0000-000000000000}"/>
          </ac:picMkLst>
        </pc:picChg>
      </pc:sldChg>
      <pc:sldChg chg="addSp delSp modSp">
        <pc:chgData name="Annabel Difranco" userId="70b01474-be35-48b9-a9e6-f4a60430a377" providerId="ADAL" clId="{FB4FD768-7570-415B-8A08-E8CCF70393A8}" dt="2021-11-01T16:24:04.950" v="182" actId="20577"/>
        <pc:sldMkLst>
          <pc:docMk/>
          <pc:sldMk cId="0" sldId="259"/>
        </pc:sldMkLst>
        <pc:spChg chg="add mod">
          <ac:chgData name="Annabel Difranco" userId="70b01474-be35-48b9-a9e6-f4a60430a377" providerId="ADAL" clId="{FB4FD768-7570-415B-8A08-E8CCF70393A8}" dt="2021-11-01T16:24:04.950" v="182" actId="20577"/>
          <ac:spMkLst>
            <pc:docMk/>
            <pc:sldMk cId="0" sldId="259"/>
            <ac:spMk id="3" creationId="{305D0E48-9C4E-4CBC-8841-F27F02C8389D}"/>
          </ac:spMkLst>
        </pc:spChg>
        <pc:spChg chg="mod">
          <ac:chgData name="Annabel Difranco" userId="70b01474-be35-48b9-a9e6-f4a60430a377" providerId="ADAL" clId="{FB4FD768-7570-415B-8A08-E8CCF70393A8}" dt="2021-11-01T16:23:05.843" v="177" actId="20577"/>
          <ac:spMkLst>
            <pc:docMk/>
            <pc:sldMk cId="0" sldId="259"/>
            <ac:spMk id="127" creationId="{00000000-0000-0000-0000-000000000000}"/>
          </ac:spMkLst>
        </pc:spChg>
        <pc:spChg chg="del mod">
          <ac:chgData name="Annabel Difranco" userId="70b01474-be35-48b9-a9e6-f4a60430a377" providerId="ADAL" clId="{FB4FD768-7570-415B-8A08-E8CCF70393A8}" dt="2021-11-01T16:21:37.403" v="106" actId="478"/>
          <ac:spMkLst>
            <pc:docMk/>
            <pc:sldMk cId="0" sldId="259"/>
            <ac:spMk id="128" creationId="{00000000-0000-0000-0000-000000000000}"/>
          </ac:spMkLst>
        </pc:spChg>
      </pc:sldChg>
      <pc:sldChg chg="modSp">
        <pc:chgData name="Annabel Difranco" userId="70b01474-be35-48b9-a9e6-f4a60430a377" providerId="ADAL" clId="{FB4FD768-7570-415B-8A08-E8CCF70393A8}" dt="2021-11-01T16:24:41.701" v="183" actId="20577"/>
        <pc:sldMkLst>
          <pc:docMk/>
          <pc:sldMk cId="0" sldId="260"/>
        </pc:sldMkLst>
        <pc:spChg chg="mod">
          <ac:chgData name="Annabel Difranco" userId="70b01474-be35-48b9-a9e6-f4a60430a377" providerId="ADAL" clId="{FB4FD768-7570-415B-8A08-E8CCF70393A8}" dt="2021-11-01T16:24:41.701" v="183" actId="20577"/>
          <ac:spMkLst>
            <pc:docMk/>
            <pc:sldMk cId="0" sldId="260"/>
            <ac:spMk id="131" creationId="{00000000-0000-0000-0000-000000000000}"/>
          </ac:spMkLst>
        </pc:spChg>
      </pc:sldChg>
      <pc:sldChg chg="del">
        <pc:chgData name="Annabel Difranco" userId="70b01474-be35-48b9-a9e6-f4a60430a377" providerId="ADAL" clId="{FB4FD768-7570-415B-8A08-E8CCF70393A8}" dt="2021-11-01T14:33:51.779" v="0" actId="2696"/>
        <pc:sldMkLst>
          <pc:docMk/>
          <pc:sldMk cId="0" sldId="262"/>
        </pc:sldMkLst>
      </pc:sldChg>
      <pc:sldChg chg="modSp">
        <pc:chgData name="Annabel Difranco" userId="70b01474-be35-48b9-a9e6-f4a60430a377" providerId="ADAL" clId="{FB4FD768-7570-415B-8A08-E8CCF70393A8}" dt="2021-11-01T17:45:40.322" v="1046" actId="20577"/>
        <pc:sldMkLst>
          <pc:docMk/>
          <pc:sldMk cId="0" sldId="267"/>
        </pc:sldMkLst>
        <pc:spChg chg="mod">
          <ac:chgData name="Annabel Difranco" userId="70b01474-be35-48b9-a9e6-f4a60430a377" providerId="ADAL" clId="{FB4FD768-7570-415B-8A08-E8CCF70393A8}" dt="2021-11-01T17:45:40.322" v="1046" actId="20577"/>
          <ac:spMkLst>
            <pc:docMk/>
            <pc:sldMk cId="0" sldId="267"/>
            <ac:spMk id="151" creationId="{00000000-0000-0000-0000-000000000000}"/>
          </ac:spMkLst>
        </pc:spChg>
      </pc:sldChg>
      <pc:sldChg chg="del">
        <pc:chgData name="Annabel Difranco" userId="70b01474-be35-48b9-a9e6-f4a60430a377" providerId="ADAL" clId="{FB4FD768-7570-415B-8A08-E8CCF70393A8}" dt="2021-11-01T17:30:28.052" v="917" actId="2696"/>
        <pc:sldMkLst>
          <pc:docMk/>
          <pc:sldMk cId="0" sldId="269"/>
        </pc:sldMkLst>
      </pc:sldChg>
      <pc:sldChg chg="del">
        <pc:chgData name="Annabel Difranco" userId="70b01474-be35-48b9-a9e6-f4a60430a377" providerId="ADAL" clId="{FB4FD768-7570-415B-8A08-E8CCF70393A8}" dt="2021-11-01T17:28:48.909" v="908" actId="2696"/>
        <pc:sldMkLst>
          <pc:docMk/>
          <pc:sldMk cId="0" sldId="270"/>
        </pc:sldMkLst>
      </pc:sldChg>
      <pc:sldChg chg="del">
        <pc:chgData name="Annabel Difranco" userId="70b01474-be35-48b9-a9e6-f4a60430a377" providerId="ADAL" clId="{FB4FD768-7570-415B-8A08-E8CCF70393A8}" dt="2021-11-01T17:30:30.529" v="918" actId="2696"/>
        <pc:sldMkLst>
          <pc:docMk/>
          <pc:sldMk cId="0" sldId="271"/>
        </pc:sldMkLst>
      </pc:sldChg>
      <pc:sldChg chg="del">
        <pc:chgData name="Annabel Difranco" userId="70b01474-be35-48b9-a9e6-f4a60430a377" providerId="ADAL" clId="{FB4FD768-7570-415B-8A08-E8CCF70393A8}" dt="2021-11-01T17:29:23.402" v="911" actId="2696"/>
        <pc:sldMkLst>
          <pc:docMk/>
          <pc:sldMk cId="0" sldId="272"/>
        </pc:sldMkLst>
      </pc:sldChg>
      <pc:sldChg chg="del">
        <pc:chgData name="Annabel Difranco" userId="70b01474-be35-48b9-a9e6-f4a60430a377" providerId="ADAL" clId="{FB4FD768-7570-415B-8A08-E8CCF70393A8}" dt="2021-11-01T17:29:31.406" v="912" actId="2696"/>
        <pc:sldMkLst>
          <pc:docMk/>
          <pc:sldMk cId="0" sldId="273"/>
        </pc:sldMkLst>
      </pc:sldChg>
      <pc:sldChg chg="del">
        <pc:chgData name="Annabel Difranco" userId="70b01474-be35-48b9-a9e6-f4a60430a377" providerId="ADAL" clId="{FB4FD768-7570-415B-8A08-E8CCF70393A8}" dt="2021-11-01T17:29:35.063" v="913" actId="2696"/>
        <pc:sldMkLst>
          <pc:docMk/>
          <pc:sldMk cId="0" sldId="274"/>
        </pc:sldMkLst>
      </pc:sldChg>
      <pc:sldChg chg="del">
        <pc:chgData name="Annabel Difranco" userId="70b01474-be35-48b9-a9e6-f4a60430a377" providerId="ADAL" clId="{FB4FD768-7570-415B-8A08-E8CCF70393A8}" dt="2021-11-01T17:30:32.743" v="919" actId="2696"/>
        <pc:sldMkLst>
          <pc:docMk/>
          <pc:sldMk cId="0" sldId="275"/>
        </pc:sldMkLst>
      </pc:sldChg>
      <pc:sldChg chg="del">
        <pc:chgData name="Annabel Difranco" userId="70b01474-be35-48b9-a9e6-f4a60430a377" providerId="ADAL" clId="{FB4FD768-7570-415B-8A08-E8CCF70393A8}" dt="2021-11-01T17:29:51.618" v="914" actId="2696"/>
        <pc:sldMkLst>
          <pc:docMk/>
          <pc:sldMk cId="0" sldId="276"/>
        </pc:sldMkLst>
      </pc:sldChg>
      <pc:sldChg chg="del">
        <pc:chgData name="Annabel Difranco" userId="70b01474-be35-48b9-a9e6-f4a60430a377" providerId="ADAL" clId="{FB4FD768-7570-415B-8A08-E8CCF70393A8}" dt="2021-11-01T17:30:34.876" v="920" actId="2696"/>
        <pc:sldMkLst>
          <pc:docMk/>
          <pc:sldMk cId="0" sldId="277"/>
        </pc:sldMkLst>
      </pc:sldChg>
      <pc:sldChg chg="del">
        <pc:chgData name="Annabel Difranco" userId="70b01474-be35-48b9-a9e6-f4a60430a377" providerId="ADAL" clId="{FB4FD768-7570-415B-8A08-E8CCF70393A8}" dt="2021-11-01T17:30:42.230" v="921" actId="2696"/>
        <pc:sldMkLst>
          <pc:docMk/>
          <pc:sldMk cId="0" sldId="278"/>
        </pc:sldMkLst>
      </pc:sldChg>
      <pc:sldChg chg="del">
        <pc:chgData name="Annabel Difranco" userId="70b01474-be35-48b9-a9e6-f4a60430a377" providerId="ADAL" clId="{FB4FD768-7570-415B-8A08-E8CCF70393A8}" dt="2021-11-01T17:31:59.365" v="926" actId="2696"/>
        <pc:sldMkLst>
          <pc:docMk/>
          <pc:sldMk cId="0" sldId="279"/>
        </pc:sldMkLst>
      </pc:sldChg>
      <pc:sldChg chg="modSp">
        <pc:chgData name="Annabel Difranco" userId="70b01474-be35-48b9-a9e6-f4a60430a377" providerId="ADAL" clId="{FB4FD768-7570-415B-8A08-E8CCF70393A8}" dt="2021-11-01T17:32:18.194" v="928" actId="20577"/>
        <pc:sldMkLst>
          <pc:docMk/>
          <pc:sldMk cId="0" sldId="281"/>
        </pc:sldMkLst>
        <pc:spChg chg="mod">
          <ac:chgData name="Annabel Difranco" userId="70b01474-be35-48b9-a9e6-f4a60430a377" providerId="ADAL" clId="{FB4FD768-7570-415B-8A08-E8CCF70393A8}" dt="2021-11-01T17:32:18.194" v="928" actId="20577"/>
          <ac:spMkLst>
            <pc:docMk/>
            <pc:sldMk cId="0" sldId="281"/>
            <ac:spMk id="187" creationId="{00000000-0000-0000-0000-000000000000}"/>
          </ac:spMkLst>
        </pc:spChg>
      </pc:sldChg>
      <pc:sldChg chg="del">
        <pc:chgData name="Annabel Difranco" userId="70b01474-be35-48b9-a9e6-f4a60430a377" providerId="ADAL" clId="{FB4FD768-7570-415B-8A08-E8CCF70393A8}" dt="2021-11-01T17:42:29.125" v="1028" actId="2696"/>
        <pc:sldMkLst>
          <pc:docMk/>
          <pc:sldMk cId="0" sldId="291"/>
        </pc:sldMkLst>
      </pc:sldChg>
      <pc:sldChg chg="del">
        <pc:chgData name="Annabel Difranco" userId="70b01474-be35-48b9-a9e6-f4a60430a377" providerId="ADAL" clId="{FB4FD768-7570-415B-8A08-E8CCF70393A8}" dt="2021-11-01T17:42:37.613" v="1029" actId="2696"/>
        <pc:sldMkLst>
          <pc:docMk/>
          <pc:sldMk cId="0" sldId="292"/>
        </pc:sldMkLst>
      </pc:sldChg>
      <pc:sldChg chg="del">
        <pc:chgData name="Annabel Difranco" userId="70b01474-be35-48b9-a9e6-f4a60430a377" providerId="ADAL" clId="{FB4FD768-7570-415B-8A08-E8CCF70393A8}" dt="2021-11-01T17:43:48.780" v="1034" actId="2696"/>
        <pc:sldMkLst>
          <pc:docMk/>
          <pc:sldMk cId="0" sldId="294"/>
        </pc:sldMkLst>
      </pc:sldChg>
      <pc:sldChg chg="del">
        <pc:chgData name="Annabel Difranco" userId="70b01474-be35-48b9-a9e6-f4a60430a377" providerId="ADAL" clId="{FB4FD768-7570-415B-8A08-E8CCF70393A8}" dt="2021-11-01T16:25:05.002" v="184" actId="2696"/>
        <pc:sldMkLst>
          <pc:docMk/>
          <pc:sldMk cId="1572272321" sldId="295"/>
        </pc:sldMkLst>
      </pc:sldChg>
      <pc:sldChg chg="modSp del">
        <pc:chgData name="Annabel Difranco" userId="70b01474-be35-48b9-a9e6-f4a60430a377" providerId="ADAL" clId="{FB4FD768-7570-415B-8A08-E8CCF70393A8}" dt="2021-11-01T17:16:39.325" v="623" actId="2696"/>
        <pc:sldMkLst>
          <pc:docMk/>
          <pc:sldMk cId="116247176" sldId="296"/>
        </pc:sldMkLst>
        <pc:spChg chg="mod">
          <ac:chgData name="Annabel Difranco" userId="70b01474-be35-48b9-a9e6-f4a60430a377" providerId="ADAL" clId="{FB4FD768-7570-415B-8A08-E8CCF70393A8}" dt="2021-11-01T16:26:56.404" v="258" actId="5793"/>
          <ac:spMkLst>
            <pc:docMk/>
            <pc:sldMk cId="116247176" sldId="296"/>
            <ac:spMk id="6" creationId="{738912E1-6466-8149-B412-BB55F0E96D11}"/>
          </ac:spMkLst>
        </pc:spChg>
        <pc:spChg chg="mod">
          <ac:chgData name="Annabel Difranco" userId="70b01474-be35-48b9-a9e6-f4a60430a377" providerId="ADAL" clId="{FB4FD768-7570-415B-8A08-E8CCF70393A8}" dt="2021-11-01T16:26:28.200" v="221" actId="1036"/>
          <ac:spMkLst>
            <pc:docMk/>
            <pc:sldMk cId="116247176" sldId="296"/>
            <ac:spMk id="20481" creationId="{77BCBC21-AB5B-7047-B6C3-95FECF353C59}"/>
          </ac:spMkLst>
        </pc:spChg>
      </pc:sldChg>
      <pc:sldChg chg="modSp">
        <pc:chgData name="Annabel Difranco" userId="70b01474-be35-48b9-a9e6-f4a60430a377" providerId="ADAL" clId="{FB4FD768-7570-415B-8A08-E8CCF70393A8}" dt="2021-11-01T16:29:07.606" v="421" actId="20577"/>
        <pc:sldMkLst>
          <pc:docMk/>
          <pc:sldMk cId="3334418091" sldId="303"/>
        </pc:sldMkLst>
        <pc:spChg chg="mod">
          <ac:chgData name="Annabel Difranco" userId="70b01474-be35-48b9-a9e6-f4a60430a377" providerId="ADAL" clId="{FB4FD768-7570-415B-8A08-E8CCF70393A8}" dt="2021-11-01T16:29:07.606" v="421" actId="20577"/>
          <ac:spMkLst>
            <pc:docMk/>
            <pc:sldMk cId="3334418091" sldId="303"/>
            <ac:spMk id="27650" creationId="{DE609BEB-88F9-E143-933D-2A9B568130D6}"/>
          </ac:spMkLst>
        </pc:spChg>
      </pc:sldChg>
      <pc:sldChg chg="modSp">
        <pc:chgData name="Annabel Difranco" userId="70b01474-be35-48b9-a9e6-f4a60430a377" providerId="ADAL" clId="{FB4FD768-7570-415B-8A08-E8CCF70393A8}" dt="2021-11-01T17:45:52.055" v="1047" actId="113"/>
        <pc:sldMkLst>
          <pc:docMk/>
          <pc:sldMk cId="869549436" sldId="304"/>
        </pc:sldMkLst>
        <pc:spChg chg="mod">
          <ac:chgData name="Annabel Difranco" userId="70b01474-be35-48b9-a9e6-f4a60430a377" providerId="ADAL" clId="{FB4FD768-7570-415B-8A08-E8CCF70393A8}" dt="2021-11-01T14:36:29.364" v="18" actId="20577"/>
          <ac:spMkLst>
            <pc:docMk/>
            <pc:sldMk cId="869549436" sldId="304"/>
            <ac:spMk id="9218" creationId="{55AED724-BA12-7540-9C54-523FBC282C44}"/>
          </ac:spMkLst>
        </pc:spChg>
        <pc:spChg chg="mod">
          <ac:chgData name="Annabel Difranco" userId="70b01474-be35-48b9-a9e6-f4a60430a377" providerId="ADAL" clId="{FB4FD768-7570-415B-8A08-E8CCF70393A8}" dt="2021-11-01T17:45:52.055" v="1047" actId="113"/>
          <ac:spMkLst>
            <pc:docMk/>
            <pc:sldMk cId="869549436" sldId="304"/>
            <ac:spMk id="9234" creationId="{67FD3C3A-9AA6-D042-A7F4-83B417274C9E}"/>
          </ac:spMkLst>
        </pc:spChg>
      </pc:sldChg>
      <pc:sldChg chg="modSp">
        <pc:chgData name="Annabel Difranco" userId="70b01474-be35-48b9-a9e6-f4a60430a377" providerId="ADAL" clId="{FB4FD768-7570-415B-8A08-E8CCF70393A8}" dt="2021-11-01T17:18:00.038" v="644" actId="27636"/>
        <pc:sldMkLst>
          <pc:docMk/>
          <pc:sldMk cId="4216733924" sldId="306"/>
        </pc:sldMkLst>
        <pc:spChg chg="mod">
          <ac:chgData name="Annabel Difranco" userId="70b01474-be35-48b9-a9e6-f4a60430a377" providerId="ADAL" clId="{FB4FD768-7570-415B-8A08-E8CCF70393A8}" dt="2021-11-01T17:18:00.038" v="644" actId="27636"/>
          <ac:spMkLst>
            <pc:docMk/>
            <pc:sldMk cId="4216733924" sldId="306"/>
            <ac:spMk id="31746" creationId="{D617742A-DFA5-EB4D-AAE0-E6ACAAE67442}"/>
          </ac:spMkLst>
        </pc:spChg>
      </pc:sldChg>
      <pc:sldChg chg="addSp modSp">
        <pc:chgData name="Annabel Difranco" userId="70b01474-be35-48b9-a9e6-f4a60430a377" providerId="ADAL" clId="{FB4FD768-7570-415B-8A08-E8CCF70393A8}" dt="2021-11-01T16:36:15.694" v="602" actId="1076"/>
        <pc:sldMkLst>
          <pc:docMk/>
          <pc:sldMk cId="3264661931" sldId="307"/>
        </pc:sldMkLst>
        <pc:picChg chg="add mod">
          <ac:chgData name="Annabel Difranco" userId="70b01474-be35-48b9-a9e6-f4a60430a377" providerId="ADAL" clId="{FB4FD768-7570-415B-8A08-E8CCF70393A8}" dt="2021-11-01T16:36:15.694" v="602" actId="1076"/>
          <ac:picMkLst>
            <pc:docMk/>
            <pc:sldMk cId="3264661931" sldId="307"/>
            <ac:picMk id="2" creationId="{87E626FD-2D99-4334-A37A-F08DE9FA27F4}"/>
          </ac:picMkLst>
        </pc:picChg>
      </pc:sldChg>
      <pc:sldChg chg="addSp modSp">
        <pc:chgData name="Annabel Difranco" userId="70b01474-be35-48b9-a9e6-f4a60430a377" providerId="ADAL" clId="{FB4FD768-7570-415B-8A08-E8CCF70393A8}" dt="2021-11-01T17:18:12.788" v="645" actId="1076"/>
        <pc:sldMkLst>
          <pc:docMk/>
          <pc:sldMk cId="1456840434" sldId="308"/>
        </pc:sldMkLst>
        <pc:spChg chg="mod">
          <ac:chgData name="Annabel Difranco" userId="70b01474-be35-48b9-a9e6-f4a60430a377" providerId="ADAL" clId="{FB4FD768-7570-415B-8A08-E8CCF70393A8}" dt="2021-11-01T17:12:09.436" v="605" actId="1076"/>
          <ac:spMkLst>
            <pc:docMk/>
            <pc:sldMk cId="1456840434" sldId="308"/>
            <ac:spMk id="33796" creationId="{9742A19D-3E00-A342-97C3-703719284B7A}"/>
          </ac:spMkLst>
        </pc:spChg>
        <pc:picChg chg="add mod">
          <ac:chgData name="Annabel Difranco" userId="70b01474-be35-48b9-a9e6-f4a60430a377" providerId="ADAL" clId="{FB4FD768-7570-415B-8A08-E8CCF70393A8}" dt="2021-11-01T17:12:17.135" v="607" actId="1076"/>
          <ac:picMkLst>
            <pc:docMk/>
            <pc:sldMk cId="1456840434" sldId="308"/>
            <ac:picMk id="1026" creationId="{6143C8C3-C616-4648-9120-6F7A330C6A91}"/>
          </ac:picMkLst>
        </pc:picChg>
        <pc:picChg chg="mod">
          <ac:chgData name="Annabel Difranco" userId="70b01474-be35-48b9-a9e6-f4a60430a377" providerId="ADAL" clId="{FB4FD768-7570-415B-8A08-E8CCF70393A8}" dt="2021-11-01T17:12:02.492" v="603" actId="1076"/>
          <ac:picMkLst>
            <pc:docMk/>
            <pc:sldMk cId="1456840434" sldId="308"/>
            <ac:picMk id="33794" creationId="{41AAA5B8-0A4F-634D-A924-D06F1F247236}"/>
          </ac:picMkLst>
        </pc:picChg>
        <pc:picChg chg="mod">
          <ac:chgData name="Annabel Difranco" userId="70b01474-be35-48b9-a9e6-f4a60430a377" providerId="ADAL" clId="{FB4FD768-7570-415B-8A08-E8CCF70393A8}" dt="2021-11-01T17:18:12.788" v="645" actId="1076"/>
          <ac:picMkLst>
            <pc:docMk/>
            <pc:sldMk cId="1456840434" sldId="308"/>
            <ac:picMk id="33795" creationId="{EA681770-1418-4644-ACC2-6286EDEF2629}"/>
          </ac:picMkLst>
        </pc:picChg>
      </pc:sldChg>
      <pc:sldChg chg="modSp">
        <pc:chgData name="Annabel Difranco" userId="70b01474-be35-48b9-a9e6-f4a60430a377" providerId="ADAL" clId="{FB4FD768-7570-415B-8A08-E8CCF70393A8}" dt="2021-11-01T17:46:15.156" v="1056" actId="1037"/>
        <pc:sldMkLst>
          <pc:docMk/>
          <pc:sldMk cId="1402735284" sldId="309"/>
        </pc:sldMkLst>
        <pc:spChg chg="mod">
          <ac:chgData name="Annabel Difranco" userId="70b01474-be35-48b9-a9e6-f4a60430a377" providerId="ADAL" clId="{FB4FD768-7570-415B-8A08-E8CCF70393A8}" dt="2021-11-01T17:46:15.156" v="1056" actId="1037"/>
          <ac:spMkLst>
            <pc:docMk/>
            <pc:sldMk cId="1402735284" sldId="309"/>
            <ac:spMk id="83970" creationId="{4E5DADD7-DFE1-3D4A-A267-7EDB3DBC590A}"/>
          </ac:spMkLst>
        </pc:spChg>
      </pc:sldChg>
      <pc:sldChg chg="modSp del">
        <pc:chgData name="Annabel Difranco" userId="70b01474-be35-48b9-a9e6-f4a60430a377" providerId="ADAL" clId="{FB4FD768-7570-415B-8A08-E8CCF70393A8}" dt="2021-11-01T16:33:39.474" v="515" actId="2696"/>
        <pc:sldMkLst>
          <pc:docMk/>
          <pc:sldMk cId="2619598683" sldId="311"/>
        </pc:sldMkLst>
        <pc:spChg chg="mod">
          <ac:chgData name="Annabel Difranco" userId="70b01474-be35-48b9-a9e6-f4a60430a377" providerId="ADAL" clId="{FB4FD768-7570-415B-8A08-E8CCF70393A8}" dt="2021-11-01T14:37:30.730" v="32" actId="20577"/>
          <ac:spMkLst>
            <pc:docMk/>
            <pc:sldMk cId="2619598683" sldId="311"/>
            <ac:spMk id="4" creationId="{43F532FB-B56E-004B-9EF4-BB489EE98806}"/>
          </ac:spMkLst>
        </pc:spChg>
      </pc:sldChg>
      <pc:sldChg chg="modSp">
        <pc:chgData name="Annabel Difranco" userId="70b01474-be35-48b9-a9e6-f4a60430a377" providerId="ADAL" clId="{FB4FD768-7570-415B-8A08-E8CCF70393A8}" dt="2021-11-01T14:37:41.825" v="39" actId="20577"/>
        <pc:sldMkLst>
          <pc:docMk/>
          <pc:sldMk cId="1705234479" sldId="312"/>
        </pc:sldMkLst>
        <pc:spChg chg="mod">
          <ac:chgData name="Annabel Difranco" userId="70b01474-be35-48b9-a9e6-f4a60430a377" providerId="ADAL" clId="{FB4FD768-7570-415B-8A08-E8CCF70393A8}" dt="2021-11-01T14:37:41.825" v="39" actId="20577"/>
          <ac:spMkLst>
            <pc:docMk/>
            <pc:sldMk cId="1705234479" sldId="312"/>
            <ac:spMk id="38913" creationId="{61CA0624-7565-0D4B-878A-33B4CE904160}"/>
          </ac:spMkLst>
        </pc:spChg>
      </pc:sldChg>
      <pc:sldChg chg="modSp">
        <pc:chgData name="Annabel Difranco" userId="70b01474-be35-48b9-a9e6-f4a60430a377" providerId="ADAL" clId="{FB4FD768-7570-415B-8A08-E8CCF70393A8}" dt="2021-11-01T17:20:33.350" v="688" actId="20577"/>
        <pc:sldMkLst>
          <pc:docMk/>
          <pc:sldMk cId="2529893345" sldId="313"/>
        </pc:sldMkLst>
        <pc:spChg chg="mod">
          <ac:chgData name="Annabel Difranco" userId="70b01474-be35-48b9-a9e6-f4a60430a377" providerId="ADAL" clId="{FB4FD768-7570-415B-8A08-E8CCF70393A8}" dt="2021-11-01T17:19:59.898" v="665" actId="207"/>
          <ac:spMkLst>
            <pc:docMk/>
            <pc:sldMk cId="2529893345" sldId="313"/>
            <ac:spMk id="39937" creationId="{C965F396-0E19-D344-8AD5-E165A6CDD08A}"/>
          </ac:spMkLst>
        </pc:spChg>
        <pc:spChg chg="mod">
          <ac:chgData name="Annabel Difranco" userId="70b01474-be35-48b9-a9e6-f4a60430a377" providerId="ADAL" clId="{FB4FD768-7570-415B-8A08-E8CCF70393A8}" dt="2021-11-01T17:20:33.350" v="688" actId="20577"/>
          <ac:spMkLst>
            <pc:docMk/>
            <pc:sldMk cId="2529893345" sldId="313"/>
            <ac:spMk id="39938" creationId="{10BE2B86-F472-2C4E-8BAE-0CAB7976AB48}"/>
          </ac:spMkLst>
        </pc:spChg>
      </pc:sldChg>
      <pc:sldChg chg="modSp">
        <pc:chgData name="Annabel Difranco" userId="70b01474-be35-48b9-a9e6-f4a60430a377" providerId="ADAL" clId="{FB4FD768-7570-415B-8A08-E8CCF70393A8}" dt="2021-11-01T17:13:26.413" v="622" actId="207"/>
        <pc:sldMkLst>
          <pc:docMk/>
          <pc:sldMk cId="2582904645" sldId="314"/>
        </pc:sldMkLst>
        <pc:spChg chg="mod">
          <ac:chgData name="Annabel Difranco" userId="70b01474-be35-48b9-a9e6-f4a60430a377" providerId="ADAL" clId="{FB4FD768-7570-415B-8A08-E8CCF70393A8}" dt="2021-11-01T17:12:59.735" v="613" actId="207"/>
          <ac:spMkLst>
            <pc:docMk/>
            <pc:sldMk cId="2582904645" sldId="314"/>
            <ac:spMk id="40963" creationId="{7608E0FD-2297-BF40-9CFD-EFCEEE3C90F2}"/>
          </ac:spMkLst>
        </pc:spChg>
        <pc:spChg chg="mod">
          <ac:chgData name="Annabel Difranco" userId="70b01474-be35-48b9-a9e6-f4a60430a377" providerId="ADAL" clId="{FB4FD768-7570-415B-8A08-E8CCF70393A8}" dt="2021-11-01T17:13:15.702" v="618" actId="207"/>
          <ac:spMkLst>
            <pc:docMk/>
            <pc:sldMk cId="2582904645" sldId="314"/>
            <ac:spMk id="40964" creationId="{21C6388D-7F1A-964B-8E1B-C780FA2F81C5}"/>
          </ac:spMkLst>
        </pc:spChg>
        <pc:spChg chg="mod">
          <ac:chgData name="Annabel Difranco" userId="70b01474-be35-48b9-a9e6-f4a60430a377" providerId="ADAL" clId="{FB4FD768-7570-415B-8A08-E8CCF70393A8}" dt="2021-11-01T17:13:26.413" v="622" actId="207"/>
          <ac:spMkLst>
            <pc:docMk/>
            <pc:sldMk cId="2582904645" sldId="314"/>
            <ac:spMk id="40965" creationId="{9A0DCC9B-A93C-9C4D-A652-50950A561CB0}"/>
          </ac:spMkLst>
        </pc:spChg>
      </pc:sldChg>
      <pc:sldChg chg="modSp">
        <pc:chgData name="Annabel Difranco" userId="70b01474-be35-48b9-a9e6-f4a60430a377" providerId="ADAL" clId="{FB4FD768-7570-415B-8A08-E8CCF70393A8}" dt="2021-11-01T17:22:00.746" v="689" actId="20577"/>
        <pc:sldMkLst>
          <pc:docMk/>
          <pc:sldMk cId="375818676" sldId="315"/>
        </pc:sldMkLst>
        <pc:spChg chg="mod">
          <ac:chgData name="Annabel Difranco" userId="70b01474-be35-48b9-a9e6-f4a60430a377" providerId="ADAL" clId="{FB4FD768-7570-415B-8A08-E8CCF70393A8}" dt="2021-11-01T17:22:00.746" v="689" actId="20577"/>
          <ac:spMkLst>
            <pc:docMk/>
            <pc:sldMk cId="375818676" sldId="315"/>
            <ac:spMk id="41985" creationId="{03696536-E5D4-9542-8F03-6B4082BDC229}"/>
          </ac:spMkLst>
        </pc:spChg>
      </pc:sldChg>
      <pc:sldChg chg="modSp">
        <pc:chgData name="Annabel Difranco" userId="70b01474-be35-48b9-a9e6-f4a60430a377" providerId="ADAL" clId="{FB4FD768-7570-415B-8A08-E8CCF70393A8}" dt="2021-11-01T14:40:04.382" v="73" actId="20577"/>
        <pc:sldMkLst>
          <pc:docMk/>
          <pc:sldMk cId="2465274585" sldId="316"/>
        </pc:sldMkLst>
        <pc:spChg chg="mod">
          <ac:chgData name="Annabel Difranco" userId="70b01474-be35-48b9-a9e6-f4a60430a377" providerId="ADAL" clId="{FB4FD768-7570-415B-8A08-E8CCF70393A8}" dt="2021-11-01T14:40:04.382" v="73" actId="20577"/>
          <ac:spMkLst>
            <pc:docMk/>
            <pc:sldMk cId="2465274585" sldId="316"/>
            <ac:spMk id="43010" creationId="{5ECDE483-9853-B44D-91E4-000C4E43A5C6}"/>
          </ac:spMkLst>
        </pc:spChg>
      </pc:sldChg>
      <pc:sldChg chg="del">
        <pc:chgData name="Annabel Difranco" userId="70b01474-be35-48b9-a9e6-f4a60430a377" providerId="ADAL" clId="{FB4FD768-7570-415B-8A08-E8CCF70393A8}" dt="2021-11-01T17:22:53.381" v="690" actId="2696"/>
        <pc:sldMkLst>
          <pc:docMk/>
          <pc:sldMk cId="3850982647" sldId="317"/>
        </pc:sldMkLst>
      </pc:sldChg>
      <pc:sldChg chg="del">
        <pc:chgData name="Annabel Difranco" userId="70b01474-be35-48b9-a9e6-f4a60430a377" providerId="ADAL" clId="{FB4FD768-7570-415B-8A08-E8CCF70393A8}" dt="2021-11-01T16:34:12.042" v="516" actId="2696"/>
        <pc:sldMkLst>
          <pc:docMk/>
          <pc:sldMk cId="2238635603" sldId="319"/>
        </pc:sldMkLst>
      </pc:sldChg>
      <pc:sldChg chg="addSp delSp modSp">
        <pc:chgData name="Annabel Difranco" userId="70b01474-be35-48b9-a9e6-f4a60430a377" providerId="ADAL" clId="{FB4FD768-7570-415B-8A08-E8CCF70393A8}" dt="2021-11-01T14:45:33.201" v="84" actId="1076"/>
        <pc:sldMkLst>
          <pc:docMk/>
          <pc:sldMk cId="481121874" sldId="320"/>
        </pc:sldMkLst>
        <pc:spChg chg="del">
          <ac:chgData name="Annabel Difranco" userId="70b01474-be35-48b9-a9e6-f4a60430a377" providerId="ADAL" clId="{FB4FD768-7570-415B-8A08-E8CCF70393A8}" dt="2021-11-01T14:44:47.934" v="75" actId="478"/>
          <ac:spMkLst>
            <pc:docMk/>
            <pc:sldMk cId="481121874" sldId="320"/>
            <ac:spMk id="47156" creationId="{2A459A09-7CA6-E146-B9CC-19F460A9AAF9}"/>
          </ac:spMkLst>
        </pc:spChg>
        <pc:graphicFrameChg chg="del">
          <ac:chgData name="Annabel Difranco" userId="70b01474-be35-48b9-a9e6-f4a60430a377" providerId="ADAL" clId="{FB4FD768-7570-415B-8A08-E8CCF70393A8}" dt="2021-11-01T14:44:43.236" v="74" actId="478"/>
          <ac:graphicFrameMkLst>
            <pc:docMk/>
            <pc:sldMk cId="481121874" sldId="320"/>
            <ac:graphicFrameMk id="4" creationId="{731E30FA-B84E-A044-B1B2-763DE6BD001B}"/>
          </ac:graphicFrameMkLst>
        </pc:graphicFrameChg>
        <pc:picChg chg="add mod">
          <ac:chgData name="Annabel Difranco" userId="70b01474-be35-48b9-a9e6-f4a60430a377" providerId="ADAL" clId="{FB4FD768-7570-415B-8A08-E8CCF70393A8}" dt="2021-11-01T14:45:33.201" v="84" actId="1076"/>
          <ac:picMkLst>
            <pc:docMk/>
            <pc:sldMk cId="481121874" sldId="320"/>
            <ac:picMk id="2" creationId="{50C419B2-B74A-408E-8280-EC5C07EA7B1A}"/>
          </ac:picMkLst>
        </pc:picChg>
      </pc:sldChg>
      <pc:sldChg chg="del">
        <pc:chgData name="Annabel Difranco" userId="70b01474-be35-48b9-a9e6-f4a60430a377" providerId="ADAL" clId="{FB4FD768-7570-415B-8A08-E8CCF70393A8}" dt="2021-11-01T14:44:51.936" v="76" actId="2696"/>
        <pc:sldMkLst>
          <pc:docMk/>
          <pc:sldMk cId="422479422" sldId="321"/>
        </pc:sldMkLst>
      </pc:sldChg>
      <pc:sldChg chg="del">
        <pc:chgData name="Annabel Difranco" userId="70b01474-be35-48b9-a9e6-f4a60430a377" providerId="ADAL" clId="{FB4FD768-7570-415B-8A08-E8CCF70393A8}" dt="2021-11-01T14:44:55.981" v="77" actId="2696"/>
        <pc:sldMkLst>
          <pc:docMk/>
          <pc:sldMk cId="1832451799" sldId="322"/>
        </pc:sldMkLst>
      </pc:sldChg>
      <pc:sldChg chg="del">
        <pc:chgData name="Annabel Difranco" userId="70b01474-be35-48b9-a9e6-f4a60430a377" providerId="ADAL" clId="{FB4FD768-7570-415B-8A08-E8CCF70393A8}" dt="2021-11-01T14:44:58.555" v="78" actId="2696"/>
        <pc:sldMkLst>
          <pc:docMk/>
          <pc:sldMk cId="1125589417" sldId="323"/>
        </pc:sldMkLst>
      </pc:sldChg>
      <pc:sldChg chg="del">
        <pc:chgData name="Annabel Difranco" userId="70b01474-be35-48b9-a9e6-f4a60430a377" providerId="ADAL" clId="{FB4FD768-7570-415B-8A08-E8CCF70393A8}" dt="2021-11-01T16:34:28.224" v="517" actId="2696"/>
        <pc:sldMkLst>
          <pc:docMk/>
          <pc:sldMk cId="2074648094" sldId="324"/>
        </pc:sldMkLst>
      </pc:sldChg>
      <pc:sldChg chg="modSp">
        <pc:chgData name="Annabel Difranco" userId="70b01474-be35-48b9-a9e6-f4a60430a377" providerId="ADAL" clId="{FB4FD768-7570-415B-8A08-E8CCF70393A8}" dt="2021-11-01T16:34:53.729" v="598" actId="20577"/>
        <pc:sldMkLst>
          <pc:docMk/>
          <pc:sldMk cId="2754777133" sldId="325"/>
        </pc:sldMkLst>
        <pc:spChg chg="mod">
          <ac:chgData name="Annabel Difranco" userId="70b01474-be35-48b9-a9e6-f4a60430a377" providerId="ADAL" clId="{FB4FD768-7570-415B-8A08-E8CCF70393A8}" dt="2021-11-01T16:34:53.729" v="598" actId="20577"/>
          <ac:spMkLst>
            <pc:docMk/>
            <pc:sldMk cId="2754777133" sldId="325"/>
            <ac:spMk id="2" creationId="{1C6E1C4D-356A-E14F-BE36-D2031D2FD24E}"/>
          </ac:spMkLst>
        </pc:spChg>
      </pc:sldChg>
      <pc:sldChg chg="del">
        <pc:chgData name="Annabel Difranco" userId="70b01474-be35-48b9-a9e6-f4a60430a377" providerId="ADAL" clId="{FB4FD768-7570-415B-8A08-E8CCF70393A8}" dt="2021-11-01T17:28:34.292" v="907" actId="2696"/>
        <pc:sldMkLst>
          <pc:docMk/>
          <pc:sldMk cId="3637508607" sldId="326"/>
        </pc:sldMkLst>
      </pc:sldChg>
      <pc:sldChg chg="del">
        <pc:chgData name="Annabel Difranco" userId="70b01474-be35-48b9-a9e6-f4a60430a377" providerId="ADAL" clId="{FB4FD768-7570-415B-8A08-E8CCF70393A8}" dt="2021-11-01T17:23:53.363" v="691" actId="2696"/>
        <pc:sldMkLst>
          <pc:docMk/>
          <pc:sldMk cId="3330011398" sldId="327"/>
        </pc:sldMkLst>
      </pc:sldChg>
      <pc:sldChg chg="del">
        <pc:chgData name="Annabel Difranco" userId="70b01474-be35-48b9-a9e6-f4a60430a377" providerId="ADAL" clId="{FB4FD768-7570-415B-8A08-E8CCF70393A8}" dt="2021-11-01T17:23:55.940" v="692" actId="2696"/>
        <pc:sldMkLst>
          <pc:docMk/>
          <pc:sldMk cId="1509490521" sldId="328"/>
        </pc:sldMkLst>
      </pc:sldChg>
      <pc:sldChg chg="del">
        <pc:chgData name="Annabel Difranco" userId="70b01474-be35-48b9-a9e6-f4a60430a377" providerId="ADAL" clId="{FB4FD768-7570-415B-8A08-E8CCF70393A8}" dt="2021-11-01T17:26:41.462" v="791" actId="2696"/>
        <pc:sldMkLst>
          <pc:docMk/>
          <pc:sldMk cId="4035856859" sldId="329"/>
        </pc:sldMkLst>
      </pc:sldChg>
      <pc:sldChg chg="del">
        <pc:chgData name="Annabel Difranco" userId="70b01474-be35-48b9-a9e6-f4a60430a377" providerId="ADAL" clId="{FB4FD768-7570-415B-8A08-E8CCF70393A8}" dt="2021-11-01T17:43:54.622" v="1036" actId="2696"/>
        <pc:sldMkLst>
          <pc:docMk/>
          <pc:sldMk cId="3791101502" sldId="333"/>
        </pc:sldMkLst>
      </pc:sldChg>
      <pc:sldChg chg="del">
        <pc:chgData name="Annabel Difranco" userId="70b01474-be35-48b9-a9e6-f4a60430a377" providerId="ADAL" clId="{FB4FD768-7570-415B-8A08-E8CCF70393A8}" dt="2021-11-01T17:43:56.901" v="1037" actId="2696"/>
        <pc:sldMkLst>
          <pc:docMk/>
          <pc:sldMk cId="1087833181" sldId="334"/>
        </pc:sldMkLst>
      </pc:sldChg>
      <pc:sldChg chg="del">
        <pc:chgData name="Annabel Difranco" userId="70b01474-be35-48b9-a9e6-f4a60430a377" providerId="ADAL" clId="{FB4FD768-7570-415B-8A08-E8CCF70393A8}" dt="2021-11-01T17:43:59.183" v="1038" actId="2696"/>
        <pc:sldMkLst>
          <pc:docMk/>
          <pc:sldMk cId="2922450733" sldId="335"/>
        </pc:sldMkLst>
      </pc:sldChg>
      <pc:sldChg chg="del">
        <pc:chgData name="Annabel Difranco" userId="70b01474-be35-48b9-a9e6-f4a60430a377" providerId="ADAL" clId="{FB4FD768-7570-415B-8A08-E8CCF70393A8}" dt="2021-11-01T17:44:01.910" v="1039" actId="2696"/>
        <pc:sldMkLst>
          <pc:docMk/>
          <pc:sldMk cId="1334062729" sldId="336"/>
        </pc:sldMkLst>
      </pc:sldChg>
      <pc:sldChg chg="del">
        <pc:chgData name="Annabel Difranco" userId="70b01474-be35-48b9-a9e6-f4a60430a377" providerId="ADAL" clId="{FB4FD768-7570-415B-8A08-E8CCF70393A8}" dt="2021-11-01T17:44:04.589" v="1040" actId="2696"/>
        <pc:sldMkLst>
          <pc:docMk/>
          <pc:sldMk cId="1034535096" sldId="337"/>
        </pc:sldMkLst>
      </pc:sldChg>
      <pc:sldChg chg="del">
        <pc:chgData name="Annabel Difranco" userId="70b01474-be35-48b9-a9e6-f4a60430a377" providerId="ADAL" clId="{FB4FD768-7570-415B-8A08-E8CCF70393A8}" dt="2021-11-01T17:44:06.733" v="1041" actId="2696"/>
        <pc:sldMkLst>
          <pc:docMk/>
          <pc:sldMk cId="567427744" sldId="338"/>
        </pc:sldMkLst>
      </pc:sldChg>
      <pc:sldChg chg="del">
        <pc:chgData name="Annabel Difranco" userId="70b01474-be35-48b9-a9e6-f4a60430a377" providerId="ADAL" clId="{FB4FD768-7570-415B-8A08-E8CCF70393A8}" dt="2021-11-01T17:44:08.886" v="1042" actId="2696"/>
        <pc:sldMkLst>
          <pc:docMk/>
          <pc:sldMk cId="655545272" sldId="339"/>
        </pc:sldMkLst>
      </pc:sldChg>
      <pc:sldChg chg="del">
        <pc:chgData name="Annabel Difranco" userId="70b01474-be35-48b9-a9e6-f4a60430a377" providerId="ADAL" clId="{FB4FD768-7570-415B-8A08-E8CCF70393A8}" dt="2021-11-01T17:44:10.978" v="1043" actId="2696"/>
        <pc:sldMkLst>
          <pc:docMk/>
          <pc:sldMk cId="146932331" sldId="340"/>
        </pc:sldMkLst>
      </pc:sldChg>
      <pc:sldChg chg="del">
        <pc:chgData name="Annabel Difranco" userId="70b01474-be35-48b9-a9e6-f4a60430a377" providerId="ADAL" clId="{FB4FD768-7570-415B-8A08-E8CCF70393A8}" dt="2021-11-01T17:44:16.522" v="1044" actId="2696"/>
        <pc:sldMkLst>
          <pc:docMk/>
          <pc:sldMk cId="2477887851" sldId="341"/>
        </pc:sldMkLst>
      </pc:sldChg>
      <pc:sldChg chg="del">
        <pc:chgData name="Annabel Difranco" userId="70b01474-be35-48b9-a9e6-f4a60430a377" providerId="ADAL" clId="{FB4FD768-7570-415B-8A08-E8CCF70393A8}" dt="2021-11-01T14:35:47.544" v="1" actId="2696"/>
        <pc:sldMkLst>
          <pc:docMk/>
          <pc:sldMk cId="1333043909" sldId="344"/>
        </pc:sldMkLst>
      </pc:sldChg>
      <pc:sldChg chg="modSp">
        <pc:chgData name="Annabel Difranco" userId="70b01474-be35-48b9-a9e6-f4a60430a377" providerId="ADAL" clId="{FB4FD768-7570-415B-8A08-E8CCF70393A8}" dt="2021-11-01T17:27:44.889" v="906" actId="20577"/>
        <pc:sldMkLst>
          <pc:docMk/>
          <pc:sldMk cId="195787637" sldId="349"/>
        </pc:sldMkLst>
        <pc:spChg chg="mod">
          <ac:chgData name="Annabel Difranco" userId="70b01474-be35-48b9-a9e6-f4a60430a377" providerId="ADAL" clId="{FB4FD768-7570-415B-8A08-E8CCF70393A8}" dt="2021-11-01T17:27:44.889" v="906" actId="20577"/>
          <ac:spMkLst>
            <pc:docMk/>
            <pc:sldMk cId="195787637" sldId="349"/>
            <ac:spMk id="2" creationId="{2751932E-39BF-4D4B-A842-C5F178EFC9F5}"/>
          </ac:spMkLst>
        </pc:spChg>
      </pc:sldChg>
      <pc:sldChg chg="del">
        <pc:chgData name="Annabel Difranco" userId="70b01474-be35-48b9-a9e6-f4a60430a377" providerId="ADAL" clId="{FB4FD768-7570-415B-8A08-E8CCF70393A8}" dt="2021-11-01T17:33:25.933" v="929" actId="2696"/>
        <pc:sldMkLst>
          <pc:docMk/>
          <pc:sldMk cId="2142225409" sldId="350"/>
        </pc:sldMkLst>
      </pc:sldChg>
      <pc:sldChg chg="modSp">
        <pc:chgData name="Annabel Difranco" userId="70b01474-be35-48b9-a9e6-f4a60430a377" providerId="ADAL" clId="{FB4FD768-7570-415B-8A08-E8CCF70393A8}" dt="2021-11-01T17:56:03.632" v="1183" actId="20577"/>
        <pc:sldMkLst>
          <pc:docMk/>
          <pc:sldMk cId="803103923" sldId="351"/>
        </pc:sldMkLst>
        <pc:spChg chg="mod">
          <ac:chgData name="Annabel Difranco" userId="70b01474-be35-48b9-a9e6-f4a60430a377" providerId="ADAL" clId="{FB4FD768-7570-415B-8A08-E8CCF70393A8}" dt="2021-11-01T17:56:03.632" v="1183" actId="20577"/>
          <ac:spMkLst>
            <pc:docMk/>
            <pc:sldMk cId="803103923" sldId="351"/>
            <ac:spMk id="41987" creationId="{DA9042CE-654D-2B40-B99D-C565FCDB45F2}"/>
          </ac:spMkLst>
        </pc:spChg>
      </pc:sldChg>
      <pc:sldChg chg="ord">
        <pc:chgData name="Annabel Difranco" userId="70b01474-be35-48b9-a9e6-f4a60430a377" providerId="ADAL" clId="{FB4FD768-7570-415B-8A08-E8CCF70393A8}" dt="2021-11-01T17:43:17.096" v="1032"/>
        <pc:sldMkLst>
          <pc:docMk/>
          <pc:sldMk cId="3290958848" sldId="359"/>
        </pc:sldMkLst>
      </pc:sldChg>
      <pc:sldChg chg="del">
        <pc:chgData name="Annabel Difranco" userId="70b01474-be35-48b9-a9e6-f4a60430a377" providerId="ADAL" clId="{FB4FD768-7570-415B-8A08-E8CCF70393A8}" dt="2021-11-01T17:31:57.312" v="925" actId="2696"/>
        <pc:sldMkLst>
          <pc:docMk/>
          <pc:sldMk cId="3187276862" sldId="360"/>
        </pc:sldMkLst>
      </pc:sldChg>
      <pc:sldChg chg="del">
        <pc:chgData name="Annabel Difranco" userId="70b01474-be35-48b9-a9e6-f4a60430a377" providerId="ADAL" clId="{FB4FD768-7570-415B-8A08-E8CCF70393A8}" dt="2021-11-01T17:32:08.875" v="927" actId="2696"/>
        <pc:sldMkLst>
          <pc:docMk/>
          <pc:sldMk cId="2874758758" sldId="362"/>
        </pc:sldMkLst>
      </pc:sldChg>
      <pc:sldChg chg="modSp">
        <pc:chgData name="Annabel Difranco" userId="70b01474-be35-48b9-a9e6-f4a60430a377" providerId="ADAL" clId="{FB4FD768-7570-415B-8A08-E8CCF70393A8}" dt="2021-11-01T17:41:38.820" v="1025" actId="207"/>
        <pc:sldMkLst>
          <pc:docMk/>
          <pc:sldMk cId="343658092" sldId="363"/>
        </pc:sldMkLst>
        <pc:spChg chg="mod">
          <ac:chgData name="Annabel Difranco" userId="70b01474-be35-48b9-a9e6-f4a60430a377" providerId="ADAL" clId="{FB4FD768-7570-415B-8A08-E8CCF70393A8}" dt="2021-11-01T17:41:38.820" v="1025" actId="207"/>
          <ac:spMkLst>
            <pc:docMk/>
            <pc:sldMk cId="343658092" sldId="363"/>
            <ac:spMk id="187" creationId="{00000000-0000-0000-0000-000000000000}"/>
          </ac:spMkLst>
        </pc:spChg>
      </pc:sldChg>
      <pc:sldChg chg="del">
        <pc:chgData name="Annabel Difranco" userId="70b01474-be35-48b9-a9e6-f4a60430a377" providerId="ADAL" clId="{FB4FD768-7570-415B-8A08-E8CCF70393A8}" dt="2021-11-01T17:42:07.659" v="1026" actId="2696"/>
        <pc:sldMkLst>
          <pc:docMk/>
          <pc:sldMk cId="2639959710" sldId="364"/>
        </pc:sldMkLst>
      </pc:sldChg>
      <pc:sldChg chg="del">
        <pc:chgData name="Annabel Difranco" userId="70b01474-be35-48b9-a9e6-f4a60430a377" providerId="ADAL" clId="{FB4FD768-7570-415B-8A08-E8CCF70393A8}" dt="2021-11-01T17:43:35.474" v="1033" actId="2696"/>
        <pc:sldMkLst>
          <pc:docMk/>
          <pc:sldMk cId="1088321215" sldId="365"/>
        </pc:sldMkLst>
      </pc:sldChg>
      <pc:sldChg chg="del">
        <pc:chgData name="Annabel Difranco" userId="70b01474-be35-48b9-a9e6-f4a60430a377" providerId="ADAL" clId="{FB4FD768-7570-415B-8A08-E8CCF70393A8}" dt="2021-11-01T17:42:09.924" v="1027" actId="2696"/>
        <pc:sldMkLst>
          <pc:docMk/>
          <pc:sldMk cId="302604013" sldId="366"/>
        </pc:sldMkLst>
      </pc:sldChg>
      <pc:sldChg chg="del ord">
        <pc:chgData name="Annabel Difranco" userId="70b01474-be35-48b9-a9e6-f4a60430a377" providerId="ADAL" clId="{FB4FD768-7570-415B-8A08-E8CCF70393A8}" dt="2021-11-01T17:30:23.054" v="916" actId="2696"/>
        <pc:sldMkLst>
          <pc:docMk/>
          <pc:sldMk cId="151405378" sldId="367"/>
        </pc:sldMkLst>
      </pc:sldChg>
      <pc:sldChg chg="modSp add del">
        <pc:chgData name="Annabel Difranco" userId="70b01474-be35-48b9-a9e6-f4a60430a377" providerId="ADAL" clId="{FB4FD768-7570-415B-8A08-E8CCF70393A8}" dt="2021-11-01T17:56:36.356" v="1184" actId="20577"/>
        <pc:sldMkLst>
          <pc:docMk/>
          <pc:sldMk cId="1541650241" sldId="371"/>
        </pc:sldMkLst>
        <pc:graphicFrameChg chg="modGraphic">
          <ac:chgData name="Annabel Difranco" userId="70b01474-be35-48b9-a9e6-f4a60430a377" providerId="ADAL" clId="{FB4FD768-7570-415B-8A08-E8CCF70393A8}" dt="2021-11-01T17:56:36.356" v="1184" actId="20577"/>
          <ac:graphicFrameMkLst>
            <pc:docMk/>
            <pc:sldMk cId="1541650241" sldId="371"/>
            <ac:graphicFrameMk id="4" creationId="{B7E4BA19-6AB9-9A43-89C3-192FCADC0987}"/>
          </ac:graphicFrameMkLst>
        </pc:graphicFrameChg>
      </pc:sldChg>
      <pc:sldChg chg="del">
        <pc:chgData name="Annabel Difranco" userId="70b01474-be35-48b9-a9e6-f4a60430a377" providerId="ADAL" clId="{FB4FD768-7570-415B-8A08-E8CCF70393A8}" dt="2021-11-01T17:31:47.759" v="924" actId="2696"/>
        <pc:sldMkLst>
          <pc:docMk/>
          <pc:sldMk cId="2968119149" sldId="376"/>
        </pc:sldMkLst>
      </pc:sldChg>
      <pc:sldChg chg="del">
        <pc:chgData name="Annabel Difranco" userId="70b01474-be35-48b9-a9e6-f4a60430a377" providerId="ADAL" clId="{FB4FD768-7570-415B-8A08-E8CCF70393A8}" dt="2021-11-01T17:43:51.825" v="1035" actId="2696"/>
        <pc:sldMkLst>
          <pc:docMk/>
          <pc:sldMk cId="986877814" sldId="377"/>
        </pc:sldMkLst>
      </pc:sldChg>
      <pc:sldChg chg="addSp delSp modSp add">
        <pc:chgData name="Annabel Difranco" userId="70b01474-be35-48b9-a9e6-f4a60430a377" providerId="ADAL" clId="{FB4FD768-7570-415B-8A08-E8CCF70393A8}" dt="2021-11-01T14:46:09.175" v="93" actId="1076"/>
        <pc:sldMkLst>
          <pc:docMk/>
          <pc:sldMk cId="2241113243" sldId="378"/>
        </pc:sldMkLst>
        <pc:picChg chg="del">
          <ac:chgData name="Annabel Difranco" userId="70b01474-be35-48b9-a9e6-f4a60430a377" providerId="ADAL" clId="{FB4FD768-7570-415B-8A08-E8CCF70393A8}" dt="2021-11-01T14:45:40.277" v="86" actId="478"/>
          <ac:picMkLst>
            <pc:docMk/>
            <pc:sldMk cId="2241113243" sldId="378"/>
            <ac:picMk id="2" creationId="{50C419B2-B74A-408E-8280-EC5C07EA7B1A}"/>
          </ac:picMkLst>
        </pc:picChg>
        <pc:picChg chg="add mod">
          <ac:chgData name="Annabel Difranco" userId="70b01474-be35-48b9-a9e6-f4a60430a377" providerId="ADAL" clId="{FB4FD768-7570-415B-8A08-E8CCF70393A8}" dt="2021-11-01T14:46:09.175" v="93" actId="1076"/>
          <ac:picMkLst>
            <pc:docMk/>
            <pc:sldMk cId="2241113243" sldId="378"/>
            <ac:picMk id="3" creationId="{DB78CBA6-76C4-4A52-A8D6-66397B5B3A6E}"/>
          </ac:picMkLst>
        </pc:picChg>
      </pc:sldChg>
      <pc:sldChg chg="addSp delSp modSp add del ord">
        <pc:chgData name="Annabel Difranco" userId="70b01474-be35-48b9-a9e6-f4a60430a377" providerId="ADAL" clId="{FB4FD768-7570-415B-8A08-E8CCF70393A8}" dt="2021-11-01T17:51:29.997" v="1106" actId="2696"/>
        <pc:sldMkLst>
          <pc:docMk/>
          <pc:sldMk cId="1051290688" sldId="379"/>
        </pc:sldMkLst>
        <pc:picChg chg="add del mod">
          <ac:chgData name="Annabel Difranco" userId="70b01474-be35-48b9-a9e6-f4a60430a377" providerId="ADAL" clId="{FB4FD768-7570-415B-8A08-E8CCF70393A8}" dt="2021-11-01T17:51:25.350" v="1105" actId="478"/>
          <ac:picMkLst>
            <pc:docMk/>
            <pc:sldMk cId="1051290688" sldId="379"/>
            <ac:picMk id="5" creationId="{0B9B9A05-042D-4E97-B6C1-EEF693DE0ED2}"/>
          </ac:picMkLst>
        </pc:picChg>
      </pc:sldChg>
      <pc:sldChg chg="add">
        <pc:chgData name="Annabel Difranco" userId="70b01474-be35-48b9-a9e6-f4a60430a377" providerId="ADAL" clId="{FB4FD768-7570-415B-8A08-E8CCF70393A8}" dt="2021-11-01T16:21:24.588" v="103"/>
        <pc:sldMkLst>
          <pc:docMk/>
          <pc:sldMk cId="205175546" sldId="380"/>
        </pc:sldMkLst>
      </pc:sldChg>
      <pc:sldChg chg="addSp delSp modSp add">
        <pc:chgData name="Annabel Difranco" userId="70b01474-be35-48b9-a9e6-f4a60430a377" providerId="ADAL" clId="{FB4FD768-7570-415B-8A08-E8CCF70393A8}" dt="2021-11-01T17:26:13.344" v="790" actId="20577"/>
        <pc:sldMkLst>
          <pc:docMk/>
          <pc:sldMk cId="4244713555" sldId="381"/>
        </pc:sldMkLst>
        <pc:spChg chg="add mod">
          <ac:chgData name="Annabel Difranco" userId="70b01474-be35-48b9-a9e6-f4a60430a377" providerId="ADAL" clId="{FB4FD768-7570-415B-8A08-E8CCF70393A8}" dt="2021-11-01T17:26:13.344" v="790" actId="20577"/>
          <ac:spMkLst>
            <pc:docMk/>
            <pc:sldMk cId="4244713555" sldId="381"/>
            <ac:spMk id="3" creationId="{6C43EE39-3011-46FA-AF46-7081E2EFB06E}"/>
          </ac:spMkLst>
        </pc:spChg>
        <pc:spChg chg="del">
          <ac:chgData name="Annabel Difranco" userId="70b01474-be35-48b9-a9e6-f4a60430a377" providerId="ADAL" clId="{FB4FD768-7570-415B-8A08-E8CCF70393A8}" dt="2021-11-01T17:25:41.481" v="694" actId="478"/>
          <ac:spMkLst>
            <pc:docMk/>
            <pc:sldMk cId="4244713555" sldId="381"/>
            <ac:spMk id="33796" creationId="{9742A19D-3E00-A342-97C3-703719284B7A}"/>
          </ac:spMkLst>
        </pc:spChg>
        <pc:spChg chg="mod">
          <ac:chgData name="Annabel Difranco" userId="70b01474-be35-48b9-a9e6-f4a60430a377" providerId="ADAL" clId="{FB4FD768-7570-415B-8A08-E8CCF70393A8}" dt="2021-11-01T17:25:45.785" v="696" actId="6549"/>
          <ac:spMkLst>
            <pc:docMk/>
            <pc:sldMk cId="4244713555" sldId="381"/>
            <ac:spMk id="82946" creationId="{8C672C0A-6735-D240-B3B8-17E3136B4C98}"/>
          </ac:spMkLst>
        </pc:spChg>
        <pc:picChg chg="add mod">
          <ac:chgData name="Annabel Difranco" userId="70b01474-be35-48b9-a9e6-f4a60430a377" providerId="ADAL" clId="{FB4FD768-7570-415B-8A08-E8CCF70393A8}" dt="2021-11-01T17:25:49.418" v="698" actId="1076"/>
          <ac:picMkLst>
            <pc:docMk/>
            <pc:sldMk cId="4244713555" sldId="381"/>
            <ac:picMk id="2" creationId="{AF467338-489C-4495-943A-E446CB029361}"/>
          </ac:picMkLst>
        </pc:picChg>
        <pc:picChg chg="del">
          <ac:chgData name="Annabel Difranco" userId="70b01474-be35-48b9-a9e6-f4a60430a377" providerId="ADAL" clId="{FB4FD768-7570-415B-8A08-E8CCF70393A8}" dt="2021-11-01T17:25:42.992" v="695" actId="478"/>
          <ac:picMkLst>
            <pc:docMk/>
            <pc:sldMk cId="4244713555" sldId="381"/>
            <ac:picMk id="1026" creationId="{6143C8C3-C616-4648-9120-6F7A330C6A91}"/>
          </ac:picMkLst>
        </pc:picChg>
        <pc:picChg chg="del">
          <ac:chgData name="Annabel Difranco" userId="70b01474-be35-48b9-a9e6-f4a60430a377" providerId="ADAL" clId="{FB4FD768-7570-415B-8A08-E8CCF70393A8}" dt="2021-11-01T17:25:41.481" v="694" actId="478"/>
          <ac:picMkLst>
            <pc:docMk/>
            <pc:sldMk cId="4244713555" sldId="381"/>
            <ac:picMk id="33794" creationId="{41AAA5B8-0A4F-634D-A924-D06F1F247236}"/>
          </ac:picMkLst>
        </pc:picChg>
        <pc:picChg chg="del">
          <ac:chgData name="Annabel Difranco" userId="70b01474-be35-48b9-a9e6-f4a60430a377" providerId="ADAL" clId="{FB4FD768-7570-415B-8A08-E8CCF70393A8}" dt="2021-11-01T17:25:41.481" v="694" actId="478"/>
          <ac:picMkLst>
            <pc:docMk/>
            <pc:sldMk cId="4244713555" sldId="381"/>
            <ac:picMk id="33795" creationId="{EA681770-1418-4644-ACC2-6286EDEF2629}"/>
          </ac:picMkLst>
        </pc:picChg>
      </pc:sldChg>
      <pc:sldChg chg="addSp delSp modSp add">
        <pc:chgData name="Annabel Difranco" userId="70b01474-be35-48b9-a9e6-f4a60430a377" providerId="ADAL" clId="{FB4FD768-7570-415B-8A08-E8CCF70393A8}" dt="2021-11-01T17:48:30.667" v="1069" actId="1076"/>
        <pc:sldMkLst>
          <pc:docMk/>
          <pc:sldMk cId="230296138" sldId="382"/>
        </pc:sldMkLst>
        <pc:picChg chg="add mod">
          <ac:chgData name="Annabel Difranco" userId="70b01474-be35-48b9-a9e6-f4a60430a377" providerId="ADAL" clId="{FB4FD768-7570-415B-8A08-E8CCF70393A8}" dt="2021-11-01T17:48:30.667" v="1069" actId="1076"/>
          <ac:picMkLst>
            <pc:docMk/>
            <pc:sldMk cId="230296138" sldId="382"/>
            <ac:picMk id="2" creationId="{1C686152-C1B9-46BB-93B8-1E9F8B8E0333}"/>
          </ac:picMkLst>
        </pc:picChg>
        <pc:picChg chg="del">
          <ac:chgData name="Annabel Difranco" userId="70b01474-be35-48b9-a9e6-f4a60430a377" providerId="ADAL" clId="{FB4FD768-7570-415B-8A08-E8CCF70393A8}" dt="2021-11-01T17:48:14.529" v="1058" actId="478"/>
          <ac:picMkLst>
            <pc:docMk/>
            <pc:sldMk cId="230296138" sldId="382"/>
            <ac:picMk id="217" creationId="{00000000-0000-0000-0000-000000000000}"/>
          </ac:picMkLst>
        </pc:picChg>
        <pc:picChg chg="del">
          <ac:chgData name="Annabel Difranco" userId="70b01474-be35-48b9-a9e6-f4a60430a377" providerId="ADAL" clId="{FB4FD768-7570-415B-8A08-E8CCF70393A8}" dt="2021-11-01T17:48:15.795" v="1059" actId="478"/>
          <ac:picMkLst>
            <pc:docMk/>
            <pc:sldMk cId="230296138" sldId="382"/>
            <ac:picMk id="218" creationId="{00000000-0000-0000-0000-000000000000}"/>
          </ac:picMkLst>
        </pc:picChg>
        <pc:picChg chg="del">
          <ac:chgData name="Annabel Difranco" userId="70b01474-be35-48b9-a9e6-f4a60430a377" providerId="ADAL" clId="{FB4FD768-7570-415B-8A08-E8CCF70393A8}" dt="2021-11-01T17:48:18.350" v="1061" actId="478"/>
          <ac:picMkLst>
            <pc:docMk/>
            <pc:sldMk cId="230296138" sldId="382"/>
            <ac:picMk id="219" creationId="{00000000-0000-0000-0000-000000000000}"/>
          </ac:picMkLst>
        </pc:picChg>
        <pc:picChg chg="del">
          <ac:chgData name="Annabel Difranco" userId="70b01474-be35-48b9-a9e6-f4a60430a377" providerId="ADAL" clId="{FB4FD768-7570-415B-8A08-E8CCF70393A8}" dt="2021-11-01T17:48:17.095" v="1060" actId="478"/>
          <ac:picMkLst>
            <pc:docMk/>
            <pc:sldMk cId="230296138" sldId="382"/>
            <ac:picMk id="220" creationId="{00000000-0000-0000-0000-000000000000}"/>
          </ac:picMkLst>
        </pc:picChg>
        <pc:picChg chg="del">
          <ac:chgData name="Annabel Difranco" userId="70b01474-be35-48b9-a9e6-f4a60430a377" providerId="ADAL" clId="{FB4FD768-7570-415B-8A08-E8CCF70393A8}" dt="2021-11-01T17:48:20.772" v="1063" actId="478"/>
          <ac:picMkLst>
            <pc:docMk/>
            <pc:sldMk cId="230296138" sldId="382"/>
            <ac:picMk id="221" creationId="{00000000-0000-0000-0000-000000000000}"/>
          </ac:picMkLst>
        </pc:picChg>
        <pc:picChg chg="del">
          <ac:chgData name="Annabel Difranco" userId="70b01474-be35-48b9-a9e6-f4a60430a377" providerId="ADAL" clId="{FB4FD768-7570-415B-8A08-E8CCF70393A8}" dt="2021-11-01T17:48:19.575" v="1062" actId="478"/>
          <ac:picMkLst>
            <pc:docMk/>
            <pc:sldMk cId="230296138" sldId="382"/>
            <ac:picMk id="222" creationId="{00000000-0000-0000-0000-000000000000}"/>
          </ac:picMkLst>
        </pc:picChg>
        <pc:picChg chg="del">
          <ac:chgData name="Annabel Difranco" userId="70b01474-be35-48b9-a9e6-f4a60430a377" providerId="ADAL" clId="{FB4FD768-7570-415B-8A08-E8CCF70393A8}" dt="2021-11-01T17:48:22.206" v="1064" actId="478"/>
          <ac:picMkLst>
            <pc:docMk/>
            <pc:sldMk cId="230296138" sldId="382"/>
            <ac:picMk id="223" creationId="{00000000-0000-0000-0000-000000000000}"/>
          </ac:picMkLst>
        </pc:picChg>
      </pc:sldChg>
      <pc:sldChg chg="add del">
        <pc:chgData name="Annabel Difranco" userId="70b01474-be35-48b9-a9e6-f4a60430a377" providerId="ADAL" clId="{FB4FD768-7570-415B-8A08-E8CCF70393A8}" dt="2021-11-01T17:29:21.054" v="910" actId="2696"/>
        <pc:sldMkLst>
          <pc:docMk/>
          <pc:sldMk cId="2579244659" sldId="382"/>
        </pc:sldMkLst>
      </pc:sldChg>
      <pc:sldChg chg="addSp delSp modSp add">
        <pc:chgData name="Annabel Difranco" userId="70b01474-be35-48b9-a9e6-f4a60430a377" providerId="ADAL" clId="{FB4FD768-7570-415B-8A08-E8CCF70393A8}" dt="2021-11-01T17:51:14.903" v="1104" actId="403"/>
        <pc:sldMkLst>
          <pc:docMk/>
          <pc:sldMk cId="4277808689" sldId="383"/>
        </pc:sldMkLst>
        <pc:spChg chg="add mod">
          <ac:chgData name="Annabel Difranco" userId="70b01474-be35-48b9-a9e6-f4a60430a377" providerId="ADAL" clId="{FB4FD768-7570-415B-8A08-E8CCF70393A8}" dt="2021-11-01T17:51:14.903" v="1104" actId="403"/>
          <ac:spMkLst>
            <pc:docMk/>
            <pc:sldMk cId="4277808689" sldId="383"/>
            <ac:spMk id="4" creationId="{5A8A9BCE-1E14-4853-A13A-D3C6AE3B28B2}"/>
          </ac:spMkLst>
        </pc:spChg>
        <pc:picChg chg="del">
          <ac:chgData name="Annabel Difranco" userId="70b01474-be35-48b9-a9e6-f4a60430a377" providerId="ADAL" clId="{FB4FD768-7570-415B-8A08-E8CCF70393A8}" dt="2021-11-01T17:48:36.168" v="1071" actId="478"/>
          <ac:picMkLst>
            <pc:docMk/>
            <pc:sldMk cId="4277808689" sldId="383"/>
            <ac:picMk id="2" creationId="{1C686152-C1B9-46BB-93B8-1E9F8B8E0333}"/>
          </ac:picMkLst>
        </pc:picChg>
        <pc:picChg chg="add mod">
          <ac:chgData name="Annabel Difranco" userId="70b01474-be35-48b9-a9e6-f4a60430a377" providerId="ADAL" clId="{FB4FD768-7570-415B-8A08-E8CCF70393A8}" dt="2021-11-01T17:51:02.220" v="1077" actId="1076"/>
          <ac:picMkLst>
            <pc:docMk/>
            <pc:sldMk cId="4277808689" sldId="383"/>
            <ac:picMk id="3" creationId="{269F5E2D-2F61-436D-88B9-3C4EAE79609E}"/>
          </ac:picMkLst>
        </pc:picChg>
      </pc:sldChg>
      <pc:sldMasterChg chg="delSldLayout">
        <pc:chgData name="Annabel Difranco" userId="70b01474-be35-48b9-a9e6-f4a60430a377" providerId="ADAL" clId="{FB4FD768-7570-415B-8A08-E8CCF70393A8}" dt="2021-11-01T17:51:29.997" v="1107" actId="2696"/>
        <pc:sldMasterMkLst>
          <pc:docMk/>
          <pc:sldMasterMk cId="0" sldId="2147483648"/>
        </pc:sldMasterMkLst>
        <pc:sldLayoutChg chg="del">
          <pc:chgData name="Annabel Difranco" userId="70b01474-be35-48b9-a9e6-f4a60430a377" providerId="ADAL" clId="{FB4FD768-7570-415B-8A08-E8CCF70393A8}" dt="2021-11-01T17:51:29.997" v="1107" actId="2696"/>
          <pc:sldLayoutMkLst>
            <pc:docMk/>
            <pc:sldMasterMk cId="0" sldId="2147483648"/>
            <pc:sldLayoutMk cId="0" sldId="2147483650"/>
          </pc:sldLayoutMkLst>
        </pc:sldLayoutChg>
        <pc:sldLayoutChg chg="del">
          <pc:chgData name="Annabel Difranco" userId="70b01474-be35-48b9-a9e6-f4a60430a377" providerId="ADAL" clId="{FB4FD768-7570-415B-8A08-E8CCF70393A8}" dt="2021-11-01T16:25:05.002" v="185" actId="2696"/>
          <pc:sldLayoutMkLst>
            <pc:docMk/>
            <pc:sldMasterMk cId="0" sldId="2147483648"/>
            <pc:sldLayoutMk cId="106460030" sldId="214748366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9A825CFF-1C8E-DD4A-804A-94D9F588EA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F2487446-4AD0-F948-9F70-AF66574D17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A08605AE-3ACF-454E-A1E9-211FDBB1E6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956CDC3-8CE5-A64D-988B-AB9ADDAB3648}" type="slidenum">
              <a:rPr lang="en-US" altLang="en-US" sz="1200"/>
              <a:pPr eaLnBrk="1" hangingPunct="1"/>
              <a:t>17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125540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50240" y="2275841"/>
            <a:ext cx="11704320" cy="6436925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2A571C-8901-6947-85E4-8E95E94592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0240" y="8882098"/>
            <a:ext cx="3034453" cy="677333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396C3-54BC-2245-8EC6-05A53D8E9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43307" y="8882098"/>
            <a:ext cx="4118187" cy="6773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DF8C7-32C2-424E-8E42-E3DF513A3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6232" y="8882098"/>
            <a:ext cx="322203" cy="348813"/>
          </a:xfrm>
        </p:spPr>
        <p:txBody>
          <a:bodyPr/>
          <a:lstStyle>
            <a:lvl1pPr>
              <a:defRPr/>
            </a:lvl1pPr>
          </a:lstStyle>
          <a:p>
            <a:fld id="{BDC9BD1A-B76D-DE44-BF82-1754AFAFACE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55802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2FD1EC-15D0-FD46-AA0A-136700EBE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EE921E-A26A-CA48-BF09-8546746413F5}" type="datetimeFigureOut">
              <a:rPr lang="en-US" altLang="en-US"/>
              <a:pPr/>
              <a:t>11/7/2021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031C1-332B-3441-B057-8B5208F38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B4D61-238D-AA4F-8BDA-4FE5D77C2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7911" y="9296400"/>
            <a:ext cx="322204" cy="348813"/>
          </a:xfrm>
        </p:spPr>
        <p:txBody>
          <a:bodyPr/>
          <a:lstStyle>
            <a:lvl1pPr>
              <a:defRPr/>
            </a:lvl1pPr>
          </a:lstStyle>
          <a:p>
            <a:fld id="{50EF24FA-32DF-0F4D-8418-EF700FB89F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7516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13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idx="13"/>
          </p:nvPr>
        </p:nvSpPr>
        <p:spPr>
          <a:xfrm>
            <a:off x="4086225" y="2586566"/>
            <a:ext cx="9429750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  <p:sldLayoutId id="2147483663" r:id="rId13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Improving the teaching and learning of spelling…"/>
          <p:cNvSpPr txBox="1">
            <a:spLocks noGrp="1"/>
          </p:cNvSpPr>
          <p:nvPr>
            <p:ph type="ctrTitle"/>
          </p:nvPr>
        </p:nvSpPr>
        <p:spPr>
          <a:xfrm>
            <a:off x="1423487" y="2669943"/>
            <a:ext cx="10464800" cy="91550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274574">
              <a:defRPr sz="3759"/>
            </a:pPr>
            <a:endParaRPr dirty="0"/>
          </a:p>
          <a:p>
            <a:pPr defTabSz="274574">
              <a:defRPr sz="3759"/>
            </a:pPr>
            <a:r>
              <a:rPr dirty="0"/>
              <a:t>Effective Spelling is taught not ‘caught’</a:t>
            </a:r>
          </a:p>
        </p:txBody>
      </p:sp>
      <p:pic>
        <p:nvPicPr>
          <p:cNvPr id="120" name="Image" descr="Image"/>
          <p:cNvPicPr>
            <a:picLocks noChangeAspect="1"/>
          </p:cNvPicPr>
          <p:nvPr/>
        </p:nvPicPr>
        <p:blipFill rotWithShape="1">
          <a:blip r:embed="rId2"/>
          <a:srcRect t="23260"/>
          <a:stretch/>
        </p:blipFill>
        <p:spPr>
          <a:xfrm>
            <a:off x="2083887" y="4056410"/>
            <a:ext cx="9144000" cy="526279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8BA46F-95AD-4044-9D48-AD5248CA68D4}"/>
              </a:ext>
            </a:extLst>
          </p:cNvPr>
          <p:cNvSpPr txBox="1"/>
          <p:nvPr/>
        </p:nvSpPr>
        <p:spPr>
          <a:xfrm>
            <a:off x="1212574" y="672933"/>
            <a:ext cx="11032435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Welcome to the Spelling Workshop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8ECB7E9-B64A-6743-88F9-C767A0041AC5}"/>
              </a:ext>
            </a:extLst>
          </p:cNvPr>
          <p:cNvGraphicFramePr>
            <a:graphicFrameLocks noGrp="1"/>
          </p:cNvGraphicFramePr>
          <p:nvPr/>
        </p:nvGraphicFramePr>
        <p:xfrm>
          <a:off x="469618" y="2140373"/>
          <a:ext cx="12128782" cy="1997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6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31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31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31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531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97938">
                <a:tc rowSpan="2">
                  <a:txBody>
                    <a:bodyPr/>
                    <a:lstStyle/>
                    <a:p>
                      <a:pPr algn="ctr"/>
                      <a:endParaRPr lang="en-US" sz="230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algn="ctr"/>
                      <a:r>
                        <a:rPr lang="en-US" sz="570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Set </a:t>
                      </a:r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1</a:t>
                      </a:r>
                    </a:p>
                  </a:txBody>
                  <a:tcPr marL="130041" marR="130041" marT="65082" marB="6508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s</a:t>
                      </a:r>
                    </a:p>
                  </a:txBody>
                  <a:tcPr marL="130041" marR="130041" marT="65082" marB="6508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a</a:t>
                      </a:r>
                    </a:p>
                  </a:txBody>
                  <a:tcPr marL="130041" marR="130041" marT="65082" marB="6508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t</a:t>
                      </a:r>
                    </a:p>
                  </a:txBody>
                  <a:tcPr marL="130041" marR="130041" marT="65082" marB="6508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p</a:t>
                      </a:r>
                    </a:p>
                  </a:txBody>
                  <a:tcPr marL="130041" marR="130041" marT="65082" marB="6508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7938">
                <a:tc vMerge="1"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s</a:t>
                      </a:r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at</a:t>
                      </a:r>
                    </a:p>
                  </a:txBody>
                  <a:tcPr marL="130041" marR="130041" marT="65082" marB="6508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a</a:t>
                      </a:r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t</a:t>
                      </a:r>
                    </a:p>
                  </a:txBody>
                  <a:tcPr marL="130041" marR="130041" marT="65082" marB="6508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t</a:t>
                      </a:r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ap</a:t>
                      </a:r>
                    </a:p>
                  </a:txBody>
                  <a:tcPr marL="130041" marR="130041" marT="65082" marB="6508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p</a:t>
                      </a:r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at</a:t>
                      </a:r>
                    </a:p>
                  </a:txBody>
                  <a:tcPr marL="130041" marR="130041" marT="65082" marB="6508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BAEEC24-88BF-9A44-9938-767EBFE1F707}"/>
              </a:ext>
            </a:extLst>
          </p:cNvPr>
          <p:cNvGraphicFramePr>
            <a:graphicFrameLocks noGrp="1"/>
          </p:cNvGraphicFramePr>
          <p:nvPr/>
        </p:nvGraphicFramePr>
        <p:xfrm>
          <a:off x="469618" y="4608125"/>
          <a:ext cx="12128782" cy="199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6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31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31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31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531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96907">
                <a:tc rowSpan="2">
                  <a:txBody>
                    <a:bodyPr/>
                    <a:lstStyle/>
                    <a:p>
                      <a:pPr algn="ctr"/>
                      <a:endParaRPr lang="en-US" sz="23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algn="ctr"/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Set 2</a:t>
                      </a:r>
                    </a:p>
                  </a:txBody>
                  <a:tcPr marL="130041" marR="130041" marT="64960" marB="64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en-US" sz="5700" dirty="0" err="1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i</a:t>
                      </a:r>
                      <a:endParaRPr lang="en-US" sz="57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130041" marR="130041" marT="64960" marB="64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n</a:t>
                      </a:r>
                    </a:p>
                  </a:txBody>
                  <a:tcPr marL="130041" marR="130041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m</a:t>
                      </a:r>
                    </a:p>
                  </a:txBody>
                  <a:tcPr marL="130041" marR="130041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d</a:t>
                      </a:r>
                    </a:p>
                  </a:txBody>
                  <a:tcPr marL="130041" marR="130041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6907">
                <a:tc vMerge="1"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i</a:t>
                      </a:r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n</a:t>
                      </a:r>
                    </a:p>
                  </a:txBody>
                  <a:tcPr marL="130041" marR="130041" marT="64960" marB="64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n</a:t>
                      </a:r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ip</a:t>
                      </a:r>
                    </a:p>
                  </a:txBody>
                  <a:tcPr marL="130041" marR="130041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m</a:t>
                      </a:r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ap</a:t>
                      </a:r>
                    </a:p>
                  </a:txBody>
                  <a:tcPr marL="130041" marR="130041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d</a:t>
                      </a:r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ip</a:t>
                      </a:r>
                    </a:p>
                  </a:txBody>
                  <a:tcPr marL="130041" marR="130041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070EE88-DE5D-C547-899D-E5EDB67B65A9}"/>
              </a:ext>
            </a:extLst>
          </p:cNvPr>
          <p:cNvGraphicFramePr>
            <a:graphicFrameLocks noGrp="1"/>
          </p:cNvGraphicFramePr>
          <p:nvPr/>
        </p:nvGraphicFramePr>
        <p:xfrm>
          <a:off x="469618" y="7023947"/>
          <a:ext cx="12128782" cy="199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6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31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31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31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531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96907">
                <a:tc rowSpan="2">
                  <a:txBody>
                    <a:bodyPr/>
                    <a:lstStyle/>
                    <a:p>
                      <a:pPr algn="ctr"/>
                      <a:endParaRPr lang="en-US" sz="23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algn="ctr"/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Set 3</a:t>
                      </a:r>
                    </a:p>
                  </a:txBody>
                  <a:tcPr marL="130041" marR="130041" marT="64960" marB="64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g</a:t>
                      </a:r>
                    </a:p>
                  </a:txBody>
                  <a:tcPr marL="130041" marR="130041" marT="64960" marB="64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o</a:t>
                      </a:r>
                    </a:p>
                  </a:txBody>
                  <a:tcPr marL="130041" marR="130041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c</a:t>
                      </a:r>
                    </a:p>
                  </a:txBody>
                  <a:tcPr marL="130041" marR="130041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k</a:t>
                      </a:r>
                    </a:p>
                  </a:txBody>
                  <a:tcPr marL="130041" marR="130041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6907">
                <a:tc vMerge="1"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g</a:t>
                      </a:r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o</a:t>
                      </a:r>
                    </a:p>
                  </a:txBody>
                  <a:tcPr marL="130041" marR="130041" marT="64960" marB="64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o</a:t>
                      </a:r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n</a:t>
                      </a:r>
                    </a:p>
                  </a:txBody>
                  <a:tcPr marL="130041" marR="130041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c</a:t>
                      </a:r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at</a:t>
                      </a:r>
                    </a:p>
                  </a:txBody>
                  <a:tcPr marL="130041" marR="130041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k</a:t>
                      </a:r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id</a:t>
                      </a:r>
                    </a:p>
                  </a:txBody>
                  <a:tcPr marL="130041" marR="130041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550" name="Rectangle 8">
            <a:extLst>
              <a:ext uri="{FF2B5EF4-FFF2-40B4-BE49-F238E27FC236}">
                <a16:creationId xmlns:a16="http://schemas.microsoft.com/office/drawing/2014/main" id="{D737C30B-896C-F44D-A770-FFF773C9C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565" y="519289"/>
            <a:ext cx="6502400" cy="88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5120" u="sng">
                <a:latin typeface="Comic Sans MS" panose="030F0902030302020204" pitchFamily="66" charset="0"/>
              </a:rPr>
              <a:t>Phase 2 sounds</a:t>
            </a:r>
            <a:endParaRPr lang="en-US" altLang="en-US" sz="2560"/>
          </a:p>
        </p:txBody>
      </p:sp>
    </p:spTree>
    <p:extLst>
      <p:ext uri="{BB962C8B-B14F-4D97-AF65-F5344CB8AC3E}">
        <p14:creationId xmlns:p14="http://schemas.microsoft.com/office/powerpoint/2010/main" val="1740981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94BE377-0791-744F-9567-777A26FFCA56}"/>
              </a:ext>
            </a:extLst>
          </p:cNvPr>
          <p:cNvGraphicFramePr>
            <a:graphicFrameLocks noGrp="1"/>
          </p:cNvGraphicFramePr>
          <p:nvPr/>
        </p:nvGraphicFramePr>
        <p:xfrm>
          <a:off x="469618" y="3876606"/>
          <a:ext cx="12128782" cy="399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6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31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31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31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531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96907">
                <a:tc rowSpan="4">
                  <a:txBody>
                    <a:bodyPr/>
                    <a:lstStyle/>
                    <a:p>
                      <a:pPr algn="ctr"/>
                      <a:endParaRPr lang="en-US" sz="23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algn="ctr"/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Set 5</a:t>
                      </a:r>
                    </a:p>
                  </a:txBody>
                  <a:tcPr marL="130041" marR="130041" marT="64960" marB="64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h</a:t>
                      </a:r>
                    </a:p>
                  </a:txBody>
                  <a:tcPr marL="130041" marR="130041" marT="64960" marB="64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b</a:t>
                      </a:r>
                    </a:p>
                  </a:txBody>
                  <a:tcPr marL="130041" marR="130041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 err="1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ss</a:t>
                      </a:r>
                      <a:endParaRPr lang="en-US" sz="57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130041" marR="130041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7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130041" marR="130041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6907">
                <a:tc vMerge="1"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h</a:t>
                      </a:r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en</a:t>
                      </a:r>
                    </a:p>
                  </a:txBody>
                  <a:tcPr marL="130041" marR="130041" marT="64960" marB="64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b</a:t>
                      </a:r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at</a:t>
                      </a:r>
                    </a:p>
                  </a:txBody>
                  <a:tcPr marL="130041" marR="130041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mi</a:t>
                      </a:r>
                      <a:r>
                        <a:rPr lang="en-US" sz="57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ss</a:t>
                      </a:r>
                      <a:endParaRPr lang="en-US" sz="57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130041" marR="130041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7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130041" marR="130041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6907">
                <a:tc vMerge="1"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5700" b="1" baseline="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f / </a:t>
                      </a:r>
                      <a:r>
                        <a:rPr lang="en-US" sz="5700" b="1" dirty="0" err="1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ff</a:t>
                      </a:r>
                      <a:endParaRPr lang="en-US" sz="57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130041" marR="130041" marT="64960" marB="64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5700" b="1" baseline="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l / </a:t>
                      </a:r>
                      <a:r>
                        <a:rPr lang="en-US" sz="5700" b="1" dirty="0" err="1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ll</a:t>
                      </a:r>
                      <a:endParaRPr lang="en-US" sz="57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130041" marR="130041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6907">
                <a:tc vMerge="1"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f</a:t>
                      </a:r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an</a:t>
                      </a:r>
                    </a:p>
                  </a:txBody>
                  <a:tcPr marL="130041" marR="130041" marT="64960" marB="64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pu</a:t>
                      </a:r>
                      <a:r>
                        <a:rPr lang="en-US" sz="57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ff</a:t>
                      </a:r>
                    </a:p>
                  </a:txBody>
                  <a:tcPr marL="130041" marR="130041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l</a:t>
                      </a:r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eg</a:t>
                      </a:r>
                    </a:p>
                  </a:txBody>
                  <a:tcPr marL="130041" marR="130041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be</a:t>
                      </a:r>
                      <a:r>
                        <a:rPr lang="en-US" sz="57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ll</a:t>
                      </a:r>
                    </a:p>
                  </a:txBody>
                  <a:tcPr marL="130041" marR="130041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8EB8CD9-C268-7044-8EC0-4FDC633EA4CE}"/>
              </a:ext>
            </a:extLst>
          </p:cNvPr>
          <p:cNvGraphicFramePr>
            <a:graphicFrameLocks noGrp="1"/>
          </p:cNvGraphicFramePr>
          <p:nvPr/>
        </p:nvGraphicFramePr>
        <p:xfrm>
          <a:off x="469618" y="1607539"/>
          <a:ext cx="12128782" cy="199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6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31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31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31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531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96907">
                <a:tc rowSpan="2">
                  <a:txBody>
                    <a:bodyPr/>
                    <a:lstStyle/>
                    <a:p>
                      <a:pPr algn="ctr"/>
                      <a:endParaRPr lang="en-US" sz="23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algn="ctr"/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Set 4</a:t>
                      </a:r>
                    </a:p>
                  </a:txBody>
                  <a:tcPr marL="130041" marR="130041" marT="64960" marB="64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en-US" sz="5700" dirty="0" err="1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ck</a:t>
                      </a:r>
                      <a:endParaRPr lang="en-US" sz="57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130041" marR="130041" marT="64960" marB="64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e</a:t>
                      </a:r>
                    </a:p>
                  </a:txBody>
                  <a:tcPr marL="130041" marR="130041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u</a:t>
                      </a:r>
                    </a:p>
                  </a:txBody>
                  <a:tcPr marL="130041" marR="130041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r</a:t>
                      </a:r>
                    </a:p>
                  </a:txBody>
                  <a:tcPr marL="130041" marR="130041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6907">
                <a:tc vMerge="1"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pa</a:t>
                      </a:r>
                      <a:r>
                        <a:rPr lang="en-US" sz="57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ck</a:t>
                      </a:r>
                      <a:endParaRPr lang="en-US" sz="57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130041" marR="130041" marT="64960" marB="64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e</a:t>
                      </a:r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gg</a:t>
                      </a:r>
                    </a:p>
                  </a:txBody>
                  <a:tcPr marL="130041" marR="130041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u</a:t>
                      </a:r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p</a:t>
                      </a:r>
                    </a:p>
                  </a:txBody>
                  <a:tcPr marL="130041" marR="130041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r</a:t>
                      </a:r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ag</a:t>
                      </a:r>
                    </a:p>
                  </a:txBody>
                  <a:tcPr marL="130041" marR="130041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7286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E0224-065F-6A41-8A05-0EB36DED4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40" y="3156373"/>
            <a:ext cx="11704320" cy="1625600"/>
          </a:xfrm>
        </p:spPr>
        <p:txBody>
          <a:bodyPr rtlCol="0">
            <a:noAutofit/>
          </a:bodyPr>
          <a:lstStyle/>
          <a:p>
            <a:pPr algn="l">
              <a:lnSpc>
                <a:spcPct val="150000"/>
              </a:lnSpc>
              <a:spcBef>
                <a:spcPts val="2560"/>
              </a:spcBef>
              <a:spcAft>
                <a:spcPts val="2560"/>
              </a:spcAft>
              <a:defRPr/>
            </a:pPr>
            <a:r>
              <a:rPr lang="en-US" sz="4800" dirty="0">
                <a:ea typeface="+mj-ea"/>
                <a:cs typeface="+mj-cs"/>
              </a:rPr>
              <a:t>a hug and a kiss			get off the bus</a:t>
            </a:r>
            <a:br>
              <a:rPr lang="en-US" sz="4800" dirty="0">
                <a:ea typeface="+mj-ea"/>
                <a:cs typeface="+mj-cs"/>
              </a:rPr>
            </a:br>
            <a:r>
              <a:rPr lang="en-US" sz="4800" dirty="0">
                <a:ea typeface="+mj-ea"/>
                <a:cs typeface="+mj-cs"/>
              </a:rPr>
              <a:t/>
            </a:r>
            <a:br>
              <a:rPr lang="en-US" sz="4800" dirty="0">
                <a:ea typeface="+mj-ea"/>
                <a:cs typeface="+mj-cs"/>
              </a:rPr>
            </a:br>
            <a:endParaRPr lang="en-US" sz="4800" dirty="0">
              <a:ea typeface="+mj-ea"/>
              <a:cs typeface="+mj-cs"/>
            </a:endParaRPr>
          </a:p>
        </p:txBody>
      </p:sp>
      <p:pic>
        <p:nvPicPr>
          <p:cNvPr id="23554" name="Picture 3">
            <a:extLst>
              <a:ext uri="{FF2B5EF4-FFF2-40B4-BE49-F238E27FC236}">
                <a16:creationId xmlns:a16="http://schemas.microsoft.com/office/drawing/2014/main" id="{D37A8ACB-F9FB-C343-B7C3-91C8BAF83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311" y="334152"/>
            <a:ext cx="2673209" cy="231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4">
            <a:extLst>
              <a:ext uri="{FF2B5EF4-FFF2-40B4-BE49-F238E27FC236}">
                <a16:creationId xmlns:a16="http://schemas.microsoft.com/office/drawing/2014/main" id="{1187CA21-289B-AE45-8FC0-9C3D82340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984" y="334151"/>
            <a:ext cx="2910275" cy="205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5">
            <a:extLst>
              <a:ext uri="{FF2B5EF4-FFF2-40B4-BE49-F238E27FC236}">
                <a16:creationId xmlns:a16="http://schemas.microsoft.com/office/drawing/2014/main" id="{6B8F1801-252A-2B45-BD02-DD1219B925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98" y="3465690"/>
            <a:ext cx="2517422" cy="2074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6B5F5FE-FA07-E742-950A-85875D2C7924}"/>
              </a:ext>
            </a:extLst>
          </p:cNvPr>
          <p:cNvSpPr/>
          <p:nvPr/>
        </p:nvSpPr>
        <p:spPr>
          <a:xfrm>
            <a:off x="686364" y="5558650"/>
            <a:ext cx="12002347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800" dirty="0">
                <a:latin typeface="+mj-lt"/>
                <a:ea typeface="+mj-ea"/>
                <a:cs typeface="+mj-cs"/>
              </a:rPr>
              <a:t>huff and puff 					a bag of nuts</a:t>
            </a:r>
          </a:p>
          <a:p>
            <a:pPr>
              <a:defRPr/>
            </a:pPr>
            <a:endParaRPr lang="en-US" sz="4800" dirty="0">
              <a:latin typeface="+mj-lt"/>
              <a:ea typeface="+mj-ea"/>
              <a:cs typeface="+mj-cs"/>
            </a:endParaRPr>
          </a:p>
          <a:p>
            <a:pPr>
              <a:defRPr/>
            </a:pPr>
            <a:endParaRPr lang="en-US" sz="4800" dirty="0">
              <a:latin typeface="+mj-lt"/>
              <a:ea typeface="+mj-ea"/>
              <a:cs typeface="+mj-cs"/>
            </a:endParaRPr>
          </a:p>
          <a:p>
            <a:pPr>
              <a:defRPr/>
            </a:pPr>
            <a:endParaRPr lang="en-US" sz="4800" dirty="0">
              <a:latin typeface="+mj-lt"/>
              <a:ea typeface="+mj-ea"/>
              <a:cs typeface="+mj-cs"/>
            </a:endParaRPr>
          </a:p>
          <a:p>
            <a:pPr>
              <a:defRPr/>
            </a:pPr>
            <a:r>
              <a:rPr lang="en-US" sz="4800" dirty="0">
                <a:latin typeface="+mj-lt"/>
                <a:ea typeface="+mj-ea"/>
                <a:cs typeface="+mj-cs"/>
              </a:rPr>
              <a:t>on top of a rock     a duck and a hen</a:t>
            </a:r>
          </a:p>
        </p:txBody>
      </p:sp>
      <p:pic>
        <p:nvPicPr>
          <p:cNvPr id="23558" name="Picture 7">
            <a:extLst>
              <a:ext uri="{FF2B5EF4-FFF2-40B4-BE49-F238E27FC236}">
                <a16:creationId xmlns:a16="http://schemas.microsoft.com/office/drawing/2014/main" id="{4E5FD79E-49D7-9B4D-9203-D72F18BBB0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285" y="3382151"/>
            <a:ext cx="1894275" cy="2296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8">
            <a:extLst>
              <a:ext uri="{FF2B5EF4-FFF2-40B4-BE49-F238E27FC236}">
                <a16:creationId xmlns:a16="http://schemas.microsoft.com/office/drawing/2014/main" id="{9D2E39BC-109C-874E-9C2A-70EE748E2B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1082">
            <a:off x="8477957" y="5267396"/>
            <a:ext cx="3361830" cy="3510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9">
            <a:extLst>
              <a:ext uri="{FF2B5EF4-FFF2-40B4-BE49-F238E27FC236}">
                <a16:creationId xmlns:a16="http://schemas.microsoft.com/office/drawing/2014/main" id="{9270ADBA-08C5-5E46-82DB-C1D32B46E5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98" y="6565618"/>
            <a:ext cx="2517422" cy="186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1309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47F43-6C83-CB41-8181-25FFD8164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40" y="3851769"/>
            <a:ext cx="11704320" cy="1625600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sz="6000" dirty="0">
                <a:ea typeface="+mj-ea"/>
                <a:cs typeface="+mj-cs"/>
              </a:rPr>
              <a:t>Is the sun wet?</a:t>
            </a:r>
            <a:br>
              <a:rPr lang="en-US" sz="6000" dirty="0">
                <a:ea typeface="+mj-ea"/>
                <a:cs typeface="+mj-cs"/>
              </a:rPr>
            </a:br>
            <a:r>
              <a:rPr lang="en-US" sz="6000" dirty="0">
                <a:ea typeface="+mj-ea"/>
                <a:cs typeface="+mj-cs"/>
              </a:rPr>
              <a:t/>
            </a:r>
            <a:br>
              <a:rPr lang="en-US" sz="6000" dirty="0">
                <a:ea typeface="+mj-ea"/>
                <a:cs typeface="+mj-cs"/>
              </a:rPr>
            </a:br>
            <a:r>
              <a:rPr lang="en-US" sz="6000" dirty="0">
                <a:ea typeface="+mj-ea"/>
                <a:cs typeface="+mj-cs"/>
              </a:rPr>
              <a:t>Can men jog to get fit?</a:t>
            </a:r>
            <a:br>
              <a:rPr lang="en-US" sz="6000" dirty="0">
                <a:ea typeface="+mj-ea"/>
                <a:cs typeface="+mj-cs"/>
              </a:rPr>
            </a:br>
            <a:r>
              <a:rPr lang="en-US" sz="6000" dirty="0">
                <a:ea typeface="+mj-ea"/>
                <a:cs typeface="+mj-cs"/>
              </a:rPr>
              <a:t/>
            </a:r>
            <a:br>
              <a:rPr lang="en-US" sz="6000" dirty="0">
                <a:ea typeface="+mj-ea"/>
                <a:cs typeface="+mj-cs"/>
              </a:rPr>
            </a:br>
            <a:r>
              <a:rPr lang="en-US" sz="6000" dirty="0">
                <a:ea typeface="+mj-ea"/>
                <a:cs typeface="+mj-cs"/>
              </a:rPr>
              <a:t>Has a cat got a web?</a:t>
            </a:r>
            <a:br>
              <a:rPr lang="en-US" sz="6000" dirty="0">
                <a:ea typeface="+mj-ea"/>
                <a:cs typeface="+mj-cs"/>
              </a:rPr>
            </a:br>
            <a:r>
              <a:rPr lang="en-US" sz="6000" dirty="0">
                <a:ea typeface="+mj-ea"/>
                <a:cs typeface="+mj-cs"/>
              </a:rPr>
              <a:t/>
            </a:r>
            <a:br>
              <a:rPr lang="en-US" sz="6000" dirty="0">
                <a:ea typeface="+mj-ea"/>
                <a:cs typeface="+mj-cs"/>
              </a:rPr>
            </a:br>
            <a:r>
              <a:rPr lang="en-US" sz="6000" dirty="0">
                <a:ea typeface="+mj-ea"/>
                <a:cs typeface="+mj-cs"/>
              </a:rPr>
              <a:t>Has a fix got six legs?</a:t>
            </a:r>
            <a:br>
              <a:rPr lang="en-US" sz="6000" dirty="0">
                <a:ea typeface="+mj-ea"/>
                <a:cs typeface="+mj-cs"/>
              </a:rPr>
            </a:br>
            <a:r>
              <a:rPr lang="en-US" sz="6000" dirty="0">
                <a:ea typeface="+mj-ea"/>
                <a:cs typeface="+mj-cs"/>
              </a:rPr>
              <a:t/>
            </a:r>
            <a:br>
              <a:rPr lang="en-US" sz="6000" dirty="0">
                <a:ea typeface="+mj-ea"/>
                <a:cs typeface="+mj-cs"/>
              </a:rPr>
            </a:br>
            <a:r>
              <a:rPr lang="en-US" sz="6000" dirty="0">
                <a:ea typeface="+mj-ea"/>
                <a:cs typeface="+mj-cs"/>
              </a:rPr>
              <a:t>Has a pot of jam got a lid?</a:t>
            </a:r>
          </a:p>
        </p:txBody>
      </p:sp>
    </p:spTree>
    <p:extLst>
      <p:ext uri="{BB962C8B-B14F-4D97-AF65-F5344CB8AC3E}">
        <p14:creationId xmlns:p14="http://schemas.microsoft.com/office/powerpoint/2010/main" val="1056205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4DBA4-D9E9-1247-8F15-C555B500E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40" y="3703421"/>
            <a:ext cx="11704320" cy="1625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B050"/>
                </a:solidFill>
              </a:rPr>
              <a:t>Initial sound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FFC000"/>
                </a:solidFill>
              </a:rPr>
              <a:t>Medial sound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End sound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C</a:t>
            </a:r>
            <a:r>
              <a:rPr lang="en-US" dirty="0">
                <a:solidFill>
                  <a:srgbClr val="FFC000"/>
                </a:solidFill>
              </a:rPr>
              <a:t>A</a:t>
            </a:r>
            <a:r>
              <a:rPr lang="en-US" dirty="0">
                <a:solidFill>
                  <a:srgbClr val="FF0000"/>
                </a:solidFill>
              </a:rPr>
              <a:t>T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sz="5300" dirty="0">
                <a:solidFill>
                  <a:schemeClr val="tx1"/>
                </a:solidFill>
              </a:rPr>
              <a:t>How does the placement of the sound relate to writing?</a:t>
            </a:r>
          </a:p>
        </p:txBody>
      </p:sp>
    </p:spTree>
    <p:extLst>
      <p:ext uri="{BB962C8B-B14F-4D97-AF65-F5344CB8AC3E}">
        <p14:creationId xmlns:p14="http://schemas.microsoft.com/office/powerpoint/2010/main" val="3113376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1CB58C0-A753-4047-9EEB-7D3D9FE4E2ED}"/>
              </a:ext>
            </a:extLst>
          </p:cNvPr>
          <p:cNvGraphicFramePr>
            <a:graphicFrameLocks noGrp="1"/>
          </p:cNvGraphicFramePr>
          <p:nvPr/>
        </p:nvGraphicFramePr>
        <p:xfrm>
          <a:off x="246099" y="1709139"/>
          <a:ext cx="12131039" cy="199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68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35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35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35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535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96907">
                <a:tc rowSpan="2">
                  <a:txBody>
                    <a:bodyPr/>
                    <a:lstStyle/>
                    <a:p>
                      <a:pPr algn="ctr"/>
                      <a:endParaRPr lang="en-US" sz="23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algn="ctr"/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Set 6</a:t>
                      </a:r>
                    </a:p>
                  </a:txBody>
                  <a:tcPr marL="130066" marR="130066" marT="64960" marB="64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j</a:t>
                      </a:r>
                    </a:p>
                  </a:txBody>
                  <a:tcPr marL="130066" marR="130066" marT="64960" marB="64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v</a:t>
                      </a:r>
                    </a:p>
                  </a:txBody>
                  <a:tcPr marL="130066" marR="130066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w</a:t>
                      </a:r>
                    </a:p>
                  </a:txBody>
                  <a:tcPr marL="130066" marR="130066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x</a:t>
                      </a:r>
                    </a:p>
                  </a:txBody>
                  <a:tcPr marL="130066" marR="130066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6907">
                <a:tc vMerge="1"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j</a:t>
                      </a:r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et</a:t>
                      </a:r>
                    </a:p>
                  </a:txBody>
                  <a:tcPr marL="130066" marR="130066" marT="64960" marB="64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v</a:t>
                      </a:r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an</a:t>
                      </a:r>
                    </a:p>
                  </a:txBody>
                  <a:tcPr marL="130066" marR="130066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w</a:t>
                      </a:r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ig</a:t>
                      </a:r>
                    </a:p>
                  </a:txBody>
                  <a:tcPr marL="130066" marR="130066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bo</a:t>
                      </a:r>
                      <a:r>
                        <a:rPr lang="en-US" sz="57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x</a:t>
                      </a:r>
                    </a:p>
                  </a:txBody>
                  <a:tcPr marL="130066" marR="130066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6C85533-739D-A046-8126-77AF0491AB17}"/>
              </a:ext>
            </a:extLst>
          </p:cNvPr>
          <p:cNvGraphicFramePr>
            <a:graphicFrameLocks noGrp="1"/>
          </p:cNvGraphicFramePr>
          <p:nvPr/>
        </p:nvGraphicFramePr>
        <p:xfrm>
          <a:off x="246099" y="3924019"/>
          <a:ext cx="12131039" cy="199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68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35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35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35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535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96907">
                <a:tc rowSpan="2">
                  <a:txBody>
                    <a:bodyPr/>
                    <a:lstStyle/>
                    <a:p>
                      <a:pPr algn="ctr"/>
                      <a:endParaRPr lang="en-US" sz="23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algn="ctr"/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Set 7</a:t>
                      </a:r>
                    </a:p>
                  </a:txBody>
                  <a:tcPr marL="130066" marR="130066" marT="64960" marB="64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y</a:t>
                      </a:r>
                    </a:p>
                  </a:txBody>
                  <a:tcPr marL="130066" marR="130066" marT="64960" marB="64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z / </a:t>
                      </a:r>
                      <a:r>
                        <a:rPr lang="en-US" sz="5700" dirty="0" err="1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zz</a:t>
                      </a:r>
                      <a:endParaRPr lang="en-US" sz="57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130066" marR="130066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 err="1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qu</a:t>
                      </a:r>
                      <a:endParaRPr lang="en-US" sz="57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130066" marR="130066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6907">
                <a:tc vMerge="1"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y</a:t>
                      </a:r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es</a:t>
                      </a:r>
                    </a:p>
                  </a:txBody>
                  <a:tcPr marL="130066" marR="130066" marT="64960" marB="64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z</a:t>
                      </a:r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ip</a:t>
                      </a:r>
                    </a:p>
                  </a:txBody>
                  <a:tcPr marL="130066" marR="130066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bu</a:t>
                      </a:r>
                      <a:r>
                        <a:rPr lang="en-US" sz="57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zz</a:t>
                      </a:r>
                      <a:endParaRPr lang="en-US" sz="57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130066" marR="130066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qu</a:t>
                      </a:r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iz</a:t>
                      </a:r>
                    </a:p>
                  </a:txBody>
                  <a:tcPr marL="130066" marR="130066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5630" name="Rectangle 4">
            <a:extLst>
              <a:ext uri="{FF2B5EF4-FFF2-40B4-BE49-F238E27FC236}">
                <a16:creationId xmlns:a16="http://schemas.microsoft.com/office/drawing/2014/main" id="{C27F9E10-E6ED-AF4D-B07B-38CB0759A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565" y="519290"/>
            <a:ext cx="6502400" cy="88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5120" u="sng">
                <a:latin typeface="Comic Sans MS" panose="030F0902030302020204" pitchFamily="66" charset="0"/>
              </a:rPr>
              <a:t>Phase 3</a:t>
            </a:r>
            <a:endParaRPr lang="en-US" altLang="en-US" sz="256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0795DB0-A49D-E04A-ABBA-BCCC14470BE0}"/>
              </a:ext>
            </a:extLst>
          </p:cNvPr>
          <p:cNvGraphicFramePr>
            <a:graphicFrameLocks noGrp="1"/>
          </p:cNvGraphicFramePr>
          <p:nvPr/>
        </p:nvGraphicFramePr>
        <p:xfrm>
          <a:off x="246099" y="6193085"/>
          <a:ext cx="12131039" cy="2866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68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35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35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35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535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97665">
                <a:tc rowSpan="2">
                  <a:txBody>
                    <a:bodyPr/>
                    <a:lstStyle/>
                    <a:p>
                      <a:pPr algn="ctr"/>
                      <a:endParaRPr lang="en-US" sz="23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algn="ctr"/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Set 8</a:t>
                      </a:r>
                    </a:p>
                  </a:txBody>
                  <a:tcPr marL="130066" marR="130066" marT="65065" marB="6506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en-US" sz="5700" dirty="0" err="1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ch</a:t>
                      </a:r>
                      <a:endParaRPr lang="en-US" sz="57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130066" marR="130066" marT="65065" marB="6506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 err="1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sh</a:t>
                      </a:r>
                      <a:endParaRPr lang="en-US" sz="57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130066" marR="130066" marT="65065" marB="6506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 err="1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th</a:t>
                      </a:r>
                      <a:endParaRPr lang="en-US" sz="57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130066" marR="130066" marT="65065" marB="6506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 err="1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ng</a:t>
                      </a:r>
                      <a:endParaRPr lang="en-US" sz="57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130066" marR="130066" marT="65065" marB="6506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5198">
                <a:tc vMerge="1"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ch</a:t>
                      </a:r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ip</a:t>
                      </a:r>
                    </a:p>
                  </a:txBody>
                  <a:tcPr marL="130066" marR="130066" marT="65065" marB="6506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sh</a:t>
                      </a:r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op</a:t>
                      </a:r>
                    </a:p>
                  </a:txBody>
                  <a:tcPr marL="130066" marR="130066" marT="65065" marB="6506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7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th</a:t>
                      </a:r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in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7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th</a:t>
                      </a:r>
                      <a:r>
                        <a:rPr lang="en-US" sz="5700" dirty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en</a:t>
                      </a:r>
                    </a:p>
                  </a:txBody>
                  <a:tcPr marL="130066" marR="130066" marT="65065" marB="6506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ri</a:t>
                      </a:r>
                      <a:r>
                        <a:rPr lang="en-US" sz="57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ng</a:t>
                      </a:r>
                      <a:endParaRPr lang="en-US" sz="57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130066" marR="130066" marT="65065" marB="6506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3293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1AB3778-55AC-DB47-9C27-D9E5EFEF522F}"/>
              </a:ext>
            </a:extLst>
          </p:cNvPr>
          <p:cNvGraphicFramePr>
            <a:graphicFrameLocks noGrp="1"/>
          </p:cNvGraphicFramePr>
          <p:nvPr/>
        </p:nvGraphicFramePr>
        <p:xfrm>
          <a:off x="469618" y="519290"/>
          <a:ext cx="12128782" cy="199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6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31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31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31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531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96907">
                <a:tc rowSpan="2">
                  <a:txBody>
                    <a:bodyPr/>
                    <a:lstStyle/>
                    <a:p>
                      <a:pPr algn="ctr"/>
                      <a:endParaRPr lang="en-US" sz="23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algn="ctr"/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Set 9</a:t>
                      </a:r>
                    </a:p>
                  </a:txBody>
                  <a:tcPr marL="130041" marR="130041" marT="64960" marB="64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en-US" sz="5700" dirty="0" err="1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ai</a:t>
                      </a:r>
                      <a:endParaRPr lang="en-US" sz="57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130041" marR="130041" marT="64960" marB="64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 err="1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ee</a:t>
                      </a:r>
                      <a:endParaRPr lang="en-US" sz="57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130041" marR="130041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 err="1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oo</a:t>
                      </a:r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en-US" sz="2000" i="1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(long)</a:t>
                      </a:r>
                    </a:p>
                  </a:txBody>
                  <a:tcPr marL="130041" marR="130041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 err="1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oo</a:t>
                      </a:r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en-US" sz="2000" i="1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(short)</a:t>
                      </a:r>
                    </a:p>
                  </a:txBody>
                  <a:tcPr marL="130041" marR="130041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6907">
                <a:tc vMerge="1"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r</a:t>
                      </a:r>
                      <a:r>
                        <a:rPr lang="en-US" sz="57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ai</a:t>
                      </a:r>
                      <a:r>
                        <a:rPr lang="en-US" sz="5700" dirty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n</a:t>
                      </a:r>
                    </a:p>
                  </a:txBody>
                  <a:tcPr marL="130041" marR="130041" marT="64960" marB="64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f</a:t>
                      </a:r>
                      <a:r>
                        <a:rPr lang="en-US" sz="57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ee</a:t>
                      </a:r>
                      <a:r>
                        <a:rPr lang="en-US" sz="5700" dirty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t</a:t>
                      </a:r>
                    </a:p>
                  </a:txBody>
                  <a:tcPr marL="130041" marR="130041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b</a:t>
                      </a:r>
                      <a:r>
                        <a:rPr lang="en-US" sz="57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oo</a:t>
                      </a:r>
                      <a:r>
                        <a:rPr lang="en-US" sz="5700" dirty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t</a:t>
                      </a:r>
                    </a:p>
                  </a:txBody>
                  <a:tcPr marL="130041" marR="130041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l</a:t>
                      </a:r>
                      <a:r>
                        <a:rPr lang="en-US" sz="57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oo</a:t>
                      </a:r>
                      <a:r>
                        <a:rPr lang="en-US" sz="5700" dirty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k</a:t>
                      </a:r>
                    </a:p>
                  </a:txBody>
                  <a:tcPr marL="130041" marR="130041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DE57B1A-4C20-BA48-B8F9-1B23C9575EE5}"/>
              </a:ext>
            </a:extLst>
          </p:cNvPr>
          <p:cNvGraphicFramePr>
            <a:graphicFrameLocks noGrp="1"/>
          </p:cNvGraphicFramePr>
          <p:nvPr/>
        </p:nvGraphicFramePr>
        <p:xfrm>
          <a:off x="469618" y="2729654"/>
          <a:ext cx="12128782" cy="199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6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31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31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31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531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96907">
                <a:tc rowSpan="2">
                  <a:txBody>
                    <a:bodyPr/>
                    <a:lstStyle/>
                    <a:p>
                      <a:pPr algn="ctr"/>
                      <a:endParaRPr lang="en-US" sz="23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algn="ctr"/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Set 10</a:t>
                      </a:r>
                    </a:p>
                  </a:txBody>
                  <a:tcPr marL="130041" marR="130041" marT="64960" marB="64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en-US" sz="5700" dirty="0" err="1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oa</a:t>
                      </a:r>
                      <a:endParaRPr lang="en-US" sz="57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130041" marR="130041" marT="64960" marB="64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 err="1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ar</a:t>
                      </a:r>
                      <a:endParaRPr lang="en-US" sz="57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130041" marR="130041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or</a:t>
                      </a:r>
                    </a:p>
                  </a:txBody>
                  <a:tcPr marL="130041" marR="130041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 err="1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igh</a:t>
                      </a:r>
                      <a:endParaRPr lang="en-US" sz="57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130041" marR="130041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6907">
                <a:tc vMerge="1"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b</a:t>
                      </a:r>
                      <a:r>
                        <a:rPr lang="en-US" sz="57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oa</a:t>
                      </a:r>
                      <a:r>
                        <a:rPr lang="en-US" sz="5700" dirty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t</a:t>
                      </a:r>
                    </a:p>
                  </a:txBody>
                  <a:tcPr marL="130041" marR="130041" marT="64960" marB="64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f</a:t>
                      </a:r>
                      <a:r>
                        <a:rPr lang="en-US" sz="57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ar</a:t>
                      </a:r>
                      <a:r>
                        <a:rPr lang="en-US" sz="5700" dirty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m</a:t>
                      </a:r>
                    </a:p>
                  </a:txBody>
                  <a:tcPr marL="130041" marR="130041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f</a:t>
                      </a:r>
                      <a:r>
                        <a:rPr lang="en-US" sz="57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or</a:t>
                      </a:r>
                      <a:endParaRPr lang="en-US" sz="57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130041" marR="130041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n</a:t>
                      </a:r>
                      <a:r>
                        <a:rPr lang="en-US" sz="57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igh</a:t>
                      </a:r>
                      <a:r>
                        <a:rPr lang="en-US" sz="5700" dirty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t</a:t>
                      </a:r>
                    </a:p>
                  </a:txBody>
                  <a:tcPr marL="130041" marR="130041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07316BD-9A11-F747-83B3-2B6B595E63C9}"/>
              </a:ext>
            </a:extLst>
          </p:cNvPr>
          <p:cNvGraphicFramePr>
            <a:graphicFrameLocks noGrp="1"/>
          </p:cNvGraphicFramePr>
          <p:nvPr/>
        </p:nvGraphicFramePr>
        <p:xfrm>
          <a:off x="469618" y="4944534"/>
          <a:ext cx="12128782" cy="199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6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31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31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31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531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96907">
                <a:tc rowSpan="2">
                  <a:txBody>
                    <a:bodyPr/>
                    <a:lstStyle/>
                    <a:p>
                      <a:pPr algn="ctr"/>
                      <a:endParaRPr lang="en-US" sz="23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algn="ctr"/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Set 11</a:t>
                      </a:r>
                    </a:p>
                  </a:txBody>
                  <a:tcPr marL="130041" marR="130041" marT="64960" marB="64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en-US" sz="5700" dirty="0" err="1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ur</a:t>
                      </a:r>
                      <a:endParaRPr lang="en-US" sz="57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130041" marR="130041" marT="64960" marB="64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 err="1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ow</a:t>
                      </a:r>
                      <a:endParaRPr lang="en-US" sz="57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130041" marR="130041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 err="1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oi</a:t>
                      </a:r>
                      <a:endParaRPr lang="en-US" sz="57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130041" marR="130041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ear</a:t>
                      </a:r>
                    </a:p>
                  </a:txBody>
                  <a:tcPr marL="130041" marR="130041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6907">
                <a:tc vMerge="1"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h</a:t>
                      </a:r>
                      <a:r>
                        <a:rPr lang="en-US" sz="57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ur</a:t>
                      </a:r>
                      <a:r>
                        <a:rPr lang="en-US" sz="5700" dirty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t</a:t>
                      </a:r>
                    </a:p>
                  </a:txBody>
                  <a:tcPr marL="130041" marR="130041" marT="64960" marB="64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c</a:t>
                      </a:r>
                      <a:r>
                        <a:rPr lang="en-US" sz="57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ow</a:t>
                      </a:r>
                      <a:endParaRPr lang="en-US" sz="57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130041" marR="130041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c</a:t>
                      </a:r>
                      <a:r>
                        <a:rPr lang="en-US" sz="57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oi</a:t>
                      </a:r>
                      <a:r>
                        <a:rPr lang="en-US" sz="5700" dirty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n</a:t>
                      </a:r>
                    </a:p>
                  </a:txBody>
                  <a:tcPr marL="130041" marR="130041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d</a:t>
                      </a:r>
                      <a:r>
                        <a:rPr lang="en-US" sz="57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ear</a:t>
                      </a:r>
                      <a:endParaRPr lang="en-US" sz="57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130041" marR="130041" marT="64960" marB="64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C1B9058E-E83E-4F44-91FF-5EDE1FC291A1}"/>
              </a:ext>
            </a:extLst>
          </p:cNvPr>
          <p:cNvGraphicFramePr>
            <a:graphicFrameLocks noGrp="1"/>
          </p:cNvGraphicFramePr>
          <p:nvPr/>
        </p:nvGraphicFramePr>
        <p:xfrm>
          <a:off x="469618" y="7168445"/>
          <a:ext cx="12128783" cy="21939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6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31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31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062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95253">
                <a:tc rowSpan="2">
                  <a:txBody>
                    <a:bodyPr/>
                    <a:lstStyle/>
                    <a:p>
                      <a:pPr algn="ctr"/>
                      <a:endParaRPr lang="en-US" sz="23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algn="ctr"/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Set 12</a:t>
                      </a:r>
                    </a:p>
                  </a:txBody>
                  <a:tcPr marL="130041" marR="130041" marT="65025" marB="650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en-US" sz="5700" dirty="0" err="1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ure</a:t>
                      </a:r>
                      <a:endParaRPr lang="en-US" sz="57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130041" marR="130041" marT="65025" marB="650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7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air</a:t>
                      </a:r>
                    </a:p>
                  </a:txBody>
                  <a:tcPr marL="130041" marR="130041" marT="65025" marB="65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700" dirty="0" err="1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er</a:t>
                      </a:r>
                      <a:endParaRPr lang="en-US" sz="57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130041" marR="130041" marT="65025" marB="65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7049">
                <a:tc vMerge="1"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700" dirty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s</a:t>
                      </a:r>
                      <a:r>
                        <a:rPr lang="en-US" sz="57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ure</a:t>
                      </a:r>
                      <a:endParaRPr lang="en-US" sz="57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130041" marR="130041" marT="65025" marB="650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700" dirty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f</a:t>
                      </a:r>
                      <a:r>
                        <a:rPr lang="en-US" sz="57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air</a:t>
                      </a:r>
                      <a:endParaRPr lang="en-US" sz="57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130041" marR="130041" marT="65025" marB="65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700" dirty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corn</a:t>
                      </a:r>
                      <a:r>
                        <a:rPr lang="en-US" sz="5700" dirty="0">
                          <a:solidFill>
                            <a:srgbClr val="FF6600"/>
                          </a:solidFill>
                          <a:latin typeface="Comic Sans MS"/>
                          <a:cs typeface="Comic Sans MS"/>
                        </a:rPr>
                        <a:t>er</a:t>
                      </a:r>
                    </a:p>
                  </a:txBody>
                  <a:tcPr marL="130041" marR="130041" marT="65025" marB="650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9210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4">
            <a:extLst>
              <a:ext uri="{FF2B5EF4-FFF2-40B4-BE49-F238E27FC236}">
                <a16:creationId xmlns:a16="http://schemas.microsoft.com/office/drawing/2014/main" id="{FA9EEAD3-D40F-5A4F-AC52-4E28D036D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565" y="519290"/>
            <a:ext cx="6502400" cy="88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5120" u="sng">
                <a:latin typeface="Comic Sans MS" panose="030F0902030302020204" pitchFamily="66" charset="0"/>
              </a:rPr>
              <a:t>Phase 4</a:t>
            </a:r>
            <a:endParaRPr lang="en-US" altLang="en-US" sz="2560"/>
          </a:p>
        </p:txBody>
      </p:sp>
      <p:sp>
        <p:nvSpPr>
          <p:cNvPr id="27650" name="Rectangle 1">
            <a:extLst>
              <a:ext uri="{FF2B5EF4-FFF2-40B4-BE49-F238E27FC236}">
                <a16:creationId xmlns:a16="http://schemas.microsoft.com/office/drawing/2014/main" id="{DE609BEB-88F9-E143-933D-2A9B56813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99" y="1846862"/>
            <a:ext cx="11711094" cy="4504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en-US" sz="3982" b="0" dirty="0">
                <a:latin typeface="Comic Sans MS" panose="030F0902030302020204" pitchFamily="66" charset="0"/>
              </a:rPr>
              <a:t>Reading and spelling words which are:</a:t>
            </a:r>
          </a:p>
          <a:p>
            <a:pPr eaLnBrk="1" hangingPunct="1">
              <a:lnSpc>
                <a:spcPct val="90000"/>
              </a:lnSpc>
            </a:pPr>
            <a:endParaRPr lang="en-GB" altLang="en-US" sz="3982" b="0" dirty="0">
              <a:latin typeface="Comic Sans MS" panose="030F0902030302020204" pitchFamily="66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en-US" sz="3982" b="0" dirty="0">
                <a:solidFill>
                  <a:srgbClr val="0000FF"/>
                </a:solidFill>
                <a:latin typeface="Comic Sans MS" panose="030F0902030302020204" pitchFamily="66" charset="0"/>
              </a:rPr>
              <a:t>CC</a:t>
            </a:r>
            <a:r>
              <a:rPr lang="en-GB" altLang="en-US" sz="3982" b="0" dirty="0">
                <a:solidFill>
                  <a:srgbClr val="FF0000"/>
                </a:solidFill>
                <a:latin typeface="Comic Sans MS" panose="030F0902030302020204" pitchFamily="66" charset="0"/>
              </a:rPr>
              <a:t>V</a:t>
            </a:r>
            <a:r>
              <a:rPr lang="en-GB" altLang="en-US" sz="3982" b="0" dirty="0">
                <a:solidFill>
                  <a:srgbClr val="0000FF"/>
                </a:solidFill>
                <a:latin typeface="Comic Sans MS" panose="030F0902030302020204" pitchFamily="66" charset="0"/>
              </a:rPr>
              <a:t>C</a:t>
            </a:r>
            <a:r>
              <a:rPr lang="en-GB" altLang="en-US" sz="3982" b="0" dirty="0">
                <a:latin typeface="Comic Sans MS" panose="030F0902030302020204" pitchFamily="66" charset="0"/>
              </a:rPr>
              <a:t>	-	</a:t>
            </a:r>
            <a:r>
              <a:rPr lang="en-GB" altLang="en-US" sz="3982" b="0" dirty="0">
                <a:solidFill>
                  <a:srgbClr val="0000FF"/>
                </a:solidFill>
                <a:latin typeface="Comic Sans MS" panose="030F0902030302020204" pitchFamily="66" charset="0"/>
              </a:rPr>
              <a:t>tr</a:t>
            </a:r>
            <a:r>
              <a:rPr lang="en-GB" altLang="en-US" sz="3982" b="0" dirty="0">
                <a:solidFill>
                  <a:srgbClr val="FF0000"/>
                </a:solidFill>
                <a:latin typeface="Comic Sans MS" panose="030F0902030302020204" pitchFamily="66" charset="0"/>
              </a:rPr>
              <a:t>i</a:t>
            </a:r>
            <a:r>
              <a:rPr lang="en-GB" altLang="en-US" sz="3982" b="0" dirty="0">
                <a:solidFill>
                  <a:srgbClr val="0000FF"/>
                </a:solidFill>
                <a:latin typeface="Comic Sans MS" panose="030F0902030302020204" pitchFamily="66" charset="0"/>
              </a:rPr>
              <a:t>p		fr</a:t>
            </a:r>
            <a:r>
              <a:rPr lang="en-GB" altLang="en-US" sz="3982" b="0" dirty="0">
                <a:solidFill>
                  <a:srgbClr val="FF0000"/>
                </a:solidFill>
                <a:latin typeface="Comic Sans MS" panose="030F0902030302020204" pitchFamily="66" charset="0"/>
              </a:rPr>
              <a:t>o</a:t>
            </a:r>
            <a:r>
              <a:rPr lang="en-GB" altLang="en-US" sz="3982" b="0" dirty="0">
                <a:solidFill>
                  <a:srgbClr val="0000FF"/>
                </a:solidFill>
                <a:latin typeface="Comic Sans MS" panose="030F0902030302020204" pitchFamily="66" charset="0"/>
              </a:rPr>
              <a:t>m		sl</a:t>
            </a:r>
            <a:r>
              <a:rPr lang="en-GB" altLang="en-US" sz="3982" b="0" dirty="0">
                <a:solidFill>
                  <a:srgbClr val="FF0000"/>
                </a:solidFill>
                <a:latin typeface="Comic Sans MS" panose="030F0902030302020204" pitchFamily="66" charset="0"/>
              </a:rPr>
              <a:t>a</a:t>
            </a:r>
            <a:r>
              <a:rPr lang="en-GB" altLang="en-US" sz="3982" b="0" dirty="0">
                <a:solidFill>
                  <a:srgbClr val="0000FF"/>
                </a:solidFill>
                <a:latin typeface="Comic Sans MS" panose="030F0902030302020204" pitchFamily="66" charset="0"/>
              </a:rPr>
              <a:t>m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3982" b="0" dirty="0">
                <a:solidFill>
                  <a:srgbClr val="0000FF"/>
                </a:solidFill>
                <a:latin typeface="Comic Sans MS" panose="030F0902030302020204" pitchFamily="66" charset="0"/>
              </a:rPr>
              <a:t>C</a:t>
            </a:r>
            <a:r>
              <a:rPr lang="en-GB" altLang="en-US" sz="3982" b="0" dirty="0">
                <a:solidFill>
                  <a:srgbClr val="FF0000"/>
                </a:solidFill>
                <a:latin typeface="Comic Sans MS" panose="030F0902030302020204" pitchFamily="66" charset="0"/>
              </a:rPr>
              <a:t>V</a:t>
            </a:r>
            <a:r>
              <a:rPr lang="en-GB" altLang="en-US" sz="3982" b="0" dirty="0">
                <a:solidFill>
                  <a:srgbClr val="0000FF"/>
                </a:solidFill>
                <a:latin typeface="Comic Sans MS" panose="030F0902030302020204" pitchFamily="66" charset="0"/>
              </a:rPr>
              <a:t>CC</a:t>
            </a:r>
            <a:r>
              <a:rPr lang="en-GB" altLang="en-US" sz="3982" b="0" dirty="0">
                <a:latin typeface="Comic Sans MS" panose="030F0902030302020204" pitchFamily="66" charset="0"/>
              </a:rPr>
              <a:t> - 	</a:t>
            </a:r>
            <a:r>
              <a:rPr lang="en-GB" altLang="en-US" sz="3982" b="0" dirty="0">
                <a:solidFill>
                  <a:srgbClr val="0000FF"/>
                </a:solidFill>
                <a:latin typeface="Comic Sans MS" panose="030F0902030302020204" pitchFamily="66" charset="0"/>
              </a:rPr>
              <a:t>h</a:t>
            </a:r>
            <a:r>
              <a:rPr lang="en-GB" altLang="en-US" sz="3982" b="0" dirty="0">
                <a:solidFill>
                  <a:srgbClr val="FF0000"/>
                </a:solidFill>
                <a:latin typeface="Comic Sans MS" panose="030F0902030302020204" pitchFamily="66" charset="0"/>
              </a:rPr>
              <a:t>e</a:t>
            </a:r>
            <a:r>
              <a:rPr lang="en-GB" altLang="en-US" sz="3982" b="0" dirty="0">
                <a:solidFill>
                  <a:srgbClr val="0000FF"/>
                </a:solidFill>
                <a:latin typeface="Comic Sans MS" panose="030F0902030302020204" pitchFamily="66" charset="0"/>
              </a:rPr>
              <a:t>lp		t</a:t>
            </a:r>
            <a:r>
              <a:rPr lang="en-GB" altLang="en-US" sz="3982" b="0" dirty="0">
                <a:solidFill>
                  <a:srgbClr val="FF0000"/>
                </a:solidFill>
                <a:latin typeface="Comic Sans MS" panose="030F0902030302020204" pitchFamily="66" charset="0"/>
              </a:rPr>
              <a:t>a</a:t>
            </a:r>
            <a:r>
              <a:rPr lang="en-GB" altLang="en-US" sz="3982" b="0" dirty="0">
                <a:solidFill>
                  <a:srgbClr val="0000FF"/>
                </a:solidFill>
                <a:latin typeface="Comic Sans MS" panose="030F0902030302020204" pitchFamily="66" charset="0"/>
              </a:rPr>
              <a:t>nk		r</a:t>
            </a:r>
            <a:r>
              <a:rPr lang="en-GB" altLang="en-US" sz="3982" b="0" dirty="0">
                <a:solidFill>
                  <a:srgbClr val="FF0000"/>
                </a:solidFill>
                <a:latin typeface="Comic Sans MS" panose="030F0902030302020204" pitchFamily="66" charset="0"/>
              </a:rPr>
              <a:t>e</a:t>
            </a:r>
            <a:r>
              <a:rPr lang="en-GB" altLang="en-US" sz="3982" b="0" dirty="0">
                <a:solidFill>
                  <a:srgbClr val="0000FF"/>
                </a:solidFill>
                <a:latin typeface="Comic Sans MS" panose="030F0902030302020204" pitchFamily="66" charset="0"/>
              </a:rPr>
              <a:t>st</a:t>
            </a:r>
          </a:p>
          <a:p>
            <a:pPr eaLnBrk="1" hangingPunct="1">
              <a:lnSpc>
                <a:spcPct val="90000"/>
              </a:lnSpc>
            </a:pPr>
            <a:endParaRPr lang="en-GB" altLang="en-US" sz="3982" b="0" dirty="0">
              <a:latin typeface="Comic Sans MS" panose="030F0902030302020204" pitchFamily="66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en-US" sz="3982" b="0" dirty="0">
                <a:latin typeface="Comic Sans MS" panose="030F0902030302020204" pitchFamily="66" charset="0"/>
              </a:rPr>
              <a:t>Adjacent consonants can be the trickiest parts of the word to hear so children must sound out their words slowly and carefully.</a:t>
            </a:r>
          </a:p>
        </p:txBody>
      </p:sp>
    </p:spTree>
    <p:extLst>
      <p:ext uri="{BB962C8B-B14F-4D97-AF65-F5344CB8AC3E}">
        <p14:creationId xmlns:p14="http://schemas.microsoft.com/office/powerpoint/2010/main" val="3334418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55AED724-BA12-7540-9C54-523FBC282C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2187" y="474133"/>
            <a:ext cx="11704320" cy="16256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GB" sz="5120" b="1" u="sng" dirty="0">
                <a:latin typeface="Comic Sans MS" charset="0"/>
                <a:ea typeface="+mj-ea"/>
                <a:cs typeface="+mj-cs"/>
              </a:rPr>
              <a:t>Ideas to support the learning of phonics</a:t>
            </a:r>
          </a:p>
        </p:txBody>
      </p:sp>
      <p:sp>
        <p:nvSpPr>
          <p:cNvPr id="9234" name="Text Box 18">
            <a:extLst>
              <a:ext uri="{FF2B5EF4-FFF2-40B4-BE49-F238E27FC236}">
                <a16:creationId xmlns:a16="http://schemas.microsoft.com/office/drawing/2014/main" id="{67FD3C3A-9AA6-D042-A7F4-83B417274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187" y="2521939"/>
            <a:ext cx="11674968" cy="7051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GB" altLang="en-US" sz="3413" b="0" u="sng" dirty="0"/>
              <a:t>Sound recognition</a:t>
            </a:r>
            <a:r>
              <a:rPr lang="en-GB" altLang="en-US" sz="3413" b="0" dirty="0"/>
              <a:t> (for reading) – use flash cards or play matching games with sound cards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GB" altLang="en-US" sz="3413" b="0" u="sng" dirty="0"/>
              <a:t>Letter recall</a:t>
            </a:r>
            <a:r>
              <a:rPr lang="en-GB" altLang="en-US" sz="3413" b="0" dirty="0"/>
              <a:t> (for writing) -  you say the sound, the child identifies the right letter or finds the right flashcard.  Use magnetic letters and games such as Bingo, </a:t>
            </a:r>
            <a:r>
              <a:rPr lang="en-GB" altLang="en-US" sz="3413" b="0" dirty="0" err="1"/>
              <a:t>Quickwrite</a:t>
            </a:r>
            <a:r>
              <a:rPr lang="en-GB" altLang="en-US" sz="3413" b="0" dirty="0"/>
              <a:t> Letters.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GB" altLang="en-US" sz="3413" b="0" u="sng" dirty="0"/>
              <a:t>Recognising letter shapes</a:t>
            </a:r>
            <a:r>
              <a:rPr lang="en-GB" altLang="en-US" sz="3413" b="0" dirty="0"/>
              <a:t> – using magnetic letters, tracing letter shapes in sand, flour, finger painting, handwriting in variety of ways (in chalk, pens, sticks in mud)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GB" altLang="en-US" sz="3413" b="0" u="sng" dirty="0"/>
              <a:t>Sorting sounds </a:t>
            </a:r>
            <a:r>
              <a:rPr lang="en-GB" altLang="en-US" sz="3413" b="0" dirty="0"/>
              <a:t>– Sorting objects according to the sounds they contain (beginning, </a:t>
            </a:r>
            <a:r>
              <a:rPr lang="en-GB" altLang="en-US" sz="3413" b="0" dirty="0">
                <a:solidFill>
                  <a:srgbClr val="0000FF"/>
                </a:solidFill>
              </a:rPr>
              <a:t>middle </a:t>
            </a:r>
            <a:r>
              <a:rPr lang="en-GB" altLang="en-US" sz="3413" b="0" dirty="0"/>
              <a:t>or end)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endParaRPr lang="en-GB" altLang="en-US" sz="3982" dirty="0"/>
          </a:p>
        </p:txBody>
      </p:sp>
    </p:spTree>
    <p:extLst>
      <p:ext uri="{BB962C8B-B14F-4D97-AF65-F5344CB8AC3E}">
        <p14:creationId xmlns:p14="http://schemas.microsoft.com/office/powerpoint/2010/main" val="86954943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889399FB-1F1C-3A4C-82C9-CB9F9D10E7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6045" y="0"/>
            <a:ext cx="11704320" cy="1625600"/>
          </a:xfrm>
        </p:spPr>
        <p:txBody>
          <a:bodyPr/>
          <a:lstStyle/>
          <a:p>
            <a:pPr eaLnBrk="1" hangingPunct="1"/>
            <a:r>
              <a:rPr lang="en-GB" altLang="en-US" sz="5120" b="1" u="sng">
                <a:latin typeface="Comic Sans MS" panose="030F0902030302020204" pitchFamily="66" charset="0"/>
                <a:ea typeface="ＭＳ Ｐゴシック" panose="020B0600070205080204" pitchFamily="34" charset="-128"/>
              </a:rPr>
              <a:t>Blending for Reading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3F36A31C-7B31-7C4C-8E1E-E8109434FF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50240" y="2072640"/>
            <a:ext cx="11704320" cy="7680960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GB" altLang="en-US" sz="3982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Children must practise </a:t>
            </a:r>
            <a:r>
              <a:rPr lang="ja-JP" altLang="en-GB" sz="3982">
                <a:latin typeface="Arial" panose="020B0604020202020204" pitchFamily="34" charset="0"/>
                <a:ea typeface="ＭＳ Ｐゴシック" panose="020B0600070205080204" pitchFamily="34" charset="-128"/>
              </a:rPr>
              <a:t>“</a:t>
            </a:r>
            <a:r>
              <a:rPr lang="en-GB" altLang="ja-JP" sz="3982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oral segmentation and blending</a:t>
            </a:r>
            <a:r>
              <a:rPr lang="ja-JP" altLang="en-GB" sz="3982">
                <a:latin typeface="Arial" panose="020B0604020202020204" pitchFamily="34" charset="0"/>
                <a:ea typeface="ＭＳ Ｐゴシック" panose="020B0600070205080204" pitchFamily="34" charset="-128"/>
              </a:rPr>
              <a:t>”</a:t>
            </a:r>
            <a:r>
              <a:rPr lang="en-GB" altLang="ja-JP" sz="3982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 (hearing adults talking in </a:t>
            </a:r>
            <a:r>
              <a:rPr lang="ja-JP" altLang="en-GB" sz="3982">
                <a:latin typeface="Arial" panose="020B0604020202020204" pitchFamily="34" charset="0"/>
                <a:ea typeface="ＭＳ Ｐゴシック" panose="020B0600070205080204" pitchFamily="34" charset="-128"/>
              </a:rPr>
              <a:t>“</a:t>
            </a:r>
            <a:r>
              <a:rPr lang="en-GB" altLang="ja-JP" sz="3982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sound-talk</a:t>
            </a:r>
            <a:r>
              <a:rPr lang="ja-JP" altLang="en-GB" sz="3982">
                <a:latin typeface="Arial" panose="020B0604020202020204" pitchFamily="34" charset="0"/>
                <a:ea typeface="ＭＳ Ｐゴシック" panose="020B0600070205080204" pitchFamily="34" charset="-128"/>
              </a:rPr>
              <a:t>”</a:t>
            </a:r>
            <a:r>
              <a:rPr lang="en-GB" altLang="ja-JP" sz="3982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).</a:t>
            </a:r>
          </a:p>
          <a:p>
            <a:pPr eaLnBrk="1" hangingPunct="1"/>
            <a:r>
              <a:rPr lang="en-GB" altLang="en-US" sz="3982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This then develops into blending with letters when reading.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 sz="3982" dirty="0">
                <a:solidFill>
                  <a:srgbClr val="FF000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Recognising letters </a:t>
            </a:r>
            <a:r>
              <a:rPr lang="en-GB" altLang="en-US" sz="3982" dirty="0">
                <a:latin typeface="Wingdings" pitchFamily="2" charset="2"/>
                <a:ea typeface="ＭＳ Ｐゴシック" panose="020B0600070205080204" pitchFamily="34" charset="-128"/>
                <a:sym typeface="Wingdings" pitchFamily="2" charset="2"/>
              </a:rPr>
              <a:t></a:t>
            </a:r>
            <a:r>
              <a:rPr lang="en-GB" altLang="en-US" sz="3982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 </a:t>
            </a:r>
            <a:r>
              <a:rPr lang="en-GB" altLang="en-US" sz="3982" dirty="0">
                <a:solidFill>
                  <a:srgbClr val="E46C0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Recognise sound </a:t>
            </a:r>
            <a:r>
              <a:rPr lang="en-GB" altLang="en-US" sz="3982" dirty="0">
                <a:latin typeface="Wingdings" pitchFamily="2" charset="2"/>
                <a:ea typeface="ＭＳ Ｐゴシック" panose="020B0600070205080204" pitchFamily="34" charset="-128"/>
                <a:sym typeface="Wingdings" pitchFamily="2" charset="2"/>
              </a:rPr>
              <a:t></a:t>
            </a:r>
            <a:r>
              <a:rPr lang="en-GB" altLang="en-US" sz="3982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 </a:t>
            </a:r>
            <a:r>
              <a:rPr lang="en-GB" altLang="en-US" sz="3982" dirty="0">
                <a:solidFill>
                  <a:srgbClr val="1AC705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Blend</a:t>
            </a:r>
            <a:endParaRPr lang="en-GB" altLang="en-US" sz="3982" dirty="0"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GB" altLang="en-US" sz="3982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Children need to continually practise reading words with new letters learnt, preferably through games.</a:t>
            </a:r>
          </a:p>
          <a:p>
            <a:pPr eaLnBrk="1" hangingPunct="1"/>
            <a:r>
              <a:rPr lang="en-GB" altLang="en-US" sz="3982" b="1" dirty="0">
                <a:solidFill>
                  <a:srgbClr val="0070C0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Pronunciation of sounds</a:t>
            </a:r>
          </a:p>
          <a:p>
            <a:pPr eaLnBrk="1" hangingPunct="1"/>
            <a:endParaRPr lang="en-GB" altLang="en-US" dirty="0"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GB" altLang="en-US" dirty="0"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7032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Michael McIntyre Showtime - How Do You Spell Your Name.mp4" descr="Michael McIntyre Showtime - How Do You Spell Your Name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7123" y="368520"/>
            <a:ext cx="12144654" cy="68567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2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3E47315C-F12F-DE4E-8A36-4AB9082E60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GB" sz="5120" b="1" u="sng">
                <a:latin typeface="Comic Sans MS" charset="0"/>
                <a:ea typeface="+mj-ea"/>
                <a:cs typeface="+mj-cs"/>
              </a:rPr>
              <a:t>Ideas to support blending and reading</a:t>
            </a:r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D617742A-DFA5-EB4D-AAE0-E6ACAAE674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6045" y="2275840"/>
            <a:ext cx="11704320" cy="747776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GB" altLang="en-US" sz="3413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Speak in </a:t>
            </a:r>
            <a:r>
              <a:rPr lang="ja-JP" altLang="en-GB" sz="3413" dirty="0">
                <a:latin typeface="Arial" panose="020B0604020202020204" pitchFamily="34" charset="0"/>
                <a:ea typeface="ＭＳ Ｐゴシック" panose="020B0600070205080204" pitchFamily="34" charset="-128"/>
              </a:rPr>
              <a:t>“</a:t>
            </a:r>
            <a:r>
              <a:rPr lang="en-GB" altLang="ja-JP" sz="3413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sound talk</a:t>
            </a:r>
            <a:r>
              <a:rPr lang="ja-JP" altLang="en-GB" sz="3413" dirty="0">
                <a:latin typeface="Arial" panose="020B0604020202020204" pitchFamily="34" charset="0"/>
                <a:ea typeface="ＭＳ Ｐゴシック" panose="020B0600070205080204" pitchFamily="34" charset="-128"/>
              </a:rPr>
              <a:t>”</a:t>
            </a:r>
            <a:r>
              <a:rPr lang="en-GB" altLang="ja-JP" sz="3413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 during the day, e.g. </a:t>
            </a:r>
            <a:r>
              <a:rPr lang="ja-JP" altLang="en-GB" sz="3413" dirty="0">
                <a:latin typeface="Arial" panose="020B0604020202020204" pitchFamily="34" charset="0"/>
                <a:ea typeface="ＭＳ Ｐゴシック" panose="020B0600070205080204" pitchFamily="34" charset="-128"/>
              </a:rPr>
              <a:t>“</a:t>
            </a:r>
            <a:r>
              <a:rPr lang="en-GB" altLang="ja-JP" sz="3413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time for b-e-d</a:t>
            </a:r>
            <a:r>
              <a:rPr lang="ja-JP" altLang="en-GB" sz="3413" dirty="0">
                <a:latin typeface="Arial" panose="020B0604020202020204" pitchFamily="34" charset="0"/>
                <a:ea typeface="ＭＳ Ｐゴシック" panose="020B0600070205080204" pitchFamily="34" charset="-128"/>
              </a:rPr>
              <a:t>”</a:t>
            </a:r>
            <a:r>
              <a:rPr lang="en-GB" altLang="ja-JP" sz="3413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, </a:t>
            </a:r>
            <a:r>
              <a:rPr lang="ja-JP" altLang="en-GB" sz="3413" dirty="0">
                <a:latin typeface="Arial" panose="020B0604020202020204" pitchFamily="34" charset="0"/>
                <a:ea typeface="ＭＳ Ｐゴシック" panose="020B0600070205080204" pitchFamily="34" charset="-128"/>
              </a:rPr>
              <a:t>“</a:t>
            </a:r>
            <a:r>
              <a:rPr lang="en-GB" altLang="ja-JP" sz="3413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get your c-</a:t>
            </a:r>
            <a:r>
              <a:rPr lang="en-GB" altLang="ja-JP" sz="3413" dirty="0" err="1">
                <a:latin typeface="Comic Sans MS" panose="030F0902030302020204" pitchFamily="66" charset="0"/>
                <a:ea typeface="ＭＳ Ｐゴシック" panose="020B0600070205080204" pitchFamily="34" charset="-128"/>
              </a:rPr>
              <a:t>oa</a:t>
            </a:r>
            <a:r>
              <a:rPr lang="en-GB" altLang="ja-JP" sz="3413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-t</a:t>
            </a:r>
            <a:r>
              <a:rPr lang="ja-JP" altLang="en-GB" sz="3413" dirty="0">
                <a:latin typeface="Arial" panose="020B0604020202020204" pitchFamily="34" charset="0"/>
                <a:ea typeface="ＭＳ Ｐゴシック" panose="020B0600070205080204" pitchFamily="34" charset="-128"/>
              </a:rPr>
              <a:t>”</a:t>
            </a:r>
            <a:r>
              <a:rPr lang="en-GB" altLang="ja-JP" sz="3413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.</a:t>
            </a:r>
          </a:p>
          <a:p>
            <a:pPr eaLnBrk="1" hangingPunct="1"/>
            <a:r>
              <a:rPr lang="en-GB" altLang="en-US" sz="3413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Use a toy who talks in </a:t>
            </a:r>
            <a:r>
              <a:rPr lang="ja-JP" altLang="en-GB" sz="3413" dirty="0">
                <a:latin typeface="Arial" panose="020B0604020202020204" pitchFamily="34" charset="0"/>
                <a:ea typeface="ＭＳ Ｐゴシック" panose="020B0600070205080204" pitchFamily="34" charset="-128"/>
              </a:rPr>
              <a:t>“</a:t>
            </a:r>
            <a:r>
              <a:rPr lang="en-GB" altLang="ja-JP" sz="3413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toy talk</a:t>
            </a:r>
            <a:r>
              <a:rPr lang="ja-JP" altLang="en-GB" sz="3413" dirty="0">
                <a:latin typeface="Arial" panose="020B0604020202020204" pitchFamily="34" charset="0"/>
                <a:ea typeface="ＭＳ Ｐゴシック" panose="020B0600070205080204" pitchFamily="34" charset="-128"/>
              </a:rPr>
              <a:t>”</a:t>
            </a:r>
            <a:r>
              <a:rPr lang="en-GB" altLang="ja-JP" sz="3413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, e.g. </a:t>
            </a:r>
            <a:r>
              <a:rPr lang="ja-JP" altLang="en-GB" sz="3413" dirty="0">
                <a:latin typeface="Arial" panose="020B0604020202020204" pitchFamily="34" charset="0"/>
                <a:ea typeface="ＭＳ Ｐゴシック" panose="020B0600070205080204" pitchFamily="34" charset="-128"/>
              </a:rPr>
              <a:t>“</a:t>
            </a:r>
            <a:r>
              <a:rPr lang="en-GB" altLang="ja-JP" sz="3413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Floppy likes </a:t>
            </a:r>
            <a:r>
              <a:rPr lang="en-GB" altLang="ja-JP" sz="3413" dirty="0" err="1">
                <a:latin typeface="Comic Sans MS" panose="030F0902030302020204" pitchFamily="66" charset="0"/>
                <a:ea typeface="ＭＳ Ｐゴシック" panose="020B0600070205080204" pitchFamily="34" charset="-128"/>
              </a:rPr>
              <a:t>ch</a:t>
            </a:r>
            <a:r>
              <a:rPr lang="en-GB" altLang="ja-JP" sz="3413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-</a:t>
            </a:r>
            <a:r>
              <a:rPr lang="en-GB" altLang="ja-JP" sz="3413" dirty="0" err="1">
                <a:latin typeface="Comic Sans MS" panose="030F0902030302020204" pitchFamily="66" charset="0"/>
                <a:ea typeface="ＭＳ Ｐゴシック" panose="020B0600070205080204" pitchFamily="34" charset="-128"/>
              </a:rPr>
              <a:t>ee</a:t>
            </a:r>
            <a:r>
              <a:rPr lang="en-GB" altLang="ja-JP" sz="3413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-se, j-a-m, f-</a:t>
            </a:r>
            <a:r>
              <a:rPr lang="en-GB" altLang="ja-JP" sz="3413" dirty="0" err="1">
                <a:latin typeface="Comic Sans MS" panose="030F0902030302020204" pitchFamily="66" charset="0"/>
                <a:ea typeface="ＭＳ Ｐゴシック" panose="020B0600070205080204" pitchFamily="34" charset="-128"/>
              </a:rPr>
              <a:t>i</a:t>
            </a:r>
            <a:r>
              <a:rPr lang="en-GB" altLang="ja-JP" sz="3413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-</a:t>
            </a:r>
            <a:r>
              <a:rPr lang="en-GB" altLang="ja-JP" sz="3413" dirty="0" err="1">
                <a:latin typeface="Comic Sans MS" panose="030F0902030302020204" pitchFamily="66" charset="0"/>
                <a:ea typeface="ＭＳ Ｐゴシック" panose="020B0600070205080204" pitchFamily="34" charset="-128"/>
              </a:rPr>
              <a:t>sh</a:t>
            </a:r>
            <a:r>
              <a:rPr lang="ja-JP" altLang="en-GB" sz="3413" dirty="0">
                <a:latin typeface="Arial" panose="020B0604020202020204" pitchFamily="34" charset="0"/>
                <a:ea typeface="ＭＳ Ｐゴシック" panose="020B0600070205080204" pitchFamily="34" charset="-128"/>
              </a:rPr>
              <a:t>”</a:t>
            </a:r>
            <a:r>
              <a:rPr lang="en-GB" altLang="ja-JP" sz="3413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.</a:t>
            </a:r>
          </a:p>
          <a:p>
            <a:pPr eaLnBrk="1" hangingPunct="1"/>
            <a:r>
              <a:rPr lang="en-GB" altLang="en-US" sz="3413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Use </a:t>
            </a:r>
            <a:r>
              <a:rPr lang="ja-JP" altLang="en-GB" sz="3413" dirty="0">
                <a:latin typeface="Arial" panose="020B0604020202020204" pitchFamily="34" charset="0"/>
                <a:ea typeface="ＭＳ Ｐゴシック" panose="020B0600070205080204" pitchFamily="34" charset="-128"/>
              </a:rPr>
              <a:t>“</a:t>
            </a:r>
            <a:r>
              <a:rPr lang="en-GB" altLang="ja-JP" sz="3413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sound buttons</a:t>
            </a:r>
            <a:r>
              <a:rPr lang="ja-JP" altLang="en-GB" sz="3413" dirty="0">
                <a:latin typeface="Arial" panose="020B0604020202020204" pitchFamily="34" charset="0"/>
                <a:ea typeface="ＭＳ Ｐゴシック" panose="020B0600070205080204" pitchFamily="34" charset="-128"/>
              </a:rPr>
              <a:t>”</a:t>
            </a:r>
            <a:r>
              <a:rPr lang="en-GB" altLang="ja-JP" sz="3413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 to support your child when learning to read.</a:t>
            </a:r>
          </a:p>
          <a:p>
            <a:pPr eaLnBrk="1" hangingPunct="1"/>
            <a:r>
              <a:rPr lang="en-GB" altLang="en-US" sz="3413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Play motivating games, such as Treasure and Rubbish and Alien words, I-spy, sorting sounds, ICT games</a:t>
            </a:r>
          </a:p>
          <a:p>
            <a:pPr eaLnBrk="1" hangingPunct="1"/>
            <a:r>
              <a:rPr lang="en-GB" altLang="en-US" sz="3413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Sound searching when reading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GB" altLang="en-US" sz="3413" dirty="0">
                <a:solidFill>
                  <a:srgbClr val="0000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rPr>
              <a:t>IT IS IMPORTANT THAT CHILDREN DO NOT OVER RELY ON THIS STRATEGY AND PERFORM FOR KNOWN WORDS.</a:t>
            </a:r>
            <a:endParaRPr lang="en-GB" altLang="en-US" sz="3413" dirty="0">
              <a:solidFill>
                <a:srgbClr val="0000FF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67339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6706A5EB-1A17-9748-8E5B-566A4F947B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5120" b="1" u="sng">
                <a:latin typeface="Comic Sans MS" panose="030F0902030302020204" pitchFamily="66" charset="0"/>
                <a:ea typeface="ＭＳ Ｐゴシック" panose="020B0600070205080204" pitchFamily="34" charset="-128"/>
              </a:rPr>
              <a:t>Sound buttons</a:t>
            </a:r>
          </a:p>
        </p:txBody>
      </p:sp>
      <p:sp>
        <p:nvSpPr>
          <p:cNvPr id="32770" name="Rectangle 3">
            <a:extLst>
              <a:ext uri="{FF2B5EF4-FFF2-40B4-BE49-F238E27FC236}">
                <a16:creationId xmlns:a16="http://schemas.microsoft.com/office/drawing/2014/main" id="{910C12DC-A9FC-CE4E-AAEC-343AD65830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50240" y="2016196"/>
            <a:ext cx="11704320" cy="7477760"/>
          </a:xfrm>
        </p:spPr>
        <p:txBody>
          <a:bodyPr/>
          <a:lstStyle/>
          <a:p>
            <a:pPr eaLnBrk="1" hangingPunct="1"/>
            <a:r>
              <a:rPr lang="en-GB" altLang="en-US" sz="3413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Sound buttons are used to encourage the sounding out and blending of sounds in reading and segmentation of words when spelling.</a:t>
            </a:r>
          </a:p>
          <a:p>
            <a:pPr eaLnBrk="1" hangingPunct="1"/>
            <a:endParaRPr lang="en-GB" altLang="en-US" sz="3413" dirty="0"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GB" altLang="en-US" sz="3413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Using body percussion to clap sounds.</a:t>
            </a:r>
          </a:p>
        </p:txBody>
      </p:sp>
      <p:sp>
        <p:nvSpPr>
          <p:cNvPr id="32771" name="TextBox 2">
            <a:extLst>
              <a:ext uri="{FF2B5EF4-FFF2-40B4-BE49-F238E27FC236}">
                <a16:creationId xmlns:a16="http://schemas.microsoft.com/office/drawing/2014/main" id="{4DD1F028-C56A-7441-829A-06F5232D8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240" y="2186179"/>
            <a:ext cx="11704320" cy="1536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9387" dirty="0"/>
              <a:t>ba</a:t>
            </a:r>
            <a:r>
              <a:rPr lang="en-US" altLang="en-US" sz="9387" dirty="0">
                <a:solidFill>
                  <a:srgbClr val="FF0000"/>
                </a:solidFill>
              </a:rPr>
              <a:t>ll</a:t>
            </a:r>
            <a:r>
              <a:rPr lang="en-US" altLang="en-US" sz="9387" dirty="0">
                <a:solidFill>
                  <a:srgbClr val="0000FF"/>
                </a:solidFill>
              </a:rPr>
              <a:t>oo</a:t>
            </a:r>
            <a:r>
              <a:rPr lang="en-US" altLang="en-US" sz="9387" dirty="0"/>
              <a:t>n		n</a:t>
            </a:r>
            <a:r>
              <a:rPr lang="en-US" altLang="en-US" sz="9387" dirty="0">
                <a:solidFill>
                  <a:srgbClr val="0000FF"/>
                </a:solidFill>
              </a:rPr>
              <a:t>igh</a:t>
            </a:r>
            <a:r>
              <a:rPr lang="en-US" altLang="en-US" sz="9387" dirty="0"/>
              <a:t>t			bla</a:t>
            </a:r>
            <a:r>
              <a:rPr lang="en-US" altLang="en-US" sz="9387" dirty="0">
                <a:solidFill>
                  <a:srgbClr val="0000FF"/>
                </a:solidFill>
              </a:rPr>
              <a:t>ck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F1E0F4B-ECB7-654C-863A-BF11A2B25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4243" y="3445368"/>
            <a:ext cx="313830" cy="277707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 sz="3413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10B292B-3564-C64F-9C96-F3253A007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2234" y="3445368"/>
            <a:ext cx="313830" cy="277707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 sz="3413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567DD7B-27DC-AA45-8106-7F85E9580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8696" y="3420532"/>
            <a:ext cx="313830" cy="279964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 sz="3413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1D29871-0925-AD43-B620-69353FFFB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8509" y="3445368"/>
            <a:ext cx="313832" cy="277707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 sz="3413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074B361-221D-A04A-9C3A-D530260F6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0812" y="3445368"/>
            <a:ext cx="311573" cy="277707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 sz="3413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9086B29-1E5F-EB4E-92C8-293E40370C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7700" y="3384408"/>
            <a:ext cx="313832" cy="277706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 sz="3413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660407B-50E3-9645-ADF6-7596EC3901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65692" y="3384408"/>
            <a:ext cx="313832" cy="277706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 sz="3413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8E81B9A-E03F-C946-B914-1D6C62CF4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71434" y="3373119"/>
            <a:ext cx="313832" cy="277707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 sz="3413">
              <a:solidFill>
                <a:schemeClr val="lt1"/>
              </a:solidFill>
              <a:latin typeface="+mn-lt"/>
              <a:ea typeface="+mn-ea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6FEC096-B3A9-024D-BAEA-A57F634C0A8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15399" y="3551483"/>
            <a:ext cx="480906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9F881C3-9EBB-EA4E-9D83-ADB04C51BB2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913052" y="3551483"/>
            <a:ext cx="964072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C5705D7-F57F-D243-BCC6-DDE2EEA68AC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139417" y="3585350"/>
            <a:ext cx="1566898" cy="15805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3C8DBEF-E1B1-ED42-8275-02311CE2166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1124590" y="3499554"/>
            <a:ext cx="844409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7E626FD-2D99-4334-A37A-F08DE9FA2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0365" y="5194053"/>
            <a:ext cx="4206228" cy="406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661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>
            <a:extLst>
              <a:ext uri="{FF2B5EF4-FFF2-40B4-BE49-F238E27FC236}">
                <a16:creationId xmlns:a16="http://schemas.microsoft.com/office/drawing/2014/main" id="{8C672C0A-6735-D240-B3B8-17E3136B4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0720" y="650240"/>
            <a:ext cx="8994987" cy="173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2560" u="sng">
                <a:solidFill>
                  <a:srgbClr val="003300"/>
                </a:solidFill>
              </a:rPr>
              <a:t>Treasure and rubbish / Real-fake/ Alien words</a:t>
            </a:r>
          </a:p>
          <a:p>
            <a:pPr algn="ctr" eaLnBrk="1" hangingPunct="1">
              <a:spcBef>
                <a:spcPct val="50000"/>
              </a:spcBef>
            </a:pPr>
            <a:endParaRPr lang="en-GB" altLang="en-US" sz="2844" u="sng">
              <a:solidFill>
                <a:srgbClr val="003300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ja-JP" altLang="en-GB" sz="2560">
                <a:solidFill>
                  <a:srgbClr val="003300"/>
                </a:solidFill>
                <a:latin typeface="Arial" panose="020B0604020202020204" pitchFamily="34" charset="0"/>
              </a:rPr>
              <a:t>‘</a:t>
            </a:r>
            <a:r>
              <a:rPr lang="en-GB" altLang="ja-JP" sz="2560">
                <a:solidFill>
                  <a:srgbClr val="003300"/>
                </a:solidFill>
              </a:rPr>
              <a:t>ch</a:t>
            </a:r>
            <a:r>
              <a:rPr lang="ja-JP" altLang="en-GB" sz="2560">
                <a:solidFill>
                  <a:srgbClr val="003300"/>
                </a:solidFill>
                <a:latin typeface="Arial" panose="020B0604020202020204" pitchFamily="34" charset="0"/>
              </a:rPr>
              <a:t>’</a:t>
            </a:r>
            <a:r>
              <a:rPr lang="en-GB" altLang="ja-JP" sz="2560">
                <a:solidFill>
                  <a:srgbClr val="003300"/>
                </a:solidFill>
              </a:rPr>
              <a:t> words</a:t>
            </a:r>
            <a:endParaRPr lang="en-GB" altLang="en-US" sz="2560">
              <a:solidFill>
                <a:srgbClr val="003300"/>
              </a:solidFill>
            </a:endParaRPr>
          </a:p>
        </p:txBody>
      </p:sp>
      <p:pic>
        <p:nvPicPr>
          <p:cNvPr id="33794" name="Picture 3">
            <a:extLst>
              <a:ext uri="{FF2B5EF4-FFF2-40B4-BE49-F238E27FC236}">
                <a16:creationId xmlns:a16="http://schemas.microsoft.com/office/drawing/2014/main" id="{41AAA5B8-0A4F-634D-A924-D06F1F247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452" y="2383984"/>
            <a:ext cx="2637084" cy="2774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4">
            <a:extLst>
              <a:ext uri="{FF2B5EF4-FFF2-40B4-BE49-F238E27FC236}">
                <a16:creationId xmlns:a16="http://schemas.microsoft.com/office/drawing/2014/main" id="{EA681770-1418-4644-ACC2-6286EDEF2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99" y="2383984"/>
            <a:ext cx="3303128" cy="3303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Box 1">
            <a:extLst>
              <a:ext uri="{FF2B5EF4-FFF2-40B4-BE49-F238E27FC236}">
                <a16:creationId xmlns:a16="http://schemas.microsoft.com/office/drawing/2014/main" id="{9742A19D-3E00-A342-97C3-703719284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2996" y="5172146"/>
            <a:ext cx="6064391" cy="18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560" dirty="0"/>
              <a:t> </a:t>
            </a:r>
            <a:r>
              <a:rPr lang="en-US" altLang="en-US" sz="5689" dirty="0" err="1"/>
              <a:t>chaip</a:t>
            </a:r>
            <a:r>
              <a:rPr lang="en-US" altLang="en-US" sz="5689" dirty="0"/>
              <a:t>            church</a:t>
            </a:r>
          </a:p>
          <a:p>
            <a:pPr eaLnBrk="1" hangingPunct="1"/>
            <a:endParaRPr lang="en-US" altLang="en-US" sz="5689" dirty="0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6143C8C3-C616-4648-9120-6F7A330C6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025" y="6376988"/>
            <a:ext cx="600075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84043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>
            <a:extLst>
              <a:ext uri="{FF2B5EF4-FFF2-40B4-BE49-F238E27FC236}">
                <a16:creationId xmlns:a16="http://schemas.microsoft.com/office/drawing/2014/main" id="{8C672C0A-6735-D240-B3B8-17E3136B4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0720" y="650240"/>
            <a:ext cx="8994987" cy="114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2560" u="sng" dirty="0">
                <a:solidFill>
                  <a:srgbClr val="003300"/>
                </a:solidFill>
              </a:rPr>
              <a:t>Treasure and rubbish / Real-fake/ Alien words</a:t>
            </a:r>
          </a:p>
          <a:p>
            <a:pPr algn="ctr" eaLnBrk="1" hangingPunct="1">
              <a:spcBef>
                <a:spcPct val="50000"/>
              </a:spcBef>
            </a:pPr>
            <a:endParaRPr lang="en-GB" altLang="en-US" sz="2844" u="sng" dirty="0">
              <a:solidFill>
                <a:srgbClr val="0033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467338-489C-4495-943A-E446CB029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987" y="3053383"/>
            <a:ext cx="11172825" cy="61912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43EE39-3011-46FA-AF46-7081E2EFB06E}"/>
              </a:ext>
            </a:extLst>
          </p:cNvPr>
          <p:cNvSpPr txBox="1"/>
          <p:nvPr/>
        </p:nvSpPr>
        <p:spPr>
          <a:xfrm>
            <a:off x="3240157" y="1827620"/>
            <a:ext cx="7176052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/>
              <a:t>Buried Treasure on Phonics Play is free to play without a subscription. </a:t>
            </a:r>
            <a:endParaRPr kumimoji="0" lang="en-GB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4471355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>
            <a:extLst>
              <a:ext uri="{FF2B5EF4-FFF2-40B4-BE49-F238E27FC236}">
                <a16:creationId xmlns:a16="http://schemas.microsoft.com/office/drawing/2014/main" id="{4E5DADD7-DFE1-3D4A-A267-7EDB3DBC5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1573" y="650241"/>
            <a:ext cx="8994987" cy="3867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3413" u="sng" dirty="0">
                <a:solidFill>
                  <a:srgbClr val="003300"/>
                </a:solidFill>
              </a:rPr>
              <a:t>Sorting words</a:t>
            </a:r>
          </a:p>
          <a:p>
            <a:pPr algn="ctr" eaLnBrk="1" hangingPunct="1">
              <a:spcBef>
                <a:spcPct val="50000"/>
              </a:spcBef>
            </a:pPr>
            <a:endParaRPr lang="en-GB" altLang="en-US" sz="711" u="sng" dirty="0">
              <a:solidFill>
                <a:srgbClr val="003300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ja-JP" altLang="en-GB" sz="2844" dirty="0">
                <a:solidFill>
                  <a:srgbClr val="003300"/>
                </a:solidFill>
                <a:latin typeface="Arial" panose="020B0604020202020204" pitchFamily="34" charset="0"/>
              </a:rPr>
              <a:t>‘</a:t>
            </a:r>
            <a:r>
              <a:rPr lang="en-GB" altLang="ja-JP" sz="2844" dirty="0">
                <a:solidFill>
                  <a:srgbClr val="003300"/>
                </a:solidFill>
              </a:rPr>
              <a:t>c</a:t>
            </a:r>
            <a:r>
              <a:rPr lang="ja-JP" altLang="en-GB" sz="2844" dirty="0">
                <a:solidFill>
                  <a:srgbClr val="003300"/>
                </a:solidFill>
                <a:latin typeface="Arial" panose="020B0604020202020204" pitchFamily="34" charset="0"/>
              </a:rPr>
              <a:t>’</a:t>
            </a:r>
            <a:r>
              <a:rPr lang="en-GB" altLang="ja-JP" sz="2844" dirty="0">
                <a:solidFill>
                  <a:srgbClr val="003300"/>
                </a:solidFill>
              </a:rPr>
              <a:t> sound</a:t>
            </a:r>
          </a:p>
          <a:p>
            <a:pPr algn="ctr" eaLnBrk="1" hangingPunct="1">
              <a:spcBef>
                <a:spcPct val="50000"/>
              </a:spcBef>
            </a:pPr>
            <a:endParaRPr lang="en-GB" altLang="en-US" sz="2844" dirty="0">
              <a:solidFill>
                <a:srgbClr val="003300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GB" altLang="en-US" sz="7680" dirty="0">
                <a:solidFill>
                  <a:srgbClr val="003300"/>
                </a:solidFill>
              </a:rPr>
              <a:t>c	        	 k	 	    ck</a:t>
            </a:r>
          </a:p>
        </p:txBody>
      </p:sp>
      <p:sp>
        <p:nvSpPr>
          <p:cNvPr id="83971" name="Line 3">
            <a:extLst>
              <a:ext uri="{FF2B5EF4-FFF2-40B4-BE49-F238E27FC236}">
                <a16:creationId xmlns:a16="http://schemas.microsoft.com/office/drawing/2014/main" id="{DFAAE380-0257-874D-8796-19D0590C724D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987" y="4985173"/>
            <a:ext cx="1083733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3413">
              <a:latin typeface="+mn-lt"/>
              <a:ea typeface="+mn-ea"/>
            </a:endParaRPr>
          </a:p>
        </p:txBody>
      </p:sp>
      <p:sp>
        <p:nvSpPr>
          <p:cNvPr id="83972" name="Line 4">
            <a:extLst>
              <a:ext uri="{FF2B5EF4-FFF2-40B4-BE49-F238E27FC236}">
                <a16:creationId xmlns:a16="http://schemas.microsoft.com/office/drawing/2014/main" id="{EB4F5F1F-9BA0-AA43-BC43-F9589DE03131}"/>
              </a:ext>
            </a:extLst>
          </p:cNvPr>
          <p:cNvSpPr>
            <a:spLocks noChangeShapeType="1"/>
          </p:cNvSpPr>
          <p:nvPr/>
        </p:nvSpPr>
        <p:spPr bwMode="auto">
          <a:xfrm>
            <a:off x="4660053" y="4118187"/>
            <a:ext cx="0" cy="498517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3413">
              <a:latin typeface="+mn-lt"/>
              <a:ea typeface="+mn-ea"/>
            </a:endParaRPr>
          </a:p>
        </p:txBody>
      </p:sp>
      <p:sp>
        <p:nvSpPr>
          <p:cNvPr id="83974" name="Line 6">
            <a:extLst>
              <a:ext uri="{FF2B5EF4-FFF2-40B4-BE49-F238E27FC236}">
                <a16:creationId xmlns:a16="http://schemas.microsoft.com/office/drawing/2014/main" id="{D57A77E6-5B62-C740-A813-D72788B6F31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19627" y="4118187"/>
            <a:ext cx="0" cy="498517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3413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0273528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9140DFDB-E19D-354F-9F47-03019291D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6045" y="0"/>
            <a:ext cx="11704320" cy="1625600"/>
          </a:xfrm>
        </p:spPr>
        <p:txBody>
          <a:bodyPr/>
          <a:lstStyle/>
          <a:p>
            <a:pPr eaLnBrk="1" hangingPunct="1"/>
            <a:r>
              <a:rPr lang="en-GB" altLang="en-US" sz="5689" b="1" u="sng">
                <a:latin typeface="Comic Sans MS" panose="030F0902030302020204" pitchFamily="66" charset="0"/>
                <a:ea typeface="ＭＳ Ｐゴシック" panose="020B0600070205080204" pitchFamily="34" charset="-128"/>
              </a:rPr>
              <a:t>Segmenting for Spelling</a:t>
            </a:r>
          </a:p>
        </p:txBody>
      </p:sp>
      <p:sp>
        <p:nvSpPr>
          <p:cNvPr id="35842" name="Rectangle 3">
            <a:extLst>
              <a:ext uri="{FF2B5EF4-FFF2-40B4-BE49-F238E27FC236}">
                <a16:creationId xmlns:a16="http://schemas.microsoft.com/office/drawing/2014/main" id="{8F5E2FFF-CE64-084C-A9F5-F86F410F5A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62187" y="1496908"/>
            <a:ext cx="11704320" cy="7988018"/>
          </a:xfrm>
        </p:spPr>
        <p:txBody>
          <a:bodyPr/>
          <a:lstStyle/>
          <a:p>
            <a:pPr eaLnBrk="1" hangingPunct="1"/>
            <a:r>
              <a:rPr lang="en-GB" altLang="en-US">
                <a:latin typeface="Comic Sans MS" panose="030F0902030302020204" pitchFamily="66" charset="0"/>
                <a:ea typeface="ＭＳ Ｐゴシック" panose="020B0600070205080204" pitchFamily="34" charset="-128"/>
              </a:rPr>
              <a:t>Spelling combines the skills of oral segmentation (splitting words into sounds) and letter recall (remembering that the </a:t>
            </a:r>
            <a:r>
              <a:rPr lang="ja-JP" altLang="en-GB">
                <a:latin typeface="Arial" panose="020B0604020202020204" pitchFamily="34" charset="0"/>
                <a:ea typeface="ＭＳ Ｐゴシック" panose="020B0600070205080204" pitchFamily="34" charset="-128"/>
              </a:rPr>
              <a:t>“</a:t>
            </a:r>
            <a:r>
              <a:rPr lang="en-GB" altLang="ja-JP">
                <a:latin typeface="Comic Sans MS" panose="030F0902030302020204" pitchFamily="66" charset="0"/>
                <a:ea typeface="ＭＳ Ｐゴシック" panose="020B0600070205080204" pitchFamily="34" charset="-128"/>
              </a:rPr>
              <a:t>m</a:t>
            </a:r>
            <a:r>
              <a:rPr lang="ja-JP" altLang="en-GB">
                <a:latin typeface="Arial" panose="020B0604020202020204" pitchFamily="34" charset="0"/>
                <a:ea typeface="ＭＳ Ｐゴシック" panose="020B0600070205080204" pitchFamily="34" charset="-128"/>
              </a:rPr>
              <a:t>”</a:t>
            </a:r>
            <a:r>
              <a:rPr lang="en-GB" altLang="ja-JP">
                <a:latin typeface="Comic Sans MS" panose="030F0902030302020204" pitchFamily="66" charset="0"/>
                <a:ea typeface="ＭＳ Ｐゴシック" panose="020B0600070205080204" pitchFamily="34" charset="-128"/>
              </a:rPr>
              <a:t> sound = the letter m).</a:t>
            </a:r>
          </a:p>
          <a:p>
            <a:pPr eaLnBrk="1" hangingPunct="1"/>
            <a:r>
              <a:rPr lang="en-GB" altLang="en-US">
                <a:latin typeface="Comic Sans MS" panose="030F0902030302020204" pitchFamily="66" charset="0"/>
                <a:ea typeface="ＭＳ Ｐゴシック" panose="020B0600070205080204" pitchFamily="34" charset="-128"/>
              </a:rPr>
              <a:t>Children need help to hear the sounds in words (</a:t>
            </a:r>
            <a:r>
              <a:rPr lang="ja-JP" altLang="en-GB">
                <a:latin typeface="Arial" panose="020B0604020202020204" pitchFamily="34" charset="0"/>
                <a:ea typeface="ＭＳ Ｐゴシック" panose="020B0600070205080204" pitchFamily="34" charset="-128"/>
              </a:rPr>
              <a:t>“</a:t>
            </a:r>
            <a:r>
              <a:rPr lang="en-GB" altLang="ja-JP">
                <a:latin typeface="Comic Sans MS" panose="030F0902030302020204" pitchFamily="66" charset="0"/>
                <a:ea typeface="ＭＳ Ｐゴシック" panose="020B0600070205080204" pitchFamily="34" charset="-128"/>
              </a:rPr>
              <a:t>sound-talk</a:t>
            </a:r>
            <a:r>
              <a:rPr lang="ja-JP" altLang="en-GB">
                <a:latin typeface="Arial" panose="020B0604020202020204" pitchFamily="34" charset="0"/>
                <a:ea typeface="ＭＳ Ｐゴシック" panose="020B0600070205080204" pitchFamily="34" charset="-128"/>
              </a:rPr>
              <a:t>”</a:t>
            </a:r>
            <a:r>
              <a:rPr lang="en-GB" altLang="ja-JP">
                <a:latin typeface="Comic Sans MS" panose="030F0902030302020204" pitchFamily="66" charset="0"/>
                <a:ea typeface="ＭＳ Ｐゴシック" panose="020B0600070205080204" pitchFamily="34" charset="-128"/>
              </a:rPr>
              <a:t>, e.g. b-l-a-ck)</a:t>
            </a:r>
          </a:p>
          <a:p>
            <a:pPr eaLnBrk="1" hangingPunct="1"/>
            <a:r>
              <a:rPr lang="en-GB" altLang="en-US">
                <a:latin typeface="Comic Sans MS" panose="030F0902030302020204" pitchFamily="66" charset="0"/>
                <a:ea typeface="ＭＳ Ｐゴシック" panose="020B0600070205080204" pitchFamily="34" charset="-128"/>
              </a:rPr>
              <a:t>Children will write their own invented spellings - praise correct sounds and point out wrong ones selectively and sensitively.</a:t>
            </a:r>
          </a:p>
          <a:p>
            <a:pPr eaLnBrk="1" hangingPunct="1"/>
            <a:endParaRPr lang="en-GB" altLang="en-US"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19905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61CA0624-7565-0D4B-878A-33B4CE904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40" y="83539"/>
            <a:ext cx="11704320" cy="2589670"/>
          </a:xfrm>
        </p:spPr>
        <p:txBody>
          <a:bodyPr/>
          <a:lstStyle/>
          <a:p>
            <a:pPr eaLnBrk="1" hangingPunct="1"/>
            <a:r>
              <a:rPr lang="en-US" altLang="en-US" sz="4551" b="1" u="sng" dirty="0">
                <a:ea typeface="ＭＳ Ｐゴシック" panose="020B0600070205080204" pitchFamily="34" charset="-128"/>
              </a:rPr>
              <a:t>Phase 5</a:t>
            </a:r>
            <a:r>
              <a:rPr lang="en-US" altLang="en-US" sz="4551" dirty="0">
                <a:ea typeface="ＭＳ Ｐゴシック" panose="020B0600070205080204" pitchFamily="34" charset="-128"/>
              </a:rPr>
              <a:t/>
            </a:r>
            <a:br>
              <a:rPr lang="en-US" altLang="en-US" sz="4551" dirty="0">
                <a:ea typeface="ＭＳ Ｐゴシック" panose="020B0600070205080204" pitchFamily="34" charset="-128"/>
              </a:rPr>
            </a:br>
            <a:r>
              <a:rPr lang="en-US" altLang="en-US" sz="4551" dirty="0">
                <a:ea typeface="ＭＳ Ｐゴシック" panose="020B0600070205080204" pitchFamily="34" charset="-128"/>
              </a:rPr>
              <a:t/>
            </a:r>
            <a:br>
              <a:rPr lang="en-US" altLang="en-US" sz="4551" dirty="0">
                <a:ea typeface="ＭＳ Ｐゴシック" panose="020B0600070205080204" pitchFamily="34" charset="-128"/>
              </a:rPr>
            </a:br>
            <a:endParaRPr lang="en-US" altLang="en-US" sz="4409" dirty="0">
              <a:ea typeface="ＭＳ Ｐゴシック" panose="020B0600070205080204" pitchFamily="34" charset="-128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62072A1-8A2D-B041-9112-475252E5E075}"/>
              </a:ext>
            </a:extLst>
          </p:cNvPr>
          <p:cNvGraphicFramePr>
            <a:graphicFrameLocks noGrp="1"/>
          </p:cNvGraphicFramePr>
          <p:nvPr/>
        </p:nvGraphicFramePr>
        <p:xfrm>
          <a:off x="469618" y="1284676"/>
          <a:ext cx="11884944" cy="824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12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12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712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10336">
                <a:tc>
                  <a:txBody>
                    <a:bodyPr/>
                    <a:lstStyle/>
                    <a:p>
                      <a:pPr algn="ctr"/>
                      <a:r>
                        <a:rPr lang="en-US" sz="5100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ay</a:t>
                      </a:r>
                    </a:p>
                  </a:txBody>
                  <a:tcPr marL="130054" marR="130054" marT="65024" marB="650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100" dirty="0" err="1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oy</a:t>
                      </a:r>
                      <a:endParaRPr lang="en-US" sz="51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130054" marR="130054" marT="65024" marB="650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100" dirty="0" err="1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ou</a:t>
                      </a:r>
                      <a:endParaRPr lang="en-US" sz="51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130054" marR="130054" marT="65024" marB="650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100" dirty="0" err="1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ir</a:t>
                      </a:r>
                      <a:endParaRPr lang="en-US" sz="51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130054" marR="130054" marT="65024" marB="650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693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d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ay</a:t>
                      </a:r>
                      <a:endParaRPr lang="en-US" sz="40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130054" marR="130054" marT="65024" marB="650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b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oy</a:t>
                      </a:r>
                      <a:endParaRPr lang="en-US" sz="40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130054" marR="130054" marT="65024" marB="650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ou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t</a:t>
                      </a:r>
                    </a:p>
                  </a:txBody>
                  <a:tcPr marL="130054" marR="130054" marT="65024" marB="650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g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ir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l</a:t>
                      </a:r>
                    </a:p>
                  </a:txBody>
                  <a:tcPr marL="130054" marR="130054" marT="65024" marB="650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0336">
                <a:tc>
                  <a:txBody>
                    <a:bodyPr/>
                    <a:lstStyle/>
                    <a:p>
                      <a:pPr algn="ctr"/>
                      <a:r>
                        <a:rPr lang="en-US" sz="5100" b="1" dirty="0" err="1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ie</a:t>
                      </a:r>
                      <a:endParaRPr lang="en-US" sz="51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130054" marR="130054" marT="65024" marB="650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100" b="1" dirty="0" err="1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ea</a:t>
                      </a:r>
                      <a:endParaRPr lang="en-US" sz="51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130054" marR="130054" marT="65024" marB="650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100" b="1" dirty="0" err="1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ue</a:t>
                      </a:r>
                      <a:endParaRPr lang="en-US" sz="51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130054" marR="130054" marT="65024" marB="650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100" b="1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aw</a:t>
                      </a:r>
                    </a:p>
                  </a:txBody>
                  <a:tcPr marL="130054" marR="130054" marT="65024" marB="650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693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t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ie</a:t>
                      </a:r>
                      <a:endParaRPr lang="en-US" sz="40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130054" marR="130054" marT="65024" marB="650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ea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t</a:t>
                      </a:r>
                    </a:p>
                  </a:txBody>
                  <a:tcPr marL="130054" marR="130054" marT="65024" marB="650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bl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ue</a:t>
                      </a:r>
                      <a:endParaRPr lang="en-US" sz="40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130054" marR="130054" marT="65024" marB="650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s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aw</a:t>
                      </a:r>
                      <a:endParaRPr lang="en-US" sz="40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130054" marR="130054" marT="65024" marB="650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0336">
                <a:tc>
                  <a:txBody>
                    <a:bodyPr/>
                    <a:lstStyle/>
                    <a:p>
                      <a:pPr algn="ctr"/>
                      <a:r>
                        <a:rPr lang="en-US" sz="5100" b="1" dirty="0" err="1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wh</a:t>
                      </a:r>
                      <a:endParaRPr lang="en-US" sz="51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130054" marR="130054" marT="65024" marB="650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100" b="1" dirty="0" err="1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ph</a:t>
                      </a:r>
                      <a:endParaRPr lang="en-US" sz="51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130054" marR="130054" marT="65024" marB="650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100" b="1" dirty="0" err="1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ew</a:t>
                      </a:r>
                      <a:endParaRPr lang="en-US" sz="51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130054" marR="130054" marT="65024" marB="650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100" b="1" dirty="0" err="1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oe</a:t>
                      </a:r>
                      <a:endParaRPr lang="en-US" sz="51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130054" marR="130054" marT="65024" marB="650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693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wh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en</a:t>
                      </a:r>
                    </a:p>
                  </a:txBody>
                  <a:tcPr marL="130054" marR="130054" marT="65024" marB="650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ph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oto</a:t>
                      </a:r>
                    </a:p>
                  </a:txBody>
                  <a:tcPr marL="130054" marR="130054" marT="65024" marB="650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n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ew</a:t>
                      </a:r>
                      <a:endParaRPr lang="en-US" sz="40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130054" marR="130054" marT="65024" marB="650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t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oe</a:t>
                      </a:r>
                      <a:endParaRPr lang="en-US" sz="40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130054" marR="130054" marT="65024" marB="650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10336">
                <a:tc>
                  <a:txBody>
                    <a:bodyPr/>
                    <a:lstStyle/>
                    <a:p>
                      <a:pPr algn="ctr"/>
                      <a:r>
                        <a:rPr lang="en-US" sz="5100" b="1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au</a:t>
                      </a:r>
                    </a:p>
                  </a:txBody>
                  <a:tcPr marL="130054" marR="130054" marT="65024" marB="650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100" b="1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a-e</a:t>
                      </a:r>
                    </a:p>
                  </a:txBody>
                  <a:tcPr marL="130054" marR="130054" marT="65024" marB="650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100" b="1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e-e</a:t>
                      </a:r>
                    </a:p>
                  </a:txBody>
                  <a:tcPr marL="130054" marR="130054" marT="65024" marB="650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100" b="1" dirty="0" err="1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i</a:t>
                      </a:r>
                      <a:r>
                        <a:rPr lang="en-US" sz="5100" b="1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-e</a:t>
                      </a:r>
                    </a:p>
                  </a:txBody>
                  <a:tcPr marL="130054" marR="130054" marT="65024" marB="650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693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c</a:t>
                      </a:r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au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ldren</a:t>
                      </a:r>
                      <a:endParaRPr lang="en-US" sz="40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130054" marR="130054" marT="65024" marB="650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c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a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m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e</a:t>
                      </a:r>
                      <a:endParaRPr lang="en-US" sz="40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130054" marR="130054" marT="65024" marB="650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th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e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s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e</a:t>
                      </a:r>
                      <a:endParaRPr lang="en-US" sz="40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130054" marR="130054" marT="65024" marB="650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t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i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m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e</a:t>
                      </a:r>
                      <a:endParaRPr lang="en-US" sz="40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130054" marR="130054" marT="65024" marB="650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10336">
                <a:tc>
                  <a:txBody>
                    <a:bodyPr/>
                    <a:lstStyle/>
                    <a:p>
                      <a:pPr algn="ctr"/>
                      <a:r>
                        <a:rPr lang="en-US" sz="5100" b="1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o-e</a:t>
                      </a:r>
                    </a:p>
                  </a:txBody>
                  <a:tcPr marL="130054" marR="130054" marT="65024" marB="650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100" b="1" dirty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u-e</a:t>
                      </a:r>
                    </a:p>
                  </a:txBody>
                  <a:tcPr marL="130054" marR="130054" marT="65024" marB="650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 marL="130054" marR="130054" marT="65024" marB="650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 marL="130054" marR="130054" marT="65024" marB="650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36939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h</a:t>
                      </a:r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a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m</a:t>
                      </a:r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e</a:t>
                      </a:r>
                      <a:endParaRPr lang="en-US" sz="40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130054" marR="130054" marT="65024" marB="650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t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u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n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e</a:t>
                      </a:r>
                      <a:endParaRPr lang="en-US" sz="400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marL="130054" marR="130054" marT="65024" marB="650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/>
                    </a:p>
                  </a:txBody>
                  <a:tcPr marL="130054" marR="130054" marT="65024" marB="650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 marL="130054" marR="130054" marT="65024" marB="650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52344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C965F396-0E19-D344-8AD5-E165A6CDD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40" y="769903"/>
            <a:ext cx="11704320" cy="8550204"/>
          </a:xfrm>
        </p:spPr>
        <p:txBody>
          <a:bodyPr/>
          <a:lstStyle/>
          <a:p>
            <a:pPr algn="l" eaLnBrk="1" hangingPunct="1"/>
            <a:r>
              <a:rPr lang="en-US" altLang="en-US" sz="4551" b="1" u="sng" dirty="0">
                <a:ea typeface="ＭＳ Ｐゴシック" panose="020B0600070205080204" pitchFamily="34" charset="-128"/>
              </a:rPr>
              <a:t>Phase 5 Alternative graphemes</a:t>
            </a:r>
            <a:r>
              <a:rPr lang="en-US" altLang="en-US" sz="4551" dirty="0">
                <a:ea typeface="ＭＳ Ｐゴシック" panose="020B0600070205080204" pitchFamily="34" charset="-128"/>
              </a:rPr>
              <a:t/>
            </a:r>
            <a:br>
              <a:rPr lang="en-US" altLang="en-US" sz="4551" dirty="0">
                <a:ea typeface="ＭＳ Ｐゴシック" panose="020B0600070205080204" pitchFamily="34" charset="-128"/>
              </a:rPr>
            </a:br>
            <a:r>
              <a:rPr lang="en-US" altLang="en-US" sz="4551" dirty="0">
                <a:ea typeface="ＭＳ Ｐゴシック" panose="020B0600070205080204" pitchFamily="34" charset="-128"/>
              </a:rPr>
              <a:t/>
            </a:r>
            <a:br>
              <a:rPr lang="en-US" altLang="en-US" sz="4551" dirty="0">
                <a:ea typeface="ＭＳ Ｐゴシック" panose="020B0600070205080204" pitchFamily="34" charset="-128"/>
              </a:rPr>
            </a:br>
            <a:r>
              <a:rPr lang="en-US" altLang="en-US" sz="3982" b="1" dirty="0">
                <a:ea typeface="ＭＳ Ｐゴシック" panose="020B0600070205080204" pitchFamily="34" charset="-128"/>
              </a:rPr>
              <a:t>Alternative sounds</a:t>
            </a:r>
            <a:r>
              <a:rPr lang="en-US" altLang="en-US" sz="3982" dirty="0">
                <a:ea typeface="ＭＳ Ｐゴシック" panose="020B0600070205080204" pitchFamily="34" charset="-128"/>
              </a:rPr>
              <a:t> </a:t>
            </a:r>
            <a:r>
              <a:rPr lang="en-US" altLang="en-US" sz="3982" b="1" dirty="0">
                <a:ea typeface="ＭＳ Ｐゴシック" panose="020B0600070205080204" pitchFamily="34" charset="-128"/>
              </a:rPr>
              <a:t>made by the same grapheme/letters</a:t>
            </a:r>
            <a:br>
              <a:rPr lang="en-US" altLang="en-US" sz="3982" b="1" dirty="0">
                <a:ea typeface="ＭＳ Ｐゴシック" panose="020B0600070205080204" pitchFamily="34" charset="-128"/>
              </a:rPr>
            </a:br>
            <a:r>
              <a:rPr lang="en-US" altLang="en-US" sz="3982" b="1" dirty="0">
                <a:ea typeface="ＭＳ Ｐゴシック" panose="020B0600070205080204" pitchFamily="34" charset="-128"/>
              </a:rPr>
              <a:t/>
            </a:r>
            <a:br>
              <a:rPr lang="en-US" altLang="en-US" sz="3982" b="1" dirty="0">
                <a:ea typeface="ＭＳ Ｐゴシック" panose="020B0600070205080204" pitchFamily="34" charset="-128"/>
              </a:rPr>
            </a:br>
            <a:r>
              <a:rPr lang="en-US" altLang="en-US" sz="4409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i</a:t>
            </a:r>
            <a:r>
              <a:rPr lang="en-US" altLang="en-US" sz="4409" dirty="0">
                <a:ea typeface="ＭＳ Ｐゴシック" panose="020B0600070205080204" pitchFamily="34" charset="-128"/>
              </a:rPr>
              <a:t>	-	fin, find</a:t>
            </a:r>
            <a:br>
              <a:rPr lang="en-US" altLang="en-US" sz="4409" dirty="0">
                <a:ea typeface="ＭＳ Ｐゴシック" panose="020B0600070205080204" pitchFamily="34" charset="-128"/>
              </a:rPr>
            </a:br>
            <a:r>
              <a:rPr lang="en-US" altLang="en-US" sz="4409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o</a:t>
            </a:r>
            <a:r>
              <a:rPr lang="en-US" altLang="en-US" sz="4409" dirty="0">
                <a:ea typeface="ＭＳ Ｐゴシック" panose="020B0600070205080204" pitchFamily="34" charset="-128"/>
              </a:rPr>
              <a:t>	-	hot, no, to </a:t>
            </a:r>
            <a:br>
              <a:rPr lang="en-US" altLang="en-US" sz="4409" dirty="0">
                <a:ea typeface="ＭＳ Ｐゴシック" panose="020B0600070205080204" pitchFamily="34" charset="-128"/>
              </a:rPr>
            </a:br>
            <a:r>
              <a:rPr lang="en-US" altLang="en-US" sz="4409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</a:t>
            </a:r>
            <a:r>
              <a:rPr lang="en-US" altLang="en-US" sz="4409" dirty="0">
                <a:ea typeface="ＭＳ Ｐゴシック" panose="020B0600070205080204" pitchFamily="34" charset="-128"/>
              </a:rPr>
              <a:t>	-	cat, cent, dance</a:t>
            </a:r>
            <a:br>
              <a:rPr lang="en-US" altLang="en-US" sz="4409" dirty="0">
                <a:ea typeface="ＭＳ Ｐゴシック" panose="020B0600070205080204" pitchFamily="34" charset="-128"/>
              </a:rPr>
            </a:br>
            <a:r>
              <a:rPr lang="en-US" altLang="en-US" sz="4409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g</a:t>
            </a:r>
            <a:r>
              <a:rPr lang="en-US" altLang="en-US" sz="4409" dirty="0">
                <a:ea typeface="ＭＳ Ｐゴシック" panose="020B0600070205080204" pitchFamily="34" charset="-128"/>
              </a:rPr>
              <a:t>	-	got,  giant</a:t>
            </a:r>
            <a:br>
              <a:rPr lang="en-US" altLang="en-US" sz="4409" dirty="0">
                <a:ea typeface="ＭＳ Ｐゴシック" panose="020B0600070205080204" pitchFamily="34" charset="-128"/>
              </a:rPr>
            </a:br>
            <a:r>
              <a:rPr lang="en-US" altLang="en-US" sz="4409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u</a:t>
            </a:r>
            <a:r>
              <a:rPr lang="en-US" altLang="en-US" sz="4409" dirty="0">
                <a:ea typeface="ＭＳ Ｐゴシック" panose="020B0600070205080204" pitchFamily="34" charset="-128"/>
              </a:rPr>
              <a:t>	-	but, put, unicorn</a:t>
            </a:r>
            <a:br>
              <a:rPr lang="en-US" altLang="en-US" sz="4409" dirty="0">
                <a:ea typeface="ＭＳ Ｐゴシック" panose="020B0600070205080204" pitchFamily="34" charset="-128"/>
              </a:rPr>
            </a:br>
            <a:r>
              <a:rPr lang="en-US" altLang="en-US" sz="4409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ow </a:t>
            </a:r>
            <a:r>
              <a:rPr lang="en-US" altLang="en-US" sz="4409" dirty="0">
                <a:solidFill>
                  <a:schemeClr val="tx1"/>
                </a:solidFill>
                <a:ea typeface="ＭＳ Ｐゴシック" panose="020B0600070205080204" pitchFamily="34" charset="-128"/>
              </a:rPr>
              <a:t>- </a:t>
            </a:r>
            <a:r>
              <a:rPr lang="en-US" altLang="en-US" sz="4409" dirty="0">
                <a:ea typeface="ＭＳ Ｐゴシック" panose="020B0600070205080204" pitchFamily="34" charset="-128"/>
              </a:rPr>
              <a:t>cow, blow</a:t>
            </a:r>
            <a:br>
              <a:rPr lang="en-US" altLang="en-US" sz="4409" dirty="0">
                <a:ea typeface="ＭＳ Ｐゴシック" panose="020B0600070205080204" pitchFamily="34" charset="-128"/>
              </a:rPr>
            </a:br>
            <a:endParaRPr lang="en-US" altLang="en-US" sz="4409" dirty="0">
              <a:ea typeface="ＭＳ Ｐゴシック" panose="020B0600070205080204" pitchFamily="34" charset="-128"/>
            </a:endParaRPr>
          </a:p>
        </p:txBody>
      </p:sp>
      <p:sp>
        <p:nvSpPr>
          <p:cNvPr id="39938" name="Rectangle 3">
            <a:extLst>
              <a:ext uri="{FF2B5EF4-FFF2-40B4-BE49-F238E27FC236}">
                <a16:creationId xmlns:a16="http://schemas.microsoft.com/office/drawing/2014/main" id="{10BE2B86-F472-2C4E-8BAE-0CAB7976A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5434" y="3984341"/>
            <a:ext cx="6863644" cy="4994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sz="3982" dirty="0" err="1">
                <a:solidFill>
                  <a:srgbClr val="FF0000"/>
                </a:solidFill>
              </a:rPr>
              <a:t>ie</a:t>
            </a:r>
            <a:r>
              <a:rPr lang="en-US" altLang="en-US" sz="3982" dirty="0"/>
              <a:t>	-	tie, field</a:t>
            </a:r>
            <a:br>
              <a:rPr lang="en-US" altLang="en-US" sz="3982" dirty="0"/>
            </a:br>
            <a:r>
              <a:rPr lang="en-US" altLang="en-US" sz="3982" dirty="0" err="1">
                <a:solidFill>
                  <a:srgbClr val="FF0000"/>
                </a:solidFill>
              </a:rPr>
              <a:t>ea</a:t>
            </a:r>
            <a:r>
              <a:rPr lang="en-US" altLang="en-US" sz="3982" dirty="0"/>
              <a:t>	-	eat, bread, great</a:t>
            </a:r>
            <a:br>
              <a:rPr lang="en-US" altLang="en-US" sz="3982" dirty="0"/>
            </a:br>
            <a:r>
              <a:rPr lang="en-US" altLang="en-US" sz="3982" dirty="0" err="1">
                <a:solidFill>
                  <a:srgbClr val="FF0000"/>
                </a:solidFill>
              </a:rPr>
              <a:t>er</a:t>
            </a:r>
            <a:r>
              <a:rPr lang="en-US" altLang="en-US" sz="3982" dirty="0"/>
              <a:t>	-	farmer, her</a:t>
            </a:r>
            <a:br>
              <a:rPr lang="en-US" altLang="en-US" sz="3982" dirty="0"/>
            </a:br>
            <a:r>
              <a:rPr lang="en-US" altLang="en-US" sz="3982" dirty="0">
                <a:solidFill>
                  <a:srgbClr val="FF0000"/>
                </a:solidFill>
              </a:rPr>
              <a:t>a</a:t>
            </a:r>
            <a:r>
              <a:rPr lang="en-US" altLang="en-US" sz="3982" dirty="0"/>
              <a:t>	-	hat, what, path, bacon</a:t>
            </a:r>
          </a:p>
          <a:p>
            <a:pPr algn="l" eaLnBrk="1" hangingPunct="1"/>
            <a:r>
              <a:rPr lang="en-US" altLang="en-US" sz="3982" dirty="0">
                <a:solidFill>
                  <a:srgbClr val="FF0000"/>
                </a:solidFill>
              </a:rPr>
              <a:t>y</a:t>
            </a:r>
            <a:r>
              <a:rPr lang="en-US" altLang="en-US" sz="3982" dirty="0"/>
              <a:t>	-	yes, by, very</a:t>
            </a:r>
            <a:br>
              <a:rPr lang="en-US" altLang="en-US" sz="3982" dirty="0"/>
            </a:br>
            <a:r>
              <a:rPr lang="en-US" altLang="en-US" sz="3982" dirty="0" err="1">
                <a:solidFill>
                  <a:srgbClr val="FF0000"/>
                </a:solidFill>
              </a:rPr>
              <a:t>ch</a:t>
            </a:r>
            <a:r>
              <a:rPr lang="en-US" altLang="en-US" sz="3982" dirty="0"/>
              <a:t>	-	chin, school, chef</a:t>
            </a:r>
            <a:br>
              <a:rPr lang="en-US" altLang="en-US" sz="3982" dirty="0"/>
            </a:br>
            <a:r>
              <a:rPr lang="en-US" altLang="en-US" sz="3982" dirty="0" err="1">
                <a:solidFill>
                  <a:srgbClr val="FF0000"/>
                </a:solidFill>
              </a:rPr>
              <a:t>ou</a:t>
            </a:r>
            <a:r>
              <a:rPr lang="en-US" altLang="en-US" sz="3982" dirty="0"/>
              <a:t>	-	out, shoulder, could,</a:t>
            </a:r>
          </a:p>
          <a:p>
            <a:pPr algn="l" eaLnBrk="1" hangingPunct="1"/>
            <a:r>
              <a:rPr lang="en-US" altLang="en-US" sz="3982" dirty="0"/>
              <a:t>          you</a:t>
            </a:r>
          </a:p>
        </p:txBody>
      </p:sp>
    </p:spTree>
    <p:extLst>
      <p:ext uri="{BB962C8B-B14F-4D97-AF65-F5344CB8AC3E}">
        <p14:creationId xmlns:p14="http://schemas.microsoft.com/office/powerpoint/2010/main" val="25298933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86E80-C8A7-724D-95DB-884882F19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5689" b="1" u="sng">
                <a:ea typeface="ＭＳ Ｐゴシック" panose="020B0600070205080204" pitchFamily="34" charset="-128"/>
              </a:rPr>
              <a:t>Alternative sounds and the ‘best bet’</a:t>
            </a:r>
          </a:p>
        </p:txBody>
      </p:sp>
      <p:sp>
        <p:nvSpPr>
          <p:cNvPr id="40962" name="Rectangle 3">
            <a:extLst>
              <a:ext uri="{FF2B5EF4-FFF2-40B4-BE49-F238E27FC236}">
                <a16:creationId xmlns:a16="http://schemas.microsoft.com/office/drawing/2014/main" id="{40D96CF7-7842-A84C-8262-EF91DB620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240" y="2562579"/>
            <a:ext cx="11704320" cy="88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5120"/>
              <a:t>y (y)						y (ee)		 		y (igh)</a:t>
            </a:r>
          </a:p>
        </p:txBody>
      </p:sp>
      <p:sp>
        <p:nvSpPr>
          <p:cNvPr id="40963" name="TextBox 5">
            <a:extLst>
              <a:ext uri="{FF2B5EF4-FFF2-40B4-BE49-F238E27FC236}">
                <a16:creationId xmlns:a16="http://schemas.microsoft.com/office/drawing/2014/main" id="{7608E0FD-2297-BF40-9CFD-EFCEEE3C9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241" y="4287521"/>
            <a:ext cx="2481298" cy="5213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5120" dirty="0">
                <a:solidFill>
                  <a:srgbClr val="FF0000"/>
                </a:solidFill>
              </a:rPr>
              <a:t>y</a:t>
            </a:r>
            <a:r>
              <a:rPr lang="en-US" altLang="en-US" sz="5120" dirty="0"/>
              <a:t>es</a:t>
            </a:r>
          </a:p>
          <a:p>
            <a:pPr eaLnBrk="1" hangingPunct="1"/>
            <a:r>
              <a:rPr lang="en-US" altLang="en-US" sz="5120" dirty="0">
                <a:solidFill>
                  <a:srgbClr val="FF0000"/>
                </a:solidFill>
              </a:rPr>
              <a:t>y</a:t>
            </a:r>
            <a:r>
              <a:rPr lang="en-US" altLang="en-US" sz="5120" dirty="0"/>
              <a:t>ellow</a:t>
            </a:r>
          </a:p>
          <a:p>
            <a:pPr eaLnBrk="1" hangingPunct="1"/>
            <a:r>
              <a:rPr lang="en-US" altLang="en-US" sz="5120" dirty="0">
                <a:solidFill>
                  <a:srgbClr val="FF0000"/>
                </a:solidFill>
              </a:rPr>
              <a:t>y</a:t>
            </a:r>
            <a:r>
              <a:rPr lang="en-US" altLang="en-US" sz="5120" dirty="0"/>
              <a:t>arn</a:t>
            </a:r>
          </a:p>
          <a:p>
            <a:pPr eaLnBrk="1" hangingPunct="1"/>
            <a:r>
              <a:rPr lang="en-US" altLang="en-US" sz="5120" dirty="0">
                <a:solidFill>
                  <a:srgbClr val="FF0000"/>
                </a:solidFill>
              </a:rPr>
              <a:t>y</a:t>
            </a:r>
            <a:r>
              <a:rPr lang="en-US" altLang="en-US" sz="5120" dirty="0"/>
              <a:t>o-</a:t>
            </a:r>
            <a:r>
              <a:rPr lang="en-US" altLang="en-US" sz="5120" dirty="0">
                <a:solidFill>
                  <a:srgbClr val="FF0000"/>
                </a:solidFill>
              </a:rPr>
              <a:t>y</a:t>
            </a:r>
            <a:r>
              <a:rPr lang="en-US" altLang="en-US" sz="5120" dirty="0"/>
              <a:t>o</a:t>
            </a:r>
          </a:p>
          <a:p>
            <a:pPr eaLnBrk="1" hangingPunct="1"/>
            <a:r>
              <a:rPr lang="en-US" altLang="en-US" sz="5120" dirty="0">
                <a:solidFill>
                  <a:srgbClr val="FF0000"/>
                </a:solidFill>
              </a:rPr>
              <a:t>y</a:t>
            </a:r>
            <a:r>
              <a:rPr lang="en-US" altLang="en-US" sz="5120" dirty="0"/>
              <a:t>ear</a:t>
            </a:r>
          </a:p>
          <a:p>
            <a:pPr eaLnBrk="1" hangingPunct="1"/>
            <a:endParaRPr lang="en-US" altLang="en-US" sz="5120" dirty="0"/>
          </a:p>
          <a:p>
            <a:pPr eaLnBrk="1" hangingPunct="1"/>
            <a:endParaRPr lang="en-US" altLang="en-US" sz="2560" dirty="0"/>
          </a:p>
        </p:txBody>
      </p:sp>
      <p:sp>
        <p:nvSpPr>
          <p:cNvPr id="40964" name="TextBox 6">
            <a:extLst>
              <a:ext uri="{FF2B5EF4-FFF2-40B4-BE49-F238E27FC236}">
                <a16:creationId xmlns:a16="http://schemas.microsoft.com/office/drawing/2014/main" id="{21C6388D-7F1A-964B-8E1B-C780FA2F8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7423" y="4237850"/>
            <a:ext cx="2481298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5120" dirty="0"/>
              <a:t>happ</a:t>
            </a:r>
            <a:r>
              <a:rPr lang="en-US" altLang="en-US" sz="5120" dirty="0">
                <a:solidFill>
                  <a:srgbClr val="FF0000"/>
                </a:solidFill>
              </a:rPr>
              <a:t>y</a:t>
            </a:r>
          </a:p>
          <a:p>
            <a:pPr eaLnBrk="1" hangingPunct="1"/>
            <a:r>
              <a:rPr lang="en-US" altLang="en-US" sz="5120" dirty="0"/>
              <a:t>nearl</a:t>
            </a:r>
            <a:r>
              <a:rPr lang="en-US" altLang="en-US" sz="5120" dirty="0">
                <a:solidFill>
                  <a:srgbClr val="FF0000"/>
                </a:solidFill>
              </a:rPr>
              <a:t>y</a:t>
            </a:r>
          </a:p>
          <a:p>
            <a:pPr eaLnBrk="1" hangingPunct="1"/>
            <a:r>
              <a:rPr lang="en-US" altLang="en-US" sz="5120" dirty="0"/>
              <a:t>man</a:t>
            </a:r>
            <a:r>
              <a:rPr lang="en-US" altLang="en-US" sz="5120" dirty="0">
                <a:solidFill>
                  <a:srgbClr val="FF0000"/>
                </a:solidFill>
              </a:rPr>
              <a:t>y</a:t>
            </a:r>
          </a:p>
          <a:p>
            <a:pPr eaLnBrk="1" hangingPunct="1"/>
            <a:r>
              <a:rPr lang="en-US" altLang="en-US" sz="5120" dirty="0"/>
              <a:t>reall</a:t>
            </a:r>
            <a:r>
              <a:rPr lang="en-US" altLang="en-US" sz="5120" dirty="0">
                <a:solidFill>
                  <a:srgbClr val="FF0000"/>
                </a:solidFill>
              </a:rPr>
              <a:t>y</a:t>
            </a:r>
          </a:p>
          <a:p>
            <a:pPr eaLnBrk="1" hangingPunct="1"/>
            <a:endParaRPr lang="en-US" altLang="en-US" sz="5120" dirty="0"/>
          </a:p>
          <a:p>
            <a:pPr eaLnBrk="1" hangingPunct="1"/>
            <a:r>
              <a:rPr lang="en-US" altLang="en-US" sz="5120" dirty="0"/>
              <a:t>an</a:t>
            </a:r>
            <a:r>
              <a:rPr lang="en-US" altLang="en-US" sz="5120" dirty="0">
                <a:solidFill>
                  <a:srgbClr val="FF0000"/>
                </a:solidFill>
              </a:rPr>
              <a:t>y</a:t>
            </a:r>
            <a:r>
              <a:rPr lang="en-US" altLang="en-US" sz="5120" dirty="0"/>
              <a:t>way</a:t>
            </a:r>
          </a:p>
          <a:p>
            <a:pPr eaLnBrk="1" hangingPunct="1"/>
            <a:endParaRPr lang="en-US" altLang="en-US" sz="5120" dirty="0"/>
          </a:p>
          <a:p>
            <a:pPr eaLnBrk="1" hangingPunct="1"/>
            <a:endParaRPr lang="en-US" altLang="en-US" sz="2560" dirty="0"/>
          </a:p>
        </p:txBody>
      </p:sp>
      <p:sp>
        <p:nvSpPr>
          <p:cNvPr id="40965" name="TextBox 7">
            <a:extLst>
              <a:ext uri="{FF2B5EF4-FFF2-40B4-BE49-F238E27FC236}">
                <a16:creationId xmlns:a16="http://schemas.microsoft.com/office/drawing/2014/main" id="{9A0DCC9B-A93C-9C4D-A652-50950A561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8525" y="4190436"/>
            <a:ext cx="2481297" cy="5213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5120" dirty="0"/>
              <a:t>b</a:t>
            </a:r>
            <a:r>
              <a:rPr lang="en-US" altLang="en-US" sz="5120" dirty="0">
                <a:solidFill>
                  <a:srgbClr val="FF0000"/>
                </a:solidFill>
              </a:rPr>
              <a:t>y</a:t>
            </a:r>
          </a:p>
          <a:p>
            <a:pPr eaLnBrk="1" hangingPunct="1"/>
            <a:r>
              <a:rPr lang="en-US" altLang="en-US" sz="5120" dirty="0"/>
              <a:t>cr</a:t>
            </a:r>
            <a:r>
              <a:rPr lang="en-US" altLang="en-US" sz="5120" dirty="0">
                <a:solidFill>
                  <a:srgbClr val="FF0000"/>
                </a:solidFill>
              </a:rPr>
              <a:t>y</a:t>
            </a:r>
          </a:p>
          <a:p>
            <a:pPr eaLnBrk="1" hangingPunct="1"/>
            <a:r>
              <a:rPr lang="en-US" altLang="en-US" sz="5120" dirty="0"/>
              <a:t>tr</a:t>
            </a:r>
            <a:r>
              <a:rPr lang="en-US" altLang="en-US" sz="5120" dirty="0">
                <a:solidFill>
                  <a:srgbClr val="FF0000"/>
                </a:solidFill>
              </a:rPr>
              <a:t>y</a:t>
            </a:r>
          </a:p>
          <a:p>
            <a:pPr eaLnBrk="1" hangingPunct="1"/>
            <a:r>
              <a:rPr lang="en-US" altLang="en-US" sz="5120" dirty="0"/>
              <a:t>lullab</a:t>
            </a:r>
            <a:r>
              <a:rPr lang="en-US" altLang="en-US" sz="5120" dirty="0">
                <a:solidFill>
                  <a:srgbClr val="FF0000"/>
                </a:solidFill>
              </a:rPr>
              <a:t>y</a:t>
            </a:r>
          </a:p>
          <a:p>
            <a:pPr eaLnBrk="1" hangingPunct="1"/>
            <a:endParaRPr lang="en-US" altLang="en-US" sz="5120" dirty="0"/>
          </a:p>
          <a:p>
            <a:pPr eaLnBrk="1" hangingPunct="1"/>
            <a:endParaRPr lang="en-US" altLang="en-US" sz="5120" dirty="0"/>
          </a:p>
          <a:p>
            <a:pPr eaLnBrk="1" hangingPunct="1"/>
            <a:endParaRPr lang="en-US" altLang="en-US" sz="2560" dirty="0"/>
          </a:p>
        </p:txBody>
      </p:sp>
    </p:spTree>
    <p:extLst>
      <p:ext uri="{BB962C8B-B14F-4D97-AF65-F5344CB8AC3E}">
        <p14:creationId xmlns:p14="http://schemas.microsoft.com/office/powerpoint/2010/main" val="25829046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03696536-E5D4-9542-8F03-6B4082BDC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40" y="517032"/>
            <a:ext cx="11704320" cy="8550204"/>
          </a:xfrm>
        </p:spPr>
        <p:txBody>
          <a:bodyPr/>
          <a:lstStyle/>
          <a:p>
            <a:pPr algn="l" eaLnBrk="1" hangingPunct="1"/>
            <a:r>
              <a:rPr lang="en-US" altLang="en-US" sz="4551" b="1" u="sng" dirty="0">
                <a:ea typeface="ＭＳ Ｐゴシック" panose="020B0600070205080204" pitchFamily="34" charset="-128"/>
              </a:rPr>
              <a:t>Alternative graphemes for the same phoneme</a:t>
            </a:r>
            <a:br>
              <a:rPr lang="en-US" altLang="en-US" sz="4551" b="1" u="sng" dirty="0">
                <a:ea typeface="ＭＳ Ｐゴシック" panose="020B0600070205080204" pitchFamily="34" charset="-128"/>
              </a:rPr>
            </a:br>
            <a:r>
              <a:rPr lang="en-US" altLang="en-US" sz="4551" dirty="0">
                <a:ea typeface="ＭＳ Ｐゴシック" panose="020B0600070205080204" pitchFamily="34" charset="-128"/>
              </a:rPr>
              <a:t/>
            </a:r>
            <a:br>
              <a:rPr lang="en-US" altLang="en-US" sz="4551" dirty="0">
                <a:ea typeface="ＭＳ Ｐゴシック" panose="020B0600070205080204" pitchFamily="34" charset="-128"/>
              </a:rPr>
            </a:br>
            <a:r>
              <a:rPr lang="en-US" altLang="en-US" sz="4409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Hard c	-</a:t>
            </a:r>
            <a:r>
              <a:rPr lang="en-US" altLang="en-US" sz="4409" dirty="0">
                <a:ea typeface="ＭＳ Ｐゴシック" panose="020B0600070205080204" pitchFamily="34" charset="-128"/>
              </a:rPr>
              <a:t>	c (coat), k (kite), ck (sock), </a:t>
            </a:r>
            <a:r>
              <a:rPr lang="en-US" altLang="en-US" sz="4409" dirty="0" err="1">
                <a:ea typeface="ＭＳ Ｐゴシック" panose="020B0600070205080204" pitchFamily="34" charset="-128"/>
              </a:rPr>
              <a:t>ch</a:t>
            </a:r>
            <a:r>
              <a:rPr lang="en-US" altLang="en-US" sz="4409" dirty="0">
                <a:ea typeface="ＭＳ Ｐゴシック" panose="020B0600070205080204" pitchFamily="34" charset="-128"/>
              </a:rPr>
              <a:t> (school), </a:t>
            </a:r>
            <a:r>
              <a:rPr lang="en-US" altLang="en-US" sz="4409" dirty="0" err="1">
                <a:ea typeface="ＭＳ Ｐゴシック" panose="020B0600070205080204" pitchFamily="34" charset="-128"/>
              </a:rPr>
              <a:t>qu</a:t>
            </a:r>
            <a:r>
              <a:rPr lang="en-US" altLang="en-US" sz="4409" dirty="0">
                <a:ea typeface="ＭＳ Ｐゴシック" panose="020B0600070205080204" pitchFamily="34" charset="-128"/>
              </a:rPr>
              <a:t> (quickly), x (box)</a:t>
            </a:r>
            <a:br>
              <a:rPr lang="en-US" altLang="en-US" sz="4409" dirty="0">
                <a:ea typeface="ＭＳ Ｐゴシック" panose="020B0600070205080204" pitchFamily="34" charset="-128"/>
              </a:rPr>
            </a:br>
            <a:r>
              <a:rPr lang="en-US" altLang="en-US" sz="4409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o	-</a:t>
            </a:r>
            <a:r>
              <a:rPr lang="en-US" altLang="en-US" sz="4409" dirty="0">
                <a:ea typeface="ＭＳ Ｐゴシック" panose="020B0600070205080204" pitchFamily="34" charset="-128"/>
              </a:rPr>
              <a:t>	o (pot), a (want, was, what)</a:t>
            </a:r>
            <a:br>
              <a:rPr lang="en-US" altLang="en-US" sz="4409" dirty="0">
                <a:ea typeface="ＭＳ Ｐゴシック" panose="020B0600070205080204" pitchFamily="34" charset="-128"/>
              </a:rPr>
            </a:br>
            <a:r>
              <a:rPr lang="en-US" altLang="en-US" sz="4409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j	-</a:t>
            </a:r>
            <a:r>
              <a:rPr lang="en-US" altLang="en-US" sz="4409" dirty="0">
                <a:ea typeface="ＭＳ Ｐゴシック" panose="020B0600070205080204" pitchFamily="34" charset="-128"/>
              </a:rPr>
              <a:t>	j (just), g (magic), </a:t>
            </a:r>
            <a:r>
              <a:rPr lang="en-US" altLang="en-US" sz="4409" dirty="0" err="1">
                <a:ea typeface="ＭＳ Ｐゴシック" panose="020B0600070205080204" pitchFamily="34" charset="-128"/>
              </a:rPr>
              <a:t>dge</a:t>
            </a:r>
            <a:r>
              <a:rPr lang="en-US" altLang="en-US" sz="4409" dirty="0">
                <a:ea typeface="ＭＳ Ｐゴシック" panose="020B0600070205080204" pitchFamily="34" charset="-128"/>
              </a:rPr>
              <a:t> (fudge), </a:t>
            </a:r>
            <a:r>
              <a:rPr lang="en-US" altLang="en-US" sz="4409" dirty="0" err="1">
                <a:ea typeface="ＭＳ Ｐゴシック" panose="020B0600070205080204" pitchFamily="34" charset="-128"/>
              </a:rPr>
              <a:t>ge</a:t>
            </a:r>
            <a:r>
              <a:rPr lang="en-US" altLang="en-US" sz="4409" dirty="0">
                <a:ea typeface="ＭＳ Ｐゴシック" panose="020B0600070205080204" pitchFamily="34" charset="-128"/>
              </a:rPr>
              <a:t> (cage)</a:t>
            </a:r>
            <a:br>
              <a:rPr lang="en-US" altLang="en-US" sz="4409" dirty="0">
                <a:ea typeface="ＭＳ Ｐゴシック" panose="020B0600070205080204" pitchFamily="34" charset="-128"/>
              </a:rPr>
            </a:br>
            <a:r>
              <a:rPr lang="en-US" altLang="en-US" sz="4409" dirty="0" err="1">
                <a:solidFill>
                  <a:srgbClr val="0000FF"/>
                </a:solidFill>
                <a:ea typeface="ＭＳ Ｐゴシック" panose="020B0600070205080204" pitchFamily="34" charset="-128"/>
              </a:rPr>
              <a:t>ch</a:t>
            </a:r>
            <a:r>
              <a:rPr lang="en-US" altLang="en-US" sz="4409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	-</a:t>
            </a:r>
            <a:r>
              <a:rPr lang="en-US" altLang="en-US" sz="4409" dirty="0">
                <a:ea typeface="ＭＳ Ｐゴシック" panose="020B0600070205080204" pitchFamily="34" charset="-128"/>
              </a:rPr>
              <a:t>	</a:t>
            </a:r>
            <a:r>
              <a:rPr lang="en-US" altLang="en-US" sz="4409" dirty="0" err="1">
                <a:ea typeface="ＭＳ Ｐゴシック" panose="020B0600070205080204" pitchFamily="34" charset="-128"/>
              </a:rPr>
              <a:t>ch</a:t>
            </a:r>
            <a:r>
              <a:rPr lang="en-US" altLang="en-US" sz="4409" dirty="0">
                <a:ea typeface="ＭＳ Ｐゴシック" panose="020B0600070205080204" pitchFamily="34" charset="-128"/>
              </a:rPr>
              <a:t> (church), tch (switch, patch)</a:t>
            </a:r>
            <a:br>
              <a:rPr lang="en-US" altLang="en-US" sz="4409" dirty="0">
                <a:ea typeface="ＭＳ Ｐゴシック" panose="020B0600070205080204" pitchFamily="34" charset="-128"/>
              </a:rPr>
            </a:br>
            <a:r>
              <a:rPr lang="en-US" altLang="en-US" sz="4409" dirty="0" err="1">
                <a:solidFill>
                  <a:srgbClr val="0000FF"/>
                </a:solidFill>
                <a:ea typeface="ＭＳ Ｐゴシック" panose="020B0600070205080204" pitchFamily="34" charset="-128"/>
              </a:rPr>
              <a:t>ar</a:t>
            </a:r>
            <a:r>
              <a:rPr lang="en-US" altLang="en-US" sz="4409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	-</a:t>
            </a:r>
            <a:r>
              <a:rPr lang="en-US" altLang="en-US" sz="4409" dirty="0">
                <a:ea typeface="ＭＳ Ｐゴシック" panose="020B0600070205080204" pitchFamily="34" charset="-128"/>
              </a:rPr>
              <a:t>	</a:t>
            </a:r>
            <a:r>
              <a:rPr lang="en-US" altLang="en-US" sz="4409" dirty="0" err="1">
                <a:ea typeface="ＭＳ Ｐゴシック" panose="020B0600070205080204" pitchFamily="34" charset="-128"/>
              </a:rPr>
              <a:t>ar</a:t>
            </a:r>
            <a:r>
              <a:rPr lang="en-US" altLang="en-US" sz="4409" dirty="0">
                <a:ea typeface="ＭＳ Ｐゴシック" panose="020B0600070205080204" pitchFamily="34" charset="-128"/>
              </a:rPr>
              <a:t> (card), al (half, balm)</a:t>
            </a:r>
            <a:br>
              <a:rPr lang="en-US" altLang="en-US" sz="4409" dirty="0">
                <a:ea typeface="ＭＳ Ｐゴシック" panose="020B0600070205080204" pitchFamily="34" charset="-128"/>
              </a:rPr>
            </a:br>
            <a:r>
              <a:rPr lang="en-US" altLang="en-US" sz="4409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oi	-</a:t>
            </a:r>
            <a:r>
              <a:rPr lang="en-US" altLang="en-US" sz="4409" dirty="0">
                <a:ea typeface="ＭＳ Ｐゴシック" panose="020B0600070205080204" pitchFamily="34" charset="-128"/>
              </a:rPr>
              <a:t>	oi (noise), oy (enjoy)</a:t>
            </a:r>
            <a:br>
              <a:rPr lang="en-US" altLang="en-US" sz="4409" dirty="0">
                <a:ea typeface="ＭＳ Ｐゴシック" panose="020B0600070205080204" pitchFamily="34" charset="-128"/>
              </a:rPr>
            </a:br>
            <a:endParaRPr lang="en-US" altLang="en-US" sz="4409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818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rogression in spelling"/>
          <p:cNvSpPr txBox="1">
            <a:spLocks noGrp="1"/>
          </p:cNvSpPr>
          <p:nvPr>
            <p:ph type="title"/>
          </p:nvPr>
        </p:nvSpPr>
        <p:spPr>
          <a:xfrm>
            <a:off x="952500" y="-96078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Is this right?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5D0E48-9C4E-4CBC-8841-F27F02C83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067339"/>
            <a:ext cx="11099800" cy="7254461"/>
          </a:xfrm>
        </p:spPr>
        <p:txBody>
          <a:bodyPr>
            <a:normAutofit/>
          </a:bodyPr>
          <a:lstStyle/>
          <a:p>
            <a:pPr marL="0" indent="0">
              <a:lnSpc>
                <a:spcPct val="20000"/>
              </a:lnSpc>
              <a:buNone/>
            </a:pPr>
            <a:r>
              <a:rPr lang="en-GB" dirty="0"/>
              <a:t>I take it you already know </a:t>
            </a:r>
          </a:p>
          <a:p>
            <a:pPr marL="0" indent="0">
              <a:lnSpc>
                <a:spcPct val="20000"/>
              </a:lnSpc>
              <a:buNone/>
            </a:pPr>
            <a:r>
              <a:rPr lang="en-GB" dirty="0"/>
              <a:t>Of tough and bough and cough and dough? </a:t>
            </a:r>
          </a:p>
          <a:p>
            <a:pPr marL="0" indent="0">
              <a:lnSpc>
                <a:spcPct val="20000"/>
              </a:lnSpc>
              <a:buNone/>
            </a:pPr>
            <a:r>
              <a:rPr lang="en-GB" dirty="0"/>
              <a:t>Others may stumble but not you </a:t>
            </a:r>
          </a:p>
          <a:p>
            <a:pPr marL="0" indent="0">
              <a:lnSpc>
                <a:spcPct val="20000"/>
              </a:lnSpc>
              <a:buNone/>
            </a:pPr>
            <a:r>
              <a:rPr lang="en-GB" dirty="0"/>
              <a:t>On thorough, slough and through. </a:t>
            </a:r>
          </a:p>
          <a:p>
            <a:pPr marL="0" indent="0">
              <a:lnSpc>
                <a:spcPct val="20000"/>
              </a:lnSpc>
              <a:buNone/>
            </a:pPr>
            <a:r>
              <a:rPr lang="en-GB" dirty="0"/>
              <a:t>Well done! And now you wish perhaps, </a:t>
            </a:r>
          </a:p>
          <a:p>
            <a:pPr marL="0" indent="0">
              <a:lnSpc>
                <a:spcPct val="20000"/>
              </a:lnSpc>
              <a:buNone/>
            </a:pPr>
            <a:r>
              <a:rPr lang="en-GB" dirty="0"/>
              <a:t>To learn of less familiar traps? </a:t>
            </a:r>
          </a:p>
          <a:p>
            <a:pPr marL="0" indent="0">
              <a:lnSpc>
                <a:spcPct val="20000"/>
              </a:lnSpc>
              <a:buNone/>
            </a:pPr>
            <a:r>
              <a:rPr lang="en-GB" dirty="0"/>
              <a:t>Beware of heard, a dreadful word </a:t>
            </a:r>
          </a:p>
          <a:p>
            <a:pPr marL="0" indent="0">
              <a:lnSpc>
                <a:spcPct val="20000"/>
              </a:lnSpc>
              <a:buNone/>
            </a:pPr>
            <a:r>
              <a:rPr lang="en-GB" dirty="0"/>
              <a:t>That looks like beard and sounds like bird. </a:t>
            </a:r>
          </a:p>
          <a:p>
            <a:pPr marL="0" indent="0">
              <a:lnSpc>
                <a:spcPct val="20000"/>
              </a:lnSpc>
              <a:buNone/>
            </a:pPr>
            <a:r>
              <a:rPr lang="en-GB" dirty="0"/>
              <a:t>And dead, it's said like bed, not bead</a:t>
            </a:r>
          </a:p>
          <a:p>
            <a:pPr marL="0" indent="0">
              <a:lnSpc>
                <a:spcPct val="20000"/>
              </a:lnSpc>
              <a:buNone/>
            </a:pPr>
            <a:r>
              <a:rPr lang="en-GB" dirty="0"/>
              <a:t>For goodness' sake don't call it 'deed’! </a:t>
            </a:r>
          </a:p>
          <a:p>
            <a:pPr marL="0" indent="0">
              <a:lnSpc>
                <a:spcPct val="20000"/>
              </a:lnSpc>
              <a:buNone/>
            </a:pPr>
            <a:r>
              <a:rPr lang="en-GB" dirty="0"/>
              <a:t>Watch out for meat and great and threat </a:t>
            </a:r>
          </a:p>
          <a:p>
            <a:pPr marL="0" indent="0">
              <a:lnSpc>
                <a:spcPct val="20000"/>
              </a:lnSpc>
              <a:buNone/>
            </a:pPr>
            <a:r>
              <a:rPr lang="en-GB" dirty="0"/>
              <a:t>(they rhyme with suite and straight and debt).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E3196D51-9D04-164F-861B-6F25E00188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5120" b="1" u="sng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Sound buttons</a:t>
            </a:r>
          </a:p>
        </p:txBody>
      </p:sp>
      <p:sp>
        <p:nvSpPr>
          <p:cNvPr id="43010" name="Rectangle 3">
            <a:extLst>
              <a:ext uri="{FF2B5EF4-FFF2-40B4-BE49-F238E27FC236}">
                <a16:creationId xmlns:a16="http://schemas.microsoft.com/office/drawing/2014/main" id="{5ECDE483-9853-B44D-91E4-000C4E43A5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77991" y="2269067"/>
            <a:ext cx="11704320" cy="7477760"/>
          </a:xfrm>
        </p:spPr>
        <p:txBody>
          <a:bodyPr/>
          <a:lstStyle/>
          <a:p>
            <a:pPr marL="0" indent="0">
              <a:buNone/>
            </a:pPr>
            <a:r>
              <a:rPr lang="en-GB" altLang="en-US" sz="3413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			</a:t>
            </a:r>
          </a:p>
        </p:txBody>
      </p:sp>
      <p:sp>
        <p:nvSpPr>
          <p:cNvPr id="43011" name="TextBox 2">
            <a:extLst>
              <a:ext uri="{FF2B5EF4-FFF2-40B4-BE49-F238E27FC236}">
                <a16:creationId xmlns:a16="http://schemas.microsoft.com/office/drawing/2014/main" id="{4692C9B7-251F-174B-8822-DA8A61F40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23991" y="2875605"/>
            <a:ext cx="15580925" cy="1536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9387" dirty="0"/>
              <a:t>snake	  </a:t>
            </a:r>
            <a:r>
              <a:rPr lang="en-US" altLang="en-US" sz="2560" dirty="0"/>
              <a:t> </a:t>
            </a:r>
            <a:r>
              <a:rPr lang="en-US" altLang="en-US" sz="9387" dirty="0"/>
              <a:t>spid</a:t>
            </a:r>
            <a:r>
              <a:rPr lang="en-US" altLang="en-US" sz="9387" dirty="0">
                <a:solidFill>
                  <a:srgbClr val="FF0000"/>
                </a:solidFill>
              </a:rPr>
              <a:t>er</a:t>
            </a:r>
            <a:r>
              <a:rPr lang="en-US" altLang="en-US" sz="9387" dirty="0"/>
              <a:t>		  </a:t>
            </a:r>
            <a:r>
              <a:rPr lang="en-US" altLang="en-US" sz="9387" dirty="0" err="1"/>
              <a:t>stary</a:t>
            </a:r>
            <a:r>
              <a:rPr lang="en-US" altLang="en-US" sz="9387" dirty="0"/>
              <a:t>			</a:t>
            </a:r>
            <a:endParaRPr lang="en-US" altLang="en-US" sz="9387" dirty="0">
              <a:solidFill>
                <a:srgbClr val="0000FF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C72838C-43DD-4044-B167-3FCA81D14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5830" y="4160537"/>
            <a:ext cx="311573" cy="279964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 sz="3413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6B542C6-D1AA-C947-8F48-4BC14CFF1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4149" y="4160537"/>
            <a:ext cx="313830" cy="279964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 sz="3413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300D3C3-FEBC-DC47-B01D-5E795DE43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8176" y="4160537"/>
            <a:ext cx="313832" cy="279964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 sz="3413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DC845E5-77B5-8D4F-9329-5403E114D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1669" y="4160537"/>
            <a:ext cx="313832" cy="279964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 sz="3413">
              <a:solidFill>
                <a:schemeClr val="lt1"/>
              </a:solidFill>
              <a:latin typeface="+mn-lt"/>
              <a:ea typeface="+mn-ea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D5FAB6F-0BE2-CC4A-B2F3-2DAD7459536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195874" y="4268910"/>
            <a:ext cx="555413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0A92E90-9831-2943-931C-BEDC1DA1939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0255162" y="4291488"/>
            <a:ext cx="842152" cy="15804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F2670698-6C46-A44D-984D-7B6263CC2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3385" y="4137959"/>
            <a:ext cx="313830" cy="277706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 sz="3413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70AABA-04BE-C842-8ABF-538C75749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8896" y="4137959"/>
            <a:ext cx="313832" cy="277706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 sz="3413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E3AB45E2-75C5-8D4B-B753-77035154EA9B}"/>
              </a:ext>
            </a:extLst>
          </p:cNvPr>
          <p:cNvSpPr>
            <a:spLocks/>
          </p:cNvSpPr>
          <p:nvPr/>
        </p:nvSpPr>
        <p:spPr bwMode="auto">
          <a:xfrm>
            <a:off x="5992477" y="4296004"/>
            <a:ext cx="1203396" cy="672818"/>
          </a:xfrm>
          <a:custGeom>
            <a:avLst/>
            <a:gdLst>
              <a:gd name="T0" fmla="*/ 0 w 846666"/>
              <a:gd name="T1" fmla="*/ 11538 h 694283"/>
              <a:gd name="T2" fmla="*/ 490760 w 846666"/>
              <a:gd name="T3" fmla="*/ 473063 h 694283"/>
              <a:gd name="T4" fmla="*/ 846138 w 846666"/>
              <a:gd name="T5" fmla="*/ 0 h 694283"/>
              <a:gd name="T6" fmla="*/ 846138 w 846666"/>
              <a:gd name="T7" fmla="*/ 0 h 694283"/>
              <a:gd name="T8" fmla="*/ 829216 w 846666"/>
              <a:gd name="T9" fmla="*/ 11538 h 69428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46666" h="694283">
                <a:moveTo>
                  <a:pt x="0" y="16933"/>
                </a:moveTo>
                <a:cubicBezTo>
                  <a:pt x="174977" y="357010"/>
                  <a:pt x="349955" y="697088"/>
                  <a:pt x="491066" y="694266"/>
                </a:cubicBezTo>
                <a:cubicBezTo>
                  <a:pt x="632177" y="691444"/>
                  <a:pt x="846666" y="0"/>
                  <a:pt x="846666" y="0"/>
                </a:cubicBezTo>
                <a:lnTo>
                  <a:pt x="829733" y="16933"/>
                </a:lnTo>
              </a:path>
            </a:pathLst>
          </a:custGeom>
          <a:noFill/>
          <a:ln w="57150" cap="flat" cmpd="sng">
            <a:solidFill>
              <a:schemeClr val="accent1"/>
            </a:solidFill>
            <a:prstDash val="solid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 sz="3413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B47EEDE-F8B6-A647-B548-329ABBC0C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6639" y="4160537"/>
            <a:ext cx="311573" cy="279964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 sz="3413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374EC87-C8D0-5A4D-BFC9-0D98AE95F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4958" y="4160537"/>
            <a:ext cx="313830" cy="279964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 sz="3413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3869D5C-059C-6D4D-9BC0-79ED9D3CC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0940" y="4167311"/>
            <a:ext cx="313830" cy="277707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 sz="3413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488451DA-20BD-A848-8290-A976509BAE57}"/>
              </a:ext>
            </a:extLst>
          </p:cNvPr>
          <p:cNvSpPr>
            <a:spLocks/>
          </p:cNvSpPr>
          <p:nvPr/>
        </p:nvSpPr>
        <p:spPr bwMode="auto">
          <a:xfrm>
            <a:off x="2332621" y="4239559"/>
            <a:ext cx="1203395" cy="672818"/>
          </a:xfrm>
          <a:custGeom>
            <a:avLst/>
            <a:gdLst>
              <a:gd name="T0" fmla="*/ 0 w 846666"/>
              <a:gd name="T1" fmla="*/ 11538 h 694283"/>
              <a:gd name="T2" fmla="*/ 490759 w 846666"/>
              <a:gd name="T3" fmla="*/ 473063 h 694283"/>
              <a:gd name="T4" fmla="*/ 846137 w 846666"/>
              <a:gd name="T5" fmla="*/ 0 h 694283"/>
              <a:gd name="T6" fmla="*/ 846137 w 846666"/>
              <a:gd name="T7" fmla="*/ 0 h 694283"/>
              <a:gd name="T8" fmla="*/ 829215 w 846666"/>
              <a:gd name="T9" fmla="*/ 11538 h 69428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46666" h="694283">
                <a:moveTo>
                  <a:pt x="0" y="16933"/>
                </a:moveTo>
                <a:cubicBezTo>
                  <a:pt x="174977" y="357010"/>
                  <a:pt x="349955" y="697088"/>
                  <a:pt x="491066" y="694266"/>
                </a:cubicBezTo>
                <a:cubicBezTo>
                  <a:pt x="632177" y="691444"/>
                  <a:pt x="846666" y="0"/>
                  <a:pt x="846666" y="0"/>
                </a:cubicBezTo>
                <a:lnTo>
                  <a:pt x="829733" y="16933"/>
                </a:lnTo>
              </a:path>
            </a:pathLst>
          </a:custGeom>
          <a:noFill/>
          <a:ln w="57150" cap="flat" cmpd="sng">
            <a:solidFill>
              <a:schemeClr val="accent1"/>
            </a:solidFill>
            <a:prstDash val="solid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 sz="3413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FEFE3BE-BB82-4E49-84B5-38133F8576A8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787215" y="2995525"/>
            <a:ext cx="191912" cy="383822"/>
          </a:xfrm>
          <a:prstGeom prst="line">
            <a:avLst/>
          </a:prstGeom>
          <a:noFill/>
          <a:ln w="57150">
            <a:solidFill>
              <a:srgbClr val="E46C0A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19B2B8D-4EDD-264A-9A54-8D0ABB2DC02C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10688655" y="3067772"/>
            <a:ext cx="191912" cy="288996"/>
          </a:xfrm>
          <a:prstGeom prst="line">
            <a:avLst/>
          </a:prstGeom>
          <a:noFill/>
          <a:ln w="57150">
            <a:solidFill>
              <a:srgbClr val="E46C0A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3BAE843-EFDA-8046-8FCB-8F38A097D6FF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148459" y="2898439"/>
            <a:ext cx="0" cy="433493"/>
          </a:xfrm>
          <a:prstGeom prst="line">
            <a:avLst/>
          </a:prstGeom>
          <a:noFill/>
          <a:ln w="57150">
            <a:solidFill>
              <a:srgbClr val="E46C0A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74E37CB-C3A8-F34A-92EB-36B1B317E24E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11049899" y="2923275"/>
            <a:ext cx="0" cy="433493"/>
          </a:xfrm>
          <a:prstGeom prst="line">
            <a:avLst/>
          </a:prstGeom>
          <a:noFill/>
          <a:ln w="57150">
            <a:solidFill>
              <a:srgbClr val="E46C0A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A4ADB77-7418-7D4A-BAAF-8C139E206CC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317794" y="2995525"/>
            <a:ext cx="191910" cy="383822"/>
          </a:xfrm>
          <a:prstGeom prst="line">
            <a:avLst/>
          </a:prstGeom>
          <a:noFill/>
          <a:ln w="57150">
            <a:solidFill>
              <a:srgbClr val="E46C0A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4405ECD-4FFD-824C-B3BD-B7316348FEC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1241812" y="2970688"/>
            <a:ext cx="194169" cy="386081"/>
          </a:xfrm>
          <a:prstGeom prst="line">
            <a:avLst/>
          </a:prstGeom>
          <a:noFill/>
          <a:ln w="57150">
            <a:solidFill>
              <a:srgbClr val="E46C0A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4652745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FE2C4-8A57-B04A-AC13-C8699B739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40" y="517032"/>
            <a:ext cx="11704320" cy="2047804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551" b="1" u="sng">
                <a:ea typeface="ＭＳ Ｐゴシック" panose="020B0600070205080204" pitchFamily="34" charset="-128"/>
              </a:rPr>
              <a:t>Long Vowel Sounds</a:t>
            </a:r>
            <a:r>
              <a:rPr lang="en-US" altLang="en-US" sz="4124">
                <a:ea typeface="ＭＳ Ｐゴシック" panose="020B0600070205080204" pitchFamily="34" charset="-128"/>
              </a:rPr>
              <a:t> and the ‘Best Bet’</a:t>
            </a:r>
            <a:br>
              <a:rPr lang="en-US" altLang="en-US" sz="4124">
                <a:ea typeface="ＭＳ Ｐゴシック" panose="020B0600070205080204" pitchFamily="34" charset="-128"/>
              </a:rPr>
            </a:br>
            <a:r>
              <a:rPr lang="en-US" altLang="en-US" sz="4124">
                <a:ea typeface="ＭＳ Ｐゴシック" panose="020B0600070205080204" pitchFamily="34" charset="-128"/>
              </a:rPr>
              <a:t/>
            </a:r>
            <a:br>
              <a:rPr lang="en-US" altLang="en-US" sz="4124">
                <a:ea typeface="ＭＳ Ｐゴシック" panose="020B0600070205080204" pitchFamily="34" charset="-128"/>
              </a:rPr>
            </a:br>
            <a:endParaRPr lang="en-US" altLang="en-US" sz="3982">
              <a:ea typeface="ＭＳ Ｐゴシック" panose="020B0600070205080204" pitchFamily="34" charset="-128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D50F0D1-DCB2-7440-88A3-7EAE7C619CBC}"/>
              </a:ext>
            </a:extLst>
          </p:cNvPr>
          <p:cNvGraphicFramePr>
            <a:graphicFrameLocks noGrp="1"/>
          </p:cNvGraphicFramePr>
          <p:nvPr/>
        </p:nvGraphicFramePr>
        <p:xfrm>
          <a:off x="252871" y="1300480"/>
          <a:ext cx="12462933" cy="780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04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04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0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04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804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804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804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10336">
                <a:tc>
                  <a:txBody>
                    <a:bodyPr/>
                    <a:lstStyle/>
                    <a:p>
                      <a:r>
                        <a:rPr lang="en-US" sz="5100" dirty="0" err="1">
                          <a:solidFill>
                            <a:srgbClr val="1AC705"/>
                          </a:solidFill>
                        </a:rPr>
                        <a:t>ai</a:t>
                      </a:r>
                      <a:endParaRPr lang="en-US" sz="5100" dirty="0">
                        <a:solidFill>
                          <a:srgbClr val="1AC705"/>
                        </a:solidFill>
                      </a:endParaRPr>
                    </a:p>
                  </a:txBody>
                  <a:tcPr marL="130048" marR="130048" marT="65024" marB="650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100" dirty="0">
                          <a:solidFill>
                            <a:srgbClr val="1AC705"/>
                          </a:solidFill>
                        </a:rPr>
                        <a:t>ay</a:t>
                      </a:r>
                    </a:p>
                  </a:txBody>
                  <a:tcPr marL="130048" marR="130048" marT="65024" marB="650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100" dirty="0">
                          <a:solidFill>
                            <a:srgbClr val="1AC705"/>
                          </a:solidFill>
                        </a:rPr>
                        <a:t>a-e</a:t>
                      </a:r>
                    </a:p>
                  </a:txBody>
                  <a:tcPr marL="130048" marR="130048" marT="65024" marB="650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100" dirty="0">
                          <a:solidFill>
                            <a:srgbClr val="000090"/>
                          </a:solidFill>
                        </a:rPr>
                        <a:t>a</a:t>
                      </a:r>
                    </a:p>
                  </a:txBody>
                  <a:tcPr marL="130048" marR="130048" marT="65024" marB="650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100" dirty="0" err="1">
                          <a:solidFill>
                            <a:srgbClr val="000090"/>
                          </a:solidFill>
                        </a:rPr>
                        <a:t>eigh</a:t>
                      </a:r>
                      <a:endParaRPr lang="en-US" sz="5100" dirty="0">
                        <a:solidFill>
                          <a:srgbClr val="000090"/>
                        </a:solidFill>
                      </a:endParaRPr>
                    </a:p>
                  </a:txBody>
                  <a:tcPr marL="130048" marR="130048" marT="65024" marB="650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100" dirty="0" err="1">
                          <a:solidFill>
                            <a:srgbClr val="000090"/>
                          </a:solidFill>
                        </a:rPr>
                        <a:t>ey</a:t>
                      </a:r>
                      <a:endParaRPr lang="en-US" sz="5100" dirty="0">
                        <a:solidFill>
                          <a:srgbClr val="000090"/>
                        </a:solidFill>
                      </a:endParaRPr>
                    </a:p>
                  </a:txBody>
                  <a:tcPr marL="130048" marR="130048" marT="65024" marB="650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100" dirty="0" err="1">
                          <a:solidFill>
                            <a:srgbClr val="000090"/>
                          </a:solidFill>
                        </a:rPr>
                        <a:t>ea</a:t>
                      </a:r>
                      <a:endParaRPr lang="en-US" sz="5100" dirty="0">
                        <a:solidFill>
                          <a:srgbClr val="000090"/>
                        </a:solidFill>
                      </a:endParaRPr>
                    </a:p>
                  </a:txBody>
                  <a:tcPr marL="130048" marR="130048" marT="65024" marB="650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92544">
                <a:tc>
                  <a:txBody>
                    <a:bodyPr/>
                    <a:lstStyle/>
                    <a:p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r</a:t>
                      </a:r>
                      <a:r>
                        <a:rPr lang="en-US" sz="3400" dirty="0">
                          <a:solidFill>
                            <a:srgbClr val="FF0000"/>
                          </a:solidFill>
                        </a:rPr>
                        <a:t>ai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n</a:t>
                      </a:r>
                    </a:p>
                    <a:p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tr</a:t>
                      </a:r>
                      <a:r>
                        <a:rPr lang="en-US" sz="3400" dirty="0">
                          <a:solidFill>
                            <a:srgbClr val="FF0000"/>
                          </a:solidFill>
                        </a:rPr>
                        <a:t>ai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n</a:t>
                      </a:r>
                    </a:p>
                    <a:p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br</a:t>
                      </a:r>
                      <a:r>
                        <a:rPr lang="en-US" sz="3400" dirty="0">
                          <a:solidFill>
                            <a:srgbClr val="FF0000"/>
                          </a:solidFill>
                        </a:rPr>
                        <a:t>ai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n</a:t>
                      </a:r>
                    </a:p>
                    <a:p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m</a:t>
                      </a:r>
                      <a:r>
                        <a:rPr lang="en-US" sz="3400" dirty="0">
                          <a:solidFill>
                            <a:srgbClr val="FF0000"/>
                          </a:solidFill>
                        </a:rPr>
                        <a:t>ai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n</a:t>
                      </a:r>
                    </a:p>
                    <a:p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pl</a:t>
                      </a:r>
                      <a:r>
                        <a:rPr lang="en-US" sz="3400" dirty="0">
                          <a:solidFill>
                            <a:srgbClr val="FF0000"/>
                          </a:solidFill>
                        </a:rPr>
                        <a:t>ai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n</a:t>
                      </a:r>
                    </a:p>
                    <a:p>
                      <a:endParaRPr lang="en-US" sz="3400" dirty="0">
                        <a:solidFill>
                          <a:srgbClr val="000000"/>
                        </a:solidFill>
                      </a:endParaRPr>
                    </a:p>
                    <a:p>
                      <a:endParaRPr lang="en-US" sz="3400" dirty="0">
                        <a:solidFill>
                          <a:srgbClr val="000000"/>
                        </a:solidFill>
                      </a:endParaRPr>
                    </a:p>
                    <a:p>
                      <a:endParaRPr lang="en-US" sz="3400" dirty="0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en-US" sz="3400" dirty="0">
                          <a:solidFill>
                            <a:srgbClr val="0000FF"/>
                          </a:solidFill>
                        </a:rPr>
                        <a:t>ai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m</a:t>
                      </a:r>
                    </a:p>
                    <a:p>
                      <a:endParaRPr lang="en-US" sz="3400" dirty="0">
                        <a:solidFill>
                          <a:srgbClr val="000000"/>
                        </a:solidFill>
                      </a:endParaRPr>
                    </a:p>
                  </a:txBody>
                  <a:tcPr marL="130048" marR="130048" marT="65024" marB="650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d</a:t>
                      </a:r>
                      <a:r>
                        <a:rPr lang="en-US" sz="3400" dirty="0">
                          <a:solidFill>
                            <a:srgbClr val="FF0000"/>
                          </a:solidFill>
                        </a:rPr>
                        <a:t>ay</a:t>
                      </a:r>
                    </a:p>
                    <a:p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aw</a:t>
                      </a:r>
                      <a:r>
                        <a:rPr lang="en-US" sz="3400" dirty="0">
                          <a:solidFill>
                            <a:srgbClr val="FF0000"/>
                          </a:solidFill>
                        </a:rPr>
                        <a:t>ay</a:t>
                      </a:r>
                    </a:p>
                    <a:p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tr</a:t>
                      </a:r>
                      <a:r>
                        <a:rPr lang="en-US" sz="3400" dirty="0">
                          <a:solidFill>
                            <a:srgbClr val="FF0000"/>
                          </a:solidFill>
                        </a:rPr>
                        <a:t>ay</a:t>
                      </a:r>
                    </a:p>
                    <a:p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st</a:t>
                      </a:r>
                      <a:r>
                        <a:rPr lang="en-US" sz="3400" dirty="0">
                          <a:solidFill>
                            <a:srgbClr val="FF0000"/>
                          </a:solidFill>
                        </a:rPr>
                        <a:t>ay</a:t>
                      </a:r>
                    </a:p>
                    <a:p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M</a:t>
                      </a:r>
                      <a:r>
                        <a:rPr lang="en-US" sz="3400" dirty="0">
                          <a:solidFill>
                            <a:srgbClr val="FF0000"/>
                          </a:solidFill>
                        </a:rPr>
                        <a:t>ay</a:t>
                      </a:r>
                    </a:p>
                    <a:p>
                      <a:endParaRPr lang="en-US" sz="3400" dirty="0">
                        <a:solidFill>
                          <a:srgbClr val="000000"/>
                        </a:solidFill>
                      </a:endParaRPr>
                    </a:p>
                    <a:p>
                      <a:endParaRPr lang="en-US" sz="3400" dirty="0">
                        <a:solidFill>
                          <a:srgbClr val="000000"/>
                        </a:solidFill>
                      </a:endParaRPr>
                    </a:p>
                    <a:p>
                      <a:endParaRPr lang="en-US" sz="3400" dirty="0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l</a:t>
                      </a:r>
                      <a:r>
                        <a:rPr lang="en-US" sz="3400" dirty="0">
                          <a:solidFill>
                            <a:srgbClr val="0000FF"/>
                          </a:solidFill>
                        </a:rPr>
                        <a:t>ay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er</a:t>
                      </a:r>
                    </a:p>
                    <a:p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cr</a:t>
                      </a:r>
                      <a:r>
                        <a:rPr lang="en-US" sz="3400" dirty="0">
                          <a:solidFill>
                            <a:srgbClr val="0000FF"/>
                          </a:solidFill>
                        </a:rPr>
                        <a:t>ay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on</a:t>
                      </a:r>
                    </a:p>
                    <a:p>
                      <a:endParaRPr lang="en-US" sz="3400" dirty="0">
                        <a:solidFill>
                          <a:srgbClr val="000000"/>
                        </a:solidFill>
                      </a:endParaRPr>
                    </a:p>
                  </a:txBody>
                  <a:tcPr marL="130048" marR="130048" marT="65024" marB="650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c</a:t>
                      </a:r>
                      <a:r>
                        <a:rPr lang="en-US" sz="3400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m</a:t>
                      </a:r>
                      <a:r>
                        <a:rPr lang="en-US" sz="3400" dirty="0">
                          <a:solidFill>
                            <a:srgbClr val="FF0000"/>
                          </a:solidFill>
                        </a:rPr>
                        <a:t>e</a:t>
                      </a:r>
                    </a:p>
                    <a:p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s</a:t>
                      </a:r>
                      <a:r>
                        <a:rPr lang="en-US" sz="3400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m</a:t>
                      </a:r>
                      <a:r>
                        <a:rPr lang="en-US" sz="3400" dirty="0">
                          <a:solidFill>
                            <a:srgbClr val="FF0000"/>
                          </a:solidFill>
                        </a:rPr>
                        <a:t>e</a:t>
                      </a:r>
                    </a:p>
                    <a:p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P</a:t>
                      </a:r>
                      <a:r>
                        <a:rPr lang="en-US" sz="3400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n</a:t>
                      </a:r>
                      <a:r>
                        <a:rPr lang="en-US" sz="3400" dirty="0">
                          <a:solidFill>
                            <a:srgbClr val="FF0000"/>
                          </a:solidFill>
                        </a:rPr>
                        <a:t>e</a:t>
                      </a:r>
                    </a:p>
                    <a:p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n</a:t>
                      </a:r>
                      <a:r>
                        <a:rPr lang="en-US" sz="3400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m</a:t>
                      </a:r>
                      <a:r>
                        <a:rPr lang="en-US" sz="3400" dirty="0">
                          <a:solidFill>
                            <a:srgbClr val="FF0000"/>
                          </a:solidFill>
                        </a:rPr>
                        <a:t>e</a:t>
                      </a:r>
                    </a:p>
                    <a:p>
                      <a:endParaRPr lang="en-US" sz="3400" dirty="0">
                        <a:solidFill>
                          <a:srgbClr val="000000"/>
                        </a:solidFill>
                      </a:endParaRPr>
                    </a:p>
                    <a:p>
                      <a:endParaRPr lang="en-US" sz="3400" dirty="0">
                        <a:solidFill>
                          <a:srgbClr val="000000"/>
                        </a:solidFill>
                      </a:endParaRPr>
                    </a:p>
                    <a:p>
                      <a:endParaRPr lang="en-US" sz="3400" dirty="0">
                        <a:solidFill>
                          <a:srgbClr val="000000"/>
                        </a:solidFill>
                      </a:endParaRPr>
                    </a:p>
                    <a:p>
                      <a:endParaRPr lang="en-US" sz="3400" dirty="0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en-US" sz="3400" dirty="0">
                          <a:solidFill>
                            <a:srgbClr val="0000FF"/>
                          </a:solidFill>
                        </a:rPr>
                        <a:t>a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c</a:t>
                      </a:r>
                      <a:r>
                        <a:rPr lang="en-US" sz="3400" dirty="0">
                          <a:solidFill>
                            <a:srgbClr val="0000FF"/>
                          </a:solidFill>
                        </a:rPr>
                        <a:t>e</a:t>
                      </a:r>
                    </a:p>
                    <a:p>
                      <a:r>
                        <a:rPr lang="en-US" sz="3400" dirty="0">
                          <a:solidFill>
                            <a:srgbClr val="0000FF"/>
                          </a:solidFill>
                        </a:rPr>
                        <a:t>a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g</a:t>
                      </a:r>
                      <a:r>
                        <a:rPr lang="en-US" sz="3400" dirty="0">
                          <a:solidFill>
                            <a:srgbClr val="0000FF"/>
                          </a:solidFill>
                        </a:rPr>
                        <a:t>e</a:t>
                      </a:r>
                    </a:p>
                    <a:p>
                      <a:r>
                        <a:rPr lang="en-US" sz="3400" dirty="0">
                          <a:solidFill>
                            <a:srgbClr val="0000FF"/>
                          </a:solidFill>
                        </a:rPr>
                        <a:t>a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t</a:t>
                      </a:r>
                      <a:r>
                        <a:rPr lang="en-US" sz="3400" dirty="0">
                          <a:solidFill>
                            <a:srgbClr val="0000FF"/>
                          </a:solidFill>
                        </a:rPr>
                        <a:t>e</a:t>
                      </a:r>
                    </a:p>
                    <a:p>
                      <a:r>
                        <a:rPr lang="en-US" sz="3400" dirty="0">
                          <a:solidFill>
                            <a:srgbClr val="0000FF"/>
                          </a:solidFill>
                        </a:rPr>
                        <a:t>a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p</a:t>
                      </a:r>
                      <a:r>
                        <a:rPr lang="en-US" sz="3400" dirty="0">
                          <a:solidFill>
                            <a:srgbClr val="0000FF"/>
                          </a:solidFill>
                        </a:rPr>
                        <a:t>e</a:t>
                      </a:r>
                    </a:p>
                    <a:p>
                      <a:endParaRPr lang="en-US" sz="3400" dirty="0">
                        <a:solidFill>
                          <a:srgbClr val="000000"/>
                        </a:solidFill>
                      </a:endParaRPr>
                    </a:p>
                  </a:txBody>
                  <a:tcPr marL="130048" marR="130048" marT="65024" marB="650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corn</a:t>
                      </a:r>
                    </a:p>
                    <a:p>
                      <a:r>
                        <a:rPr lang="en-US" sz="3400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ngel</a:t>
                      </a:r>
                    </a:p>
                    <a:p>
                      <a:r>
                        <a:rPr lang="en-US" sz="3400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ble</a:t>
                      </a:r>
                    </a:p>
                    <a:p>
                      <a:r>
                        <a:rPr lang="en-US" sz="3400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pron</a:t>
                      </a:r>
                    </a:p>
                    <a:p>
                      <a:r>
                        <a:rPr lang="en-US" sz="3400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lien</a:t>
                      </a:r>
                    </a:p>
                    <a:p>
                      <a:r>
                        <a:rPr lang="en-US" sz="3400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pril</a:t>
                      </a:r>
                    </a:p>
                    <a:p>
                      <a:endParaRPr lang="en-US" sz="3400" dirty="0">
                        <a:solidFill>
                          <a:srgbClr val="000000"/>
                        </a:solidFill>
                      </a:endParaRPr>
                    </a:p>
                    <a:p>
                      <a:endParaRPr lang="en-US" sz="3400" dirty="0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b</a:t>
                      </a:r>
                      <a:r>
                        <a:rPr lang="en-US" sz="3400" dirty="0">
                          <a:solidFill>
                            <a:srgbClr val="0000FF"/>
                          </a:solidFill>
                        </a:rPr>
                        <a:t>a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con</a:t>
                      </a:r>
                    </a:p>
                    <a:p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st</a:t>
                      </a:r>
                      <a:r>
                        <a:rPr lang="en-US" sz="3400" dirty="0">
                          <a:solidFill>
                            <a:srgbClr val="0000FF"/>
                          </a:solidFill>
                        </a:rPr>
                        <a:t>a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tion</a:t>
                      </a:r>
                    </a:p>
                    <a:p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st</a:t>
                      </a:r>
                      <a:r>
                        <a:rPr lang="en-US" sz="3400" dirty="0">
                          <a:solidFill>
                            <a:srgbClr val="0000FF"/>
                          </a:solidFill>
                        </a:rPr>
                        <a:t>a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ble</a:t>
                      </a:r>
                    </a:p>
                  </a:txBody>
                  <a:tcPr marL="130048" marR="130048" marT="65024" marB="650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w</a:t>
                      </a:r>
                      <a:r>
                        <a:rPr lang="en-US" sz="3400" dirty="0">
                          <a:solidFill>
                            <a:srgbClr val="FF0000"/>
                          </a:solidFill>
                        </a:rPr>
                        <a:t>eigh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t</a:t>
                      </a:r>
                    </a:p>
                    <a:p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n</a:t>
                      </a:r>
                      <a:r>
                        <a:rPr lang="en-US" sz="3400" dirty="0">
                          <a:solidFill>
                            <a:srgbClr val="FF0000"/>
                          </a:solidFill>
                        </a:rPr>
                        <a:t>eigh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-</a:t>
                      </a:r>
                      <a:r>
                        <a:rPr lang="en-US" sz="3400" dirty="0" err="1">
                          <a:solidFill>
                            <a:srgbClr val="000000"/>
                          </a:solidFill>
                        </a:rPr>
                        <a:t>bour</a:t>
                      </a:r>
                      <a:endParaRPr lang="en-US" sz="3400" dirty="0">
                        <a:solidFill>
                          <a:srgbClr val="000000"/>
                        </a:solidFill>
                      </a:endParaRPr>
                    </a:p>
                    <a:p>
                      <a:endParaRPr lang="en-US" sz="3400" dirty="0">
                        <a:solidFill>
                          <a:srgbClr val="000000"/>
                        </a:solidFill>
                      </a:endParaRPr>
                    </a:p>
                    <a:p>
                      <a:endParaRPr lang="en-US" sz="3400" dirty="0">
                        <a:solidFill>
                          <a:srgbClr val="000000"/>
                        </a:solidFill>
                      </a:endParaRPr>
                    </a:p>
                    <a:p>
                      <a:endParaRPr lang="en-US" sz="3400" dirty="0">
                        <a:solidFill>
                          <a:srgbClr val="000000"/>
                        </a:solidFill>
                      </a:endParaRPr>
                    </a:p>
                    <a:p>
                      <a:endParaRPr lang="en-US" sz="3400" dirty="0">
                        <a:solidFill>
                          <a:srgbClr val="000000"/>
                        </a:solidFill>
                      </a:endParaRPr>
                    </a:p>
                    <a:p>
                      <a:endParaRPr lang="en-US" sz="3400" dirty="0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en-US" sz="3400" dirty="0">
                          <a:solidFill>
                            <a:srgbClr val="FF0000"/>
                          </a:solidFill>
                        </a:rPr>
                        <a:t>eigh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t</a:t>
                      </a:r>
                    </a:p>
                    <a:p>
                      <a:endParaRPr lang="en-US" sz="3400" dirty="0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sl</a:t>
                      </a:r>
                      <a:r>
                        <a:rPr lang="en-US" sz="3400" dirty="0">
                          <a:solidFill>
                            <a:srgbClr val="FF0000"/>
                          </a:solidFill>
                        </a:rPr>
                        <a:t>eigh</a:t>
                      </a:r>
                    </a:p>
                    <a:p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n</a:t>
                      </a:r>
                      <a:r>
                        <a:rPr lang="en-US" sz="3400" dirty="0">
                          <a:solidFill>
                            <a:srgbClr val="FF0000"/>
                          </a:solidFill>
                        </a:rPr>
                        <a:t>eigh</a:t>
                      </a:r>
                    </a:p>
                  </a:txBody>
                  <a:tcPr marL="130048" marR="130048" marT="65024" marB="650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th</a:t>
                      </a:r>
                      <a:r>
                        <a:rPr lang="en-US" sz="3400" dirty="0">
                          <a:solidFill>
                            <a:srgbClr val="FF0000"/>
                          </a:solidFill>
                        </a:rPr>
                        <a:t>ey</a:t>
                      </a:r>
                    </a:p>
                  </a:txBody>
                  <a:tcPr marL="130048" marR="130048" marT="65024" marB="650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gr</a:t>
                      </a:r>
                      <a:r>
                        <a:rPr lang="en-US" sz="3400" dirty="0">
                          <a:solidFill>
                            <a:srgbClr val="FF0000"/>
                          </a:solidFill>
                        </a:rPr>
                        <a:t>ea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t</a:t>
                      </a:r>
                    </a:p>
                    <a:p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st</a:t>
                      </a:r>
                      <a:r>
                        <a:rPr lang="en-US" sz="3400" dirty="0">
                          <a:solidFill>
                            <a:srgbClr val="FF0000"/>
                          </a:solidFill>
                        </a:rPr>
                        <a:t>ea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k</a:t>
                      </a:r>
                    </a:p>
                    <a:p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br</a:t>
                      </a:r>
                      <a:r>
                        <a:rPr lang="en-US" sz="3400" dirty="0">
                          <a:solidFill>
                            <a:srgbClr val="FF0000"/>
                          </a:solidFill>
                        </a:rPr>
                        <a:t>ea</a:t>
                      </a:r>
                      <a:r>
                        <a:rPr lang="en-US" sz="3400" dirty="0">
                          <a:solidFill>
                            <a:srgbClr val="000000"/>
                          </a:solidFill>
                        </a:rPr>
                        <a:t>k</a:t>
                      </a:r>
                    </a:p>
                    <a:p>
                      <a:endParaRPr lang="en-US" sz="3400" dirty="0">
                        <a:solidFill>
                          <a:srgbClr val="000000"/>
                        </a:solidFill>
                      </a:endParaRPr>
                    </a:p>
                  </a:txBody>
                  <a:tcPr marL="130048" marR="130048" marT="65024" marB="65024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25011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C419B2-B74A-408E-8280-EC5C07EA7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15" y="636104"/>
            <a:ext cx="12970885" cy="773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1218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78CBA6-76C4-4A52-A8D6-66397B5B3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147" y="894523"/>
            <a:ext cx="12218505" cy="359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1132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E1C4D-356A-E14F-BE36-D2031D2FD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076" y="390596"/>
            <a:ext cx="11704320" cy="1625600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sz="5400" dirty="0">
                <a:solidFill>
                  <a:srgbClr val="0000FF"/>
                </a:solidFill>
                <a:latin typeface="Comic Sans MS"/>
                <a:ea typeface="+mj-ea"/>
                <a:cs typeface="Comic Sans MS"/>
              </a:rPr>
              <a:t>Games and ways to remember spellings</a:t>
            </a:r>
          </a:p>
        </p:txBody>
      </p:sp>
      <p:sp>
        <p:nvSpPr>
          <p:cNvPr id="52226" name="TextBox 3">
            <a:extLst>
              <a:ext uri="{FF2B5EF4-FFF2-40B4-BE49-F238E27FC236}">
                <a16:creationId xmlns:a16="http://schemas.microsoft.com/office/drawing/2014/main" id="{421F3E7C-F79C-9842-8635-0D224E246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077" y="2625796"/>
            <a:ext cx="11510151" cy="7270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982" dirty="0">
                <a:latin typeface="Comic Sans MS" panose="030F0902030302020204" pitchFamily="66" charset="0"/>
              </a:rPr>
              <a:t>mnemonics			   	     rhyming words groups</a:t>
            </a:r>
          </a:p>
          <a:p>
            <a:pPr eaLnBrk="1" hangingPunct="1"/>
            <a:endParaRPr lang="en-US" altLang="en-US" sz="3982" dirty="0">
              <a:latin typeface="Comic Sans MS" panose="030F0902030302020204" pitchFamily="66" charset="0"/>
            </a:endParaRPr>
          </a:p>
          <a:p>
            <a:pPr eaLnBrk="1" hangingPunct="1"/>
            <a:r>
              <a:rPr lang="en-US" altLang="en-US" sz="3982" dirty="0">
                <a:latin typeface="Comic Sans MS" panose="030F0902030302020204" pitchFamily="66" charset="0"/>
              </a:rPr>
              <a:t>Kinesthetic activities		Applying in sentences</a:t>
            </a:r>
          </a:p>
          <a:p>
            <a:pPr eaLnBrk="1" hangingPunct="1"/>
            <a:r>
              <a:rPr lang="en-US" altLang="en-US" sz="3982" dirty="0">
                <a:latin typeface="Comic Sans MS" panose="030F0902030302020204" pitchFamily="66" charset="0"/>
              </a:rPr>
              <a:t>								(consistent spelling)</a:t>
            </a:r>
          </a:p>
          <a:p>
            <a:pPr eaLnBrk="1" hangingPunct="1"/>
            <a:endParaRPr lang="en-US" altLang="en-US" sz="3982" dirty="0">
              <a:latin typeface="Comic Sans MS" panose="030F0902030302020204" pitchFamily="66" charset="0"/>
            </a:endParaRPr>
          </a:p>
          <a:p>
            <a:pPr eaLnBrk="1" hangingPunct="1"/>
            <a:r>
              <a:rPr lang="en-US" altLang="en-US" sz="3982" dirty="0">
                <a:latin typeface="Comic Sans MS" panose="030F0902030302020204" pitchFamily="66" charset="0"/>
              </a:rPr>
              <a:t>Pictures</a:t>
            </a:r>
          </a:p>
          <a:p>
            <a:pPr eaLnBrk="1" hangingPunct="1"/>
            <a:endParaRPr lang="en-US" altLang="en-US" sz="4551" dirty="0">
              <a:latin typeface="Comic Sans MS" panose="030F0902030302020204" pitchFamily="66" charset="0"/>
            </a:endParaRPr>
          </a:p>
          <a:p>
            <a:pPr algn="ctr" eaLnBrk="1" hangingPunct="1"/>
            <a:r>
              <a:rPr lang="en-US" altLang="en-US" sz="4551" dirty="0">
                <a:solidFill>
                  <a:srgbClr val="FF0000"/>
                </a:solidFill>
                <a:latin typeface="Comic Sans MS" panose="030F0902030302020204" pitchFamily="66" charset="0"/>
              </a:rPr>
              <a:t>Not all strategies will work for all children.</a:t>
            </a:r>
          </a:p>
          <a:p>
            <a:pPr eaLnBrk="1" hangingPunct="1"/>
            <a:endParaRPr lang="en-US" altLang="en-US" sz="2560" dirty="0"/>
          </a:p>
          <a:p>
            <a:pPr eaLnBrk="1" hangingPunct="1"/>
            <a:endParaRPr lang="en-US" altLang="en-US" sz="2560" dirty="0"/>
          </a:p>
        </p:txBody>
      </p:sp>
    </p:spTree>
    <p:extLst>
      <p:ext uri="{BB962C8B-B14F-4D97-AF65-F5344CB8AC3E}">
        <p14:creationId xmlns:p14="http://schemas.microsoft.com/office/powerpoint/2010/main" val="27547771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Morphemic Strategi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GB" dirty="0"/>
              <a:t>2. </a:t>
            </a:r>
            <a:r>
              <a:rPr dirty="0"/>
              <a:t>Morphemic Strategies</a:t>
            </a:r>
          </a:p>
        </p:txBody>
      </p:sp>
      <p:sp>
        <p:nvSpPr>
          <p:cNvPr id="155" name="Link between spelling and meaning (helpless, immature, nutrition/nutritious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42264" indent="-342264" defTabSz="449833">
              <a:spcBef>
                <a:spcPts val="3200"/>
              </a:spcBef>
              <a:defRPr sz="2464"/>
            </a:pPr>
            <a:r>
              <a:rPr dirty="0"/>
              <a:t>Link between spelling and meaning (helpless, immature, nutrition/nutritious)</a:t>
            </a:r>
          </a:p>
          <a:p>
            <a:pPr marL="342264" indent="-342264" defTabSz="449833">
              <a:spcBef>
                <a:spcPts val="3200"/>
              </a:spcBef>
              <a:defRPr sz="2464"/>
            </a:pPr>
            <a:r>
              <a:rPr dirty="0"/>
              <a:t>That words can be spelt the same but have different meanings (read, watch, bear) - HOMOGRAPHS</a:t>
            </a:r>
          </a:p>
          <a:p>
            <a:pPr marL="342264" indent="-342264" defTabSz="449833">
              <a:spcBef>
                <a:spcPts val="3200"/>
              </a:spcBef>
              <a:defRPr sz="2464"/>
            </a:pPr>
            <a:r>
              <a:rPr dirty="0"/>
              <a:t>That words can sound the same but be spelt differently (no/know, meet/meat</a:t>
            </a:r>
            <a:r>
              <a:rPr lang="en-GB" dirty="0"/>
              <a:t>, there, their and they’re</a:t>
            </a:r>
            <a:r>
              <a:rPr dirty="0"/>
              <a:t>) - HOMOPHONES</a:t>
            </a:r>
          </a:p>
          <a:p>
            <a:pPr marL="342264" indent="-342264" defTabSz="449833">
              <a:spcBef>
                <a:spcPts val="3200"/>
              </a:spcBef>
              <a:defRPr sz="2464"/>
            </a:pPr>
            <a:r>
              <a:rPr dirty="0"/>
              <a:t>Understand that the some phoneme can be represented by different graphemes</a:t>
            </a:r>
          </a:p>
          <a:p>
            <a:pPr marL="342264" indent="-342264" defTabSz="449833">
              <a:spcBef>
                <a:spcPts val="3200"/>
              </a:spcBef>
              <a:defRPr sz="2464"/>
            </a:pPr>
            <a:r>
              <a:rPr dirty="0"/>
              <a:t>Understand that words can be changed by adding or removing parts to alter meaning (prefixes, suffixes, plurals, word building and tense)</a:t>
            </a:r>
          </a:p>
          <a:p>
            <a:pPr marL="342264" indent="-342264" defTabSz="449833">
              <a:spcBef>
                <a:spcPts val="3200"/>
              </a:spcBef>
              <a:defRPr sz="2464"/>
            </a:pPr>
            <a:r>
              <a:rPr dirty="0"/>
              <a:t>Words can be combines to create new words (compound words)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4AD1DFE-B14E-BE40-A25C-8F4AF5FED0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2187" y="517032"/>
            <a:ext cx="11704320" cy="826347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GB" sz="4551" b="1" u="sng" dirty="0">
                <a:latin typeface="Comic Sans MS" charset="0"/>
                <a:ea typeface="+mj-ea"/>
                <a:cs typeface="+mj-cs"/>
              </a:rPr>
              <a:t>Past and present tense suffixes</a:t>
            </a:r>
            <a:br>
              <a:rPr lang="en-GB" sz="4551" b="1" u="sng" dirty="0">
                <a:latin typeface="Comic Sans MS" charset="0"/>
                <a:ea typeface="+mj-ea"/>
                <a:cs typeface="+mj-cs"/>
              </a:rPr>
            </a:br>
            <a:endParaRPr lang="en-GB" sz="4551" dirty="0">
              <a:latin typeface="Comic Sans MS" charset="0"/>
              <a:ea typeface="+mj-ea"/>
              <a:cs typeface="+mj-cs"/>
            </a:endParaRPr>
          </a:p>
        </p:txBody>
      </p:sp>
      <p:sp>
        <p:nvSpPr>
          <p:cNvPr id="44034" name="TextBox 1">
            <a:extLst>
              <a:ext uri="{FF2B5EF4-FFF2-40B4-BE49-F238E27FC236}">
                <a16:creationId xmlns:a16="http://schemas.microsoft.com/office/drawing/2014/main" id="{1B0A727B-8381-EA4E-A229-C34BDEF85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04" y="1343379"/>
            <a:ext cx="11681742" cy="127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560" u="sng"/>
              <a:t>Root Verb </a:t>
            </a:r>
            <a:r>
              <a:rPr lang="en-US" altLang="en-US" sz="2560"/>
              <a:t>-	The word that explains what is being done or what is happening in</a:t>
            </a:r>
          </a:p>
          <a:p>
            <a:pPr eaLnBrk="1" hangingPunct="1"/>
            <a:r>
              <a:rPr lang="en-US" altLang="en-US" sz="2560"/>
              <a:t>			every sentence.  The root Verb is unchanged.</a:t>
            </a:r>
          </a:p>
          <a:p>
            <a:pPr eaLnBrk="1" hangingPunct="1"/>
            <a:endParaRPr lang="en-US" altLang="en-US" sz="256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890B36C-67CD-E84A-98BB-97BA732209B8}"/>
              </a:ext>
            </a:extLst>
          </p:cNvPr>
          <p:cNvGraphicFramePr>
            <a:graphicFrameLocks noGrp="1"/>
          </p:cNvGraphicFramePr>
          <p:nvPr/>
        </p:nvGraphicFramePr>
        <p:xfrm>
          <a:off x="562188" y="2318739"/>
          <a:ext cx="11286630" cy="6021808"/>
        </p:xfrm>
        <a:graphic>
          <a:graphicData uri="http://schemas.openxmlformats.org/drawingml/2006/table">
            <a:tbl>
              <a:tblPr/>
              <a:tblGrid>
                <a:gridCol w="5644444">
                  <a:extLst>
                    <a:ext uri="{9D8B030D-6E8A-4147-A177-3AD203B41FA5}">
                      <a16:colId xmlns:a16="http://schemas.microsoft.com/office/drawing/2014/main" val="2338058928"/>
                    </a:ext>
                  </a:extLst>
                </a:gridCol>
                <a:gridCol w="5642186">
                  <a:extLst>
                    <a:ext uri="{9D8B030D-6E8A-4147-A177-3AD203B41FA5}">
                      <a16:colId xmlns:a16="http://schemas.microsoft.com/office/drawing/2014/main" val="2811907408"/>
                    </a:ext>
                  </a:extLst>
                </a:gridCol>
              </a:tblGrid>
              <a:tr h="736933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Adding ‘</a:t>
                      </a:r>
                      <a:r>
                        <a:rPr kumimoji="0" lang="en-US" altLang="ja-JP" sz="4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ed</a:t>
                      </a:r>
                      <a:r>
                        <a:rPr kumimoji="0" lang="en-US" altLang="en-US" sz="4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’</a:t>
                      </a:r>
                      <a:r>
                        <a:rPr kumimoji="0" lang="en-US" altLang="ja-JP" sz="4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 or </a:t>
                      </a:r>
                      <a:r>
                        <a:rPr kumimoji="0" lang="en-US" altLang="en-US" sz="4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‘</a:t>
                      </a:r>
                      <a:r>
                        <a:rPr kumimoji="0" lang="en-US" altLang="ja-JP" sz="4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ing</a:t>
                      </a:r>
                      <a:r>
                        <a:rPr kumimoji="0" lang="en-US" altLang="en-US" sz="4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34" charset="-128"/>
                        </a:rPr>
                        <a:t>’</a:t>
                      </a:r>
                    </a:p>
                  </a:txBody>
                  <a:tcPr marL="130048" marR="130048" marT="65021" marB="650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721422"/>
                  </a:ext>
                </a:extLst>
              </a:tr>
              <a:tr h="16910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Root Verb ends with an ‘e’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anose="030F0902030302020204" pitchFamily="66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care, use, smile</a:t>
                      </a:r>
                    </a:p>
                  </a:txBody>
                  <a:tcPr marL="130048" marR="130048" marT="65021" marB="650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Drop the ‘e’ and add ‘</a:t>
                      </a:r>
                      <a:r>
                        <a:rPr kumimoji="0" lang="en-US" altLang="ja-JP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ed</a:t>
                      </a:r>
                      <a:r>
                        <a:rPr kumimoji="0" lang="en-US" alt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’</a:t>
                      </a:r>
                      <a:r>
                        <a:rPr kumimoji="0" lang="en-US" altLang="ja-JP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 or </a:t>
                      </a:r>
                      <a:r>
                        <a:rPr kumimoji="0" lang="en-US" alt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‘</a:t>
                      </a:r>
                      <a:r>
                        <a:rPr kumimoji="0" lang="en-US" altLang="ja-JP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ing</a:t>
                      </a:r>
                      <a:r>
                        <a:rPr kumimoji="0" lang="en-US" alt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’</a:t>
                      </a:r>
                      <a:r>
                        <a:rPr kumimoji="0" lang="en-US" altLang="ja-JP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 or for </a:t>
                      </a:r>
                      <a:r>
                        <a:rPr kumimoji="0" lang="en-US" alt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‘</a:t>
                      </a:r>
                      <a:r>
                        <a:rPr kumimoji="0" lang="en-US" altLang="ja-JP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ed</a:t>
                      </a:r>
                      <a:r>
                        <a:rPr kumimoji="0" lang="en-US" alt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’</a:t>
                      </a:r>
                      <a:r>
                        <a:rPr kumimoji="0" lang="en-US" altLang="ja-JP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 just add </a:t>
                      </a:r>
                      <a:r>
                        <a:rPr kumimoji="0" lang="en-US" alt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‘</a:t>
                      </a:r>
                      <a:r>
                        <a:rPr kumimoji="0" lang="en-US" altLang="ja-JP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d</a:t>
                      </a:r>
                      <a:r>
                        <a:rPr kumimoji="0" lang="en-US" alt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’</a:t>
                      </a:r>
                      <a:endParaRPr kumimoji="0" lang="en-US" altLang="ja-JP" sz="23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mic Sans MS" panose="030F0902030302020204" pitchFamily="66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anose="030F0902030302020204" pitchFamily="66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cared, used, smiled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caring, using, smiling</a:t>
                      </a:r>
                    </a:p>
                  </a:txBody>
                  <a:tcPr marL="130048" marR="130048" marT="65021" marB="650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170906"/>
                  </a:ext>
                </a:extLst>
              </a:tr>
              <a:tr h="16910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Root Verb ends with an ‘y’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anose="030F0902030302020204" pitchFamily="66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cry, try, marry</a:t>
                      </a:r>
                    </a:p>
                  </a:txBody>
                  <a:tcPr marL="130048" marR="130048" marT="65021" marB="650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Exchange the ‘y’ for an ‘</a:t>
                      </a:r>
                      <a:r>
                        <a:rPr kumimoji="0" lang="en-US" altLang="ja-JP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i</a:t>
                      </a:r>
                      <a:r>
                        <a:rPr kumimoji="0" lang="en-US" alt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’</a:t>
                      </a:r>
                      <a:r>
                        <a:rPr kumimoji="0" lang="en-US" altLang="ja-JP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 to add </a:t>
                      </a:r>
                      <a:r>
                        <a:rPr kumimoji="0" lang="en-US" alt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‘</a:t>
                      </a:r>
                      <a:r>
                        <a:rPr kumimoji="0" lang="en-US" altLang="ja-JP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ed</a:t>
                      </a:r>
                      <a:r>
                        <a:rPr kumimoji="0" lang="en-US" alt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’</a:t>
                      </a:r>
                      <a:r>
                        <a:rPr kumimoji="0" lang="en-US" altLang="ja-JP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 and do nothing to add </a:t>
                      </a:r>
                      <a:r>
                        <a:rPr kumimoji="0" lang="en-US" alt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‘</a:t>
                      </a:r>
                      <a:r>
                        <a:rPr kumimoji="0" lang="en-US" altLang="ja-JP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ing</a:t>
                      </a:r>
                      <a:r>
                        <a:rPr kumimoji="0" lang="en-US" alt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’</a:t>
                      </a:r>
                      <a:endParaRPr kumimoji="0" lang="en-US" altLang="ja-JP" sz="23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mic Sans MS" panose="030F0902030302020204" pitchFamily="66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mic Sans MS" panose="030F0902030302020204" pitchFamily="66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cried, tried, married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crying, trying, marrying</a:t>
                      </a:r>
                    </a:p>
                  </a:txBody>
                  <a:tcPr marL="130048" marR="130048" marT="65021" marB="650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940744"/>
                  </a:ext>
                </a:extLst>
              </a:tr>
              <a:tr h="186492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Root Verb ends with a short vowel and a single consonant.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anose="030F0902030302020204" pitchFamily="66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hop, hug, slip,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3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anose="030F0902030302020204" pitchFamily="66" charset="0"/>
                        <a:ea typeface="ＭＳ Ｐゴシック" panose="020B0600070205080204" pitchFamily="34" charset="-128"/>
                      </a:endParaRPr>
                    </a:p>
                  </a:txBody>
                  <a:tcPr marL="130048" marR="130048" marT="65021" marB="650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Double the end consonant before adding ‘</a:t>
                      </a:r>
                      <a:r>
                        <a:rPr kumimoji="0" lang="en-US" altLang="ja-JP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ed</a:t>
                      </a:r>
                      <a:r>
                        <a:rPr kumimoji="0" lang="en-US" alt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’</a:t>
                      </a:r>
                      <a:r>
                        <a:rPr kumimoji="0" lang="en-US" altLang="ja-JP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 or </a:t>
                      </a:r>
                      <a:r>
                        <a:rPr kumimoji="0" lang="en-US" alt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‘</a:t>
                      </a:r>
                      <a:r>
                        <a:rPr kumimoji="0" lang="en-US" altLang="ja-JP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ing</a:t>
                      </a:r>
                      <a:r>
                        <a:rPr kumimoji="0" lang="en-US" alt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’</a:t>
                      </a:r>
                      <a:endParaRPr kumimoji="0" lang="en-US" altLang="ja-JP" sz="23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mic Sans MS" panose="030F0902030302020204" pitchFamily="66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anose="030F0902030302020204" pitchFamily="66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hopped, hugged, slipped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hopping, hugging, slipping</a:t>
                      </a:r>
                    </a:p>
                  </a:txBody>
                  <a:tcPr marL="130048" marR="130048" marT="65021" marB="650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136572"/>
                  </a:ext>
                </a:extLst>
              </a:tr>
            </a:tbl>
          </a:graphicData>
        </a:graphic>
      </p:graphicFrame>
      <p:sp>
        <p:nvSpPr>
          <p:cNvPr id="44051" name="TextBox 6">
            <a:extLst>
              <a:ext uri="{FF2B5EF4-FFF2-40B4-BE49-F238E27FC236}">
                <a16:creationId xmlns:a16="http://schemas.microsoft.com/office/drawing/2014/main" id="{F7F95E3E-2287-E048-A640-D69CEA9FB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187" y="8545691"/>
            <a:ext cx="11704320" cy="88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560">
                <a:latin typeface="Comic Sans MS" panose="030F0902030302020204" pitchFamily="66" charset="0"/>
              </a:rPr>
              <a:t>What would happen if you didn’t drop the ‘e’ or double the consonant in these words? Why is is important?</a:t>
            </a:r>
          </a:p>
        </p:txBody>
      </p:sp>
    </p:spTree>
    <p:extLst>
      <p:ext uri="{BB962C8B-B14F-4D97-AF65-F5344CB8AC3E}">
        <p14:creationId xmlns:p14="http://schemas.microsoft.com/office/powerpoint/2010/main" val="10908190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57414AB-C4D6-4C48-B1DE-4513AEA8AF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2187" y="668303"/>
            <a:ext cx="11704320" cy="1235005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GB" sz="5120" b="1" u="sng" dirty="0">
                <a:latin typeface="Comic Sans MS" charset="0"/>
                <a:ea typeface="+mj-ea"/>
                <a:cs typeface="+mj-cs"/>
              </a:rPr>
              <a:t>Compound words </a:t>
            </a:r>
            <a:br>
              <a:rPr lang="en-GB" sz="5120" b="1" u="sng" dirty="0">
                <a:latin typeface="Comic Sans MS" charset="0"/>
                <a:ea typeface="+mj-ea"/>
                <a:cs typeface="+mj-cs"/>
              </a:rPr>
            </a:br>
            <a:r>
              <a:rPr lang="en-GB" sz="5120" b="1" u="sng" dirty="0">
                <a:latin typeface="Comic Sans MS" charset="0"/>
                <a:ea typeface="+mj-ea"/>
                <a:cs typeface="+mj-cs"/>
              </a:rPr>
              <a:t/>
            </a:r>
            <a:br>
              <a:rPr lang="en-GB" sz="5120" b="1" u="sng" dirty="0">
                <a:latin typeface="Comic Sans MS" charset="0"/>
                <a:ea typeface="+mj-ea"/>
                <a:cs typeface="+mj-cs"/>
              </a:rPr>
            </a:br>
            <a:endParaRPr lang="en-GB" sz="2844" dirty="0">
              <a:latin typeface="Comic Sans MS" charset="0"/>
              <a:ea typeface="+mj-ea"/>
              <a:cs typeface="+mj-cs"/>
            </a:endParaRPr>
          </a:p>
        </p:txBody>
      </p:sp>
      <p:sp>
        <p:nvSpPr>
          <p:cNvPr id="46082" name="TextBox 1">
            <a:extLst>
              <a:ext uri="{FF2B5EF4-FFF2-40B4-BE49-F238E27FC236}">
                <a16:creationId xmlns:a16="http://schemas.microsoft.com/office/drawing/2014/main" id="{F9918D5E-C969-9A44-9D7D-DF6FED592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152" y="1275646"/>
            <a:ext cx="11424356" cy="127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2560"/>
          </a:p>
          <a:p>
            <a:pPr eaLnBrk="1" hangingPunct="1"/>
            <a:endParaRPr lang="en-US" altLang="en-US" sz="2560"/>
          </a:p>
          <a:p>
            <a:pPr eaLnBrk="1" hangingPunct="1"/>
            <a:endParaRPr lang="en-US" altLang="en-US" sz="2560"/>
          </a:p>
        </p:txBody>
      </p:sp>
      <p:pic>
        <p:nvPicPr>
          <p:cNvPr id="46083" name="Picture 2">
            <a:extLst>
              <a:ext uri="{FF2B5EF4-FFF2-40B4-BE49-F238E27FC236}">
                <a16:creationId xmlns:a16="http://schemas.microsoft.com/office/drawing/2014/main" id="{766F1574-5AFC-DB44-AAAB-FA2AB47E4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130" y="2445174"/>
            <a:ext cx="2113280" cy="214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>
            <a:extLst>
              <a:ext uri="{FF2B5EF4-FFF2-40B4-BE49-F238E27FC236}">
                <a16:creationId xmlns:a16="http://schemas.microsoft.com/office/drawing/2014/main" id="{8E1F8CC9-57F5-794A-9F75-95ACD18558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42" y="2041032"/>
            <a:ext cx="1530773" cy="255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7">
            <a:extLst>
              <a:ext uri="{FF2B5EF4-FFF2-40B4-BE49-F238E27FC236}">
                <a16:creationId xmlns:a16="http://schemas.microsoft.com/office/drawing/2014/main" id="{DD570BFC-87ED-0A49-B5FA-BF81A8747E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52" y="5978596"/>
            <a:ext cx="2542258" cy="2144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8">
            <a:extLst>
              <a:ext uri="{FF2B5EF4-FFF2-40B4-BE49-F238E27FC236}">
                <a16:creationId xmlns:a16="http://schemas.microsoft.com/office/drawing/2014/main" id="{CE3C1FFC-3CA1-744E-9CD9-23D5DB08AB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511" y="6364676"/>
            <a:ext cx="2485814" cy="175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D90DE3-478F-6947-9213-026E1138CA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085" y="2192303"/>
            <a:ext cx="2330027" cy="240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2A1E1B-70C7-F94F-BE17-271E1D385F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10490"/>
            <a:ext cx="3732107" cy="12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9" name="TextBox 11">
            <a:extLst>
              <a:ext uri="{FF2B5EF4-FFF2-40B4-BE49-F238E27FC236}">
                <a16:creationId xmlns:a16="http://schemas.microsoft.com/office/drawing/2014/main" id="{C1A678A2-6B31-9145-8BF7-A8A1F83E3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152" y="4287521"/>
            <a:ext cx="10728960" cy="4994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4551">
                <a:latin typeface="Comic Sans MS" panose="030F0902030302020204" pitchFamily="66" charset="0"/>
              </a:rPr>
              <a:t>  snow		      +        man		= </a:t>
            </a:r>
          </a:p>
          <a:p>
            <a:pPr eaLnBrk="1" hangingPunct="1"/>
            <a:endParaRPr lang="en-US" altLang="en-US" sz="4551">
              <a:latin typeface="Comic Sans MS" panose="030F0902030302020204" pitchFamily="66" charset="0"/>
            </a:endParaRPr>
          </a:p>
          <a:p>
            <a:pPr eaLnBrk="1" hangingPunct="1"/>
            <a:r>
              <a:rPr lang="en-US" altLang="en-US" sz="4551">
                <a:latin typeface="Comic Sans MS" panose="030F0902030302020204" pitchFamily="66" charset="0"/>
              </a:rPr>
              <a:t>  	</a:t>
            </a:r>
          </a:p>
          <a:p>
            <a:pPr eaLnBrk="1" hangingPunct="1"/>
            <a:endParaRPr lang="en-US" altLang="en-US" sz="4551">
              <a:latin typeface="Comic Sans MS" panose="030F0902030302020204" pitchFamily="66" charset="0"/>
            </a:endParaRPr>
          </a:p>
          <a:p>
            <a:pPr eaLnBrk="1" hangingPunct="1"/>
            <a:endParaRPr lang="en-US" altLang="en-US" sz="4551">
              <a:latin typeface="Comic Sans MS" panose="030F0902030302020204" pitchFamily="66" charset="0"/>
            </a:endParaRPr>
          </a:p>
          <a:p>
            <a:pPr eaLnBrk="1" hangingPunct="1"/>
            <a:endParaRPr lang="en-US" altLang="en-US" sz="4551">
              <a:latin typeface="Comic Sans MS" panose="030F0902030302020204" pitchFamily="66" charset="0"/>
            </a:endParaRPr>
          </a:p>
          <a:p>
            <a:pPr eaLnBrk="1" hangingPunct="1"/>
            <a:r>
              <a:rPr lang="en-US" altLang="en-US" sz="4551">
                <a:latin typeface="Comic Sans MS" panose="030F0902030302020204" pitchFamily="66" charset="0"/>
              </a:rPr>
              <a:t>    sun           +      glasses  =</a:t>
            </a:r>
          </a:p>
        </p:txBody>
      </p:sp>
    </p:spTree>
    <p:extLst>
      <p:ext uri="{BB962C8B-B14F-4D97-AF65-F5344CB8AC3E}">
        <p14:creationId xmlns:p14="http://schemas.microsoft.com/office/powerpoint/2010/main" val="59782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49EDFB0-35E4-0F45-957C-E282888DF7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2187" y="668302"/>
            <a:ext cx="11704320" cy="1499164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GB" sz="5120" b="1" u="sng" dirty="0">
                <a:latin typeface="Comic Sans MS" charset="0"/>
                <a:ea typeface="+mj-ea"/>
                <a:cs typeface="+mj-cs"/>
              </a:rPr>
              <a:t>Compound words</a:t>
            </a:r>
            <a:br>
              <a:rPr lang="en-GB" sz="5120" b="1" u="sng" dirty="0">
                <a:latin typeface="Comic Sans MS" charset="0"/>
                <a:ea typeface="+mj-ea"/>
                <a:cs typeface="+mj-cs"/>
              </a:rPr>
            </a:br>
            <a:endParaRPr lang="en-GB" sz="2844" dirty="0">
              <a:latin typeface="Comic Sans MS" charset="0"/>
              <a:ea typeface="+mj-ea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5F3A06-67C2-014D-9FD0-45A7D0ADFAFD}"/>
              </a:ext>
            </a:extLst>
          </p:cNvPr>
          <p:cNvSpPr/>
          <p:nvPr/>
        </p:nvSpPr>
        <p:spPr>
          <a:xfrm>
            <a:off x="562188" y="2203591"/>
            <a:ext cx="12033956" cy="3637534"/>
          </a:xfrm>
          <a:prstGeom prst="rect">
            <a:avLst/>
          </a:prstGeom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>
              <a:buFont typeface="Wingdings" pitchFamily="2" charset="2"/>
              <a:buChar char="u"/>
            </a:pPr>
            <a:r>
              <a:rPr lang="en-US" altLang="en-US" sz="3413" b="0" dirty="0">
                <a:latin typeface="Comic Sans MS" panose="030F0902030302020204" pitchFamily="66" charset="0"/>
              </a:rPr>
              <a:t>Match simple words to make a compound word.</a:t>
            </a:r>
          </a:p>
          <a:p>
            <a:pPr algn="l" eaLnBrk="1" hangingPunct="1">
              <a:buFont typeface="Wingdings" pitchFamily="2" charset="2"/>
              <a:buChar char="u"/>
            </a:pPr>
            <a:r>
              <a:rPr lang="en-US" altLang="en-US" sz="3413" b="0" i="1" dirty="0">
                <a:latin typeface="Comic Sans MS" panose="030F0902030302020204" pitchFamily="66" charset="0"/>
              </a:rPr>
              <a:t>Sorting complex words from compound words</a:t>
            </a:r>
          </a:p>
          <a:p>
            <a:pPr algn="l" eaLnBrk="1" hangingPunct="1">
              <a:buFont typeface="Wingdings" pitchFamily="2" charset="2"/>
              <a:buChar char="u"/>
            </a:pPr>
            <a:r>
              <a:rPr lang="en-US" altLang="en-US" sz="3413" b="0" i="1" dirty="0">
                <a:latin typeface="Comic Sans MS" panose="030F0902030302020204" pitchFamily="66" charset="0"/>
              </a:rPr>
              <a:t>Oral games – Say the first part of a compound word, can they finish it with another.</a:t>
            </a:r>
            <a:endParaRPr lang="en-US" altLang="en-US" sz="3413" b="0" dirty="0">
              <a:latin typeface="Comic Sans MS" panose="030F0902030302020204" pitchFamily="66" charset="0"/>
            </a:endParaRPr>
          </a:p>
          <a:p>
            <a:pPr algn="l" eaLnBrk="1" hangingPunct="1">
              <a:buFont typeface="Wingdings" pitchFamily="2" charset="2"/>
              <a:buChar char="u"/>
            </a:pPr>
            <a:r>
              <a:rPr lang="en-US" altLang="en-US" sz="3413" b="0" dirty="0">
                <a:latin typeface="Comic Sans MS" panose="030F0902030302020204" pitchFamily="66" charset="0"/>
              </a:rPr>
              <a:t>Compound word hunts in books/maps</a:t>
            </a:r>
          </a:p>
          <a:p>
            <a:pPr algn="l" eaLnBrk="1" hangingPunct="1">
              <a:buFont typeface="Wingdings" pitchFamily="2" charset="2"/>
              <a:buChar char="u"/>
            </a:pPr>
            <a:r>
              <a:rPr lang="en-US" altLang="en-US" sz="3413" b="0" dirty="0">
                <a:latin typeface="Comic Sans MS" panose="030F0902030302020204" pitchFamily="66" charset="0"/>
              </a:rPr>
              <a:t>Word chains using HF words</a:t>
            </a:r>
          </a:p>
          <a:p>
            <a:pPr eaLnBrk="1" hangingPunct="1"/>
            <a:endParaRPr lang="en-US" altLang="en-US" sz="2560" dirty="0">
              <a:latin typeface="Comic Sans MS" panose="030F0902030302020204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79385F-DB7F-1642-AF66-6BBE818547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187" y="5881512"/>
            <a:ext cx="11704320" cy="315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982" i="1">
                <a:solidFill>
                  <a:srgbClr val="FF0000"/>
                </a:solidFill>
                <a:latin typeface="Comic Sans MS" panose="030F0902030302020204" pitchFamily="66" charset="0"/>
              </a:rPr>
              <a:t>someone,  somebody, somewhat, somewhere, somehow, sometimes</a:t>
            </a:r>
          </a:p>
          <a:p>
            <a:pPr eaLnBrk="1" hangingPunct="1"/>
            <a:endParaRPr lang="en-US" altLang="en-US" sz="3982" i="1">
              <a:latin typeface="Comic Sans MS" panose="030F0902030302020204" pitchFamily="66" charset="0"/>
            </a:endParaRPr>
          </a:p>
          <a:p>
            <a:pPr eaLnBrk="1" hangingPunct="1"/>
            <a:r>
              <a:rPr lang="en-US" altLang="en-US" sz="3982" i="1">
                <a:solidFill>
                  <a:srgbClr val="0000FF"/>
                </a:solidFill>
                <a:latin typeface="Comic Sans MS" panose="030F0902030302020204" pitchFamily="66" charset="0"/>
              </a:rPr>
              <a:t>anymore, anybody, anywhere, anyhow, anytime</a:t>
            </a:r>
          </a:p>
        </p:txBody>
      </p:sp>
    </p:spTree>
    <p:extLst>
      <p:ext uri="{BB962C8B-B14F-4D97-AF65-F5344CB8AC3E}">
        <p14:creationId xmlns:p14="http://schemas.microsoft.com/office/powerpoint/2010/main" val="209018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1BC3C1F-E3CA-DD42-9ED9-E47C1A6205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2187" y="668303"/>
            <a:ext cx="11704320" cy="1307254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4551" b="1" u="sng">
                <a:latin typeface="Comic Sans MS" panose="030F0902030302020204" pitchFamily="66" charset="0"/>
                <a:ea typeface="ＭＳ Ｐゴシック" panose="020B0600070205080204" pitchFamily="34" charset="-128"/>
              </a:rPr>
              <a:t>Suffixes – Plurals</a:t>
            </a:r>
            <a:br>
              <a:rPr lang="en-GB" altLang="en-US" sz="4551" b="1" u="sng">
                <a:latin typeface="Comic Sans MS" panose="030F0902030302020204" pitchFamily="66" charset="0"/>
                <a:ea typeface="ＭＳ Ｐゴシック" panose="020B0600070205080204" pitchFamily="34" charset="-128"/>
              </a:rPr>
            </a:br>
            <a:endParaRPr lang="en-GB" altLang="en-US" sz="2560"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DDB5533-349E-4146-AAC5-50BB9435B6DE}"/>
              </a:ext>
            </a:extLst>
          </p:cNvPr>
          <p:cNvGraphicFramePr>
            <a:graphicFrameLocks noGrp="1"/>
          </p:cNvGraphicFramePr>
          <p:nvPr/>
        </p:nvGraphicFramePr>
        <p:xfrm>
          <a:off x="562188" y="1722686"/>
          <a:ext cx="11936870" cy="8283014"/>
        </p:xfrm>
        <a:graphic>
          <a:graphicData uri="http://schemas.openxmlformats.org/drawingml/2006/table">
            <a:tbl>
              <a:tblPr/>
              <a:tblGrid>
                <a:gridCol w="2386470">
                  <a:extLst>
                    <a:ext uri="{9D8B030D-6E8A-4147-A177-3AD203B41FA5}">
                      <a16:colId xmlns:a16="http://schemas.microsoft.com/office/drawing/2014/main" val="1527398282"/>
                    </a:ext>
                  </a:extLst>
                </a:gridCol>
                <a:gridCol w="2388729">
                  <a:extLst>
                    <a:ext uri="{9D8B030D-6E8A-4147-A177-3AD203B41FA5}">
                      <a16:colId xmlns:a16="http://schemas.microsoft.com/office/drawing/2014/main" val="2129352708"/>
                    </a:ext>
                  </a:extLst>
                </a:gridCol>
                <a:gridCol w="2386472">
                  <a:extLst>
                    <a:ext uri="{9D8B030D-6E8A-4147-A177-3AD203B41FA5}">
                      <a16:colId xmlns:a16="http://schemas.microsoft.com/office/drawing/2014/main" val="4083763659"/>
                    </a:ext>
                  </a:extLst>
                </a:gridCol>
                <a:gridCol w="2388729">
                  <a:extLst>
                    <a:ext uri="{9D8B030D-6E8A-4147-A177-3AD203B41FA5}">
                      <a16:colId xmlns:a16="http://schemas.microsoft.com/office/drawing/2014/main" val="3756545767"/>
                    </a:ext>
                  </a:extLst>
                </a:gridCol>
                <a:gridCol w="2386470">
                  <a:extLst>
                    <a:ext uri="{9D8B030D-6E8A-4147-A177-3AD203B41FA5}">
                      <a16:colId xmlns:a16="http://schemas.microsoft.com/office/drawing/2014/main" val="948168466"/>
                    </a:ext>
                  </a:extLst>
                </a:gridCol>
              </a:tblGrid>
              <a:tr h="9979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y</a:t>
                      </a:r>
                    </a:p>
                  </a:txBody>
                  <a:tcPr marL="130048" marR="130048" marT="65000" marB="65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ch, sh, ss, zz , s, x</a:t>
                      </a:r>
                    </a:p>
                  </a:txBody>
                  <a:tcPr marL="130048" marR="130048" marT="65000" marB="65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ay. oy, iy, ey, uy</a:t>
                      </a:r>
                    </a:p>
                  </a:txBody>
                  <a:tcPr marL="130048" marR="130048" marT="65000" marB="65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f or fe</a:t>
                      </a:r>
                    </a:p>
                  </a:txBody>
                  <a:tcPr marL="130048" marR="130048" marT="65000" marB="65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consonant and an o</a:t>
                      </a:r>
                    </a:p>
                  </a:txBody>
                  <a:tcPr marL="130048" marR="130048" marT="65000" marB="65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426801"/>
                  </a:ext>
                </a:extLst>
              </a:tr>
              <a:tr h="130048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Drop the ‘y’ and add ‘</a:t>
                      </a:r>
                      <a:r>
                        <a:rPr kumimoji="0" lang="en-US" altLang="ja-JP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ies</a:t>
                      </a:r>
                      <a:r>
                        <a:rPr kumimoji="0" lang="en-US" alt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’</a:t>
                      </a:r>
                    </a:p>
                  </a:txBody>
                  <a:tcPr marL="130048" marR="130048" marT="65000" marB="65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Add es</a:t>
                      </a:r>
                    </a:p>
                  </a:txBody>
                  <a:tcPr marL="130048" marR="130048" marT="65000" marB="65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Just add s</a:t>
                      </a:r>
                    </a:p>
                  </a:txBody>
                  <a:tcPr marL="130048" marR="130048" marT="65000" marB="65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Drop the f or fe and add ves</a:t>
                      </a:r>
                    </a:p>
                  </a:txBody>
                  <a:tcPr marL="130048" marR="130048" marT="65000" marB="65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Add es</a:t>
                      </a:r>
                    </a:p>
                  </a:txBody>
                  <a:tcPr marL="130048" marR="130048" marT="65000" marB="65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9131800"/>
                  </a:ext>
                </a:extLst>
              </a:tr>
              <a:tr h="286100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army – armies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party – parties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lady - ladies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Baby - babies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902030302020204" pitchFamily="66" charset="0"/>
                        <a:ea typeface="ＭＳ Ｐゴシック" panose="020B0600070205080204" pitchFamily="34" charset="-128"/>
                      </a:endParaRPr>
                    </a:p>
                  </a:txBody>
                  <a:tcPr marL="130048" marR="130048" marT="65000" marB="65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wish – wishes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dress – dresses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buzz – buzzes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lunch – lunches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box - boxes</a:t>
                      </a:r>
                    </a:p>
                  </a:txBody>
                  <a:tcPr marL="130048" marR="130048" marT="65000" marB="65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valley – valleys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tray – trays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boy - boys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902030302020204" pitchFamily="66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902030302020204" pitchFamily="66" charset="0"/>
                        <a:ea typeface="ＭＳ Ｐゴシック" panose="020B0600070205080204" pitchFamily="34" charset="-128"/>
                      </a:endParaRPr>
                    </a:p>
                  </a:txBody>
                  <a:tcPr marL="130048" marR="130048" marT="65000" marB="65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knife - knives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Leaf - leaves</a:t>
                      </a:r>
                    </a:p>
                  </a:txBody>
                  <a:tcPr marL="130048" marR="130048" marT="65000" marB="65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piano – pianos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potato – potatoes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tomato - tomatoes</a:t>
                      </a:r>
                    </a:p>
                  </a:txBody>
                  <a:tcPr marL="130048" marR="130048" marT="65000" marB="65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778114"/>
                  </a:ext>
                </a:extLst>
              </a:tr>
              <a:tr h="2666436">
                <a:tc gridSpan="5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Some words change their form completely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902030302020204" pitchFamily="66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child – children                    man – men                      cactus  - cacti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902030302020204" pitchFamily="66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Some remain the same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902030302020204" pitchFamily="66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deer              tuna                 sheep           fish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902030302020204" pitchFamily="66" charset="0"/>
                        <a:ea typeface="ＭＳ Ｐゴシック" panose="020B0600070205080204" pitchFamily="34" charset="-128"/>
                      </a:endParaRPr>
                    </a:p>
                  </a:txBody>
                  <a:tcPr marL="130048" marR="130048" marT="65000" marB="65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65308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9354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rogression in spell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Progression in spelling</a:t>
            </a:r>
          </a:p>
        </p:txBody>
      </p:sp>
      <p:sp>
        <p:nvSpPr>
          <p:cNvPr id="128" name="Reception and Year 1 - Phonetic spelling alongside some ‘tricky words’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355600" indent="-355600" defTabSz="467359">
              <a:spcBef>
                <a:spcPts val="3300"/>
              </a:spcBef>
              <a:defRPr sz="2560"/>
            </a:pPr>
            <a:r>
              <a:rPr dirty="0"/>
              <a:t>Reception and Year 1 - </a:t>
            </a:r>
            <a:r>
              <a:rPr b="1" dirty="0">
                <a:solidFill>
                  <a:srgbClr val="FF2600"/>
                </a:solidFill>
              </a:rPr>
              <a:t>Phonetic spelling </a:t>
            </a:r>
            <a:r>
              <a:rPr dirty="0"/>
              <a:t>alongside some ‘tricky words’</a:t>
            </a:r>
          </a:p>
          <a:p>
            <a:pPr marL="355600" indent="-355600" defTabSz="467359">
              <a:spcBef>
                <a:spcPts val="3300"/>
              </a:spcBef>
              <a:defRPr sz="2560"/>
            </a:pPr>
            <a:r>
              <a:rPr b="1" dirty="0">
                <a:solidFill>
                  <a:srgbClr val="FF2600"/>
                </a:solidFill>
              </a:rPr>
              <a:t>Transitional Spelling Year 2</a:t>
            </a:r>
            <a:r>
              <a:rPr dirty="0"/>
              <a:t>- Writer begins to rely less on phonics and employs visual and meaning based strategies seeing words in their syllables (</a:t>
            </a:r>
            <a:r>
              <a:rPr dirty="0" err="1"/>
              <a:t>im</a:t>
            </a:r>
            <a:r>
              <a:rPr dirty="0"/>
              <a:t>-por-</a:t>
            </a:r>
            <a:r>
              <a:rPr dirty="0" err="1"/>
              <a:t>tant</a:t>
            </a:r>
            <a:r>
              <a:rPr dirty="0"/>
              <a:t>, pan-da) or constituent parts of complex words (un-success-fully, </a:t>
            </a:r>
            <a:r>
              <a:rPr dirty="0" err="1"/>
              <a:t>im</a:t>
            </a:r>
            <a:r>
              <a:rPr dirty="0"/>
              <a:t>-possible). Writer attempts to spell less familiar words.</a:t>
            </a:r>
          </a:p>
          <a:p>
            <a:pPr marL="355600" indent="-355600" defTabSz="467359">
              <a:spcBef>
                <a:spcPts val="3300"/>
              </a:spcBef>
              <a:defRPr sz="2560"/>
            </a:pPr>
            <a:r>
              <a:rPr b="1" dirty="0">
                <a:solidFill>
                  <a:srgbClr val="FF2600"/>
                </a:solidFill>
              </a:rPr>
              <a:t>Independent Spelling</a:t>
            </a:r>
            <a:r>
              <a:rPr dirty="0"/>
              <a:t> - Multiple strategies are used including patterns and rules within the spelling system. The child does not generally rely on phonetics or syllables to spell. They have a clear understanding of complex and compound words and know how elements are spelt by sight. Begins to identify if a word ‘looks right’ and can make adaptations. The child </a:t>
            </a:r>
            <a:r>
              <a:rPr dirty="0" err="1"/>
              <a:t>recognises</a:t>
            </a:r>
            <a:r>
              <a:rPr dirty="0"/>
              <a:t> the importance of accuracy and will self correct or get a dictionary. They have learnt a range of exceptions to rules and can apply this understanding.</a:t>
            </a:r>
          </a:p>
        </p:txBody>
      </p:sp>
    </p:spTree>
    <p:extLst>
      <p:ext uri="{BB962C8B-B14F-4D97-AF65-F5344CB8AC3E}">
        <p14:creationId xmlns:p14="http://schemas.microsoft.com/office/powerpoint/2010/main" val="205175546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C25762B7-EA56-C348-91A9-09244415E9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6410" y="-47413"/>
            <a:ext cx="12404231" cy="1950721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5120" b="1" u="sng">
                <a:latin typeface="Comic Sans MS" panose="030F0902030302020204" pitchFamily="66" charset="0"/>
                <a:ea typeface="ＭＳ Ｐゴシック" panose="020B0600070205080204" pitchFamily="34" charset="-128"/>
              </a:rPr>
              <a:t>Suffixes </a:t>
            </a:r>
            <a:r>
              <a:rPr lang="en-GB" altLang="en-US" sz="5120" b="1">
                <a:latin typeface="Comic Sans MS" panose="030F0902030302020204" pitchFamily="66" charset="0"/>
                <a:ea typeface="ＭＳ Ｐゴシック" panose="020B0600070205080204" pitchFamily="34" charset="-128"/>
              </a:rPr>
              <a:t>– </a:t>
            </a:r>
            <a:r>
              <a:rPr lang="en-GB" altLang="en-US" sz="2844" b="1">
                <a:latin typeface="Comic Sans MS" panose="030F0902030302020204" pitchFamily="66" charset="0"/>
                <a:ea typeface="ＭＳ Ｐゴシック" panose="020B0600070205080204" pitchFamily="34" charset="-128"/>
              </a:rPr>
              <a:t>That change nouns/verbs into adjectives</a:t>
            </a:r>
            <a:endParaRPr lang="en-GB" altLang="en-US" sz="2844"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</p:txBody>
      </p:sp>
      <p:sp>
        <p:nvSpPr>
          <p:cNvPr id="49154" name="Rectangle 1">
            <a:extLst>
              <a:ext uri="{FF2B5EF4-FFF2-40B4-BE49-F238E27FC236}">
                <a16:creationId xmlns:a16="http://schemas.microsoft.com/office/drawing/2014/main" id="{7A6549A6-DC53-B043-86D7-395DADE45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187" y="2874153"/>
            <a:ext cx="11704320" cy="53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2844" i="1">
              <a:solidFill>
                <a:srgbClr val="FF0000"/>
              </a:solidFill>
            </a:endParaRPr>
          </a:p>
        </p:txBody>
      </p:sp>
      <p:pic>
        <p:nvPicPr>
          <p:cNvPr id="49155" name="Picture 2">
            <a:extLst>
              <a:ext uri="{FF2B5EF4-FFF2-40B4-BE49-F238E27FC236}">
                <a16:creationId xmlns:a16="http://schemas.microsoft.com/office/drawing/2014/main" id="{821DE9D1-7A96-4049-A069-F19AFBA62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63" y="1636890"/>
            <a:ext cx="12727093" cy="7708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90288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C20D6452-95F6-4D4D-9EEA-04B19AECDB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2187" y="1745263"/>
            <a:ext cx="11704320" cy="1210169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en-US" sz="4551" b="1" u="sng">
                <a:latin typeface="Comic Sans MS" panose="030F0902030302020204" pitchFamily="66" charset="0"/>
                <a:ea typeface="ＭＳ Ｐゴシック" panose="020B0600070205080204" pitchFamily="34" charset="-128"/>
              </a:rPr>
              <a:t>Suffix </a:t>
            </a:r>
            <a:r>
              <a:rPr lang="en-GB" altLang="en-US" sz="4551" b="1">
                <a:latin typeface="Comic Sans MS" panose="030F0902030302020204" pitchFamily="66" charset="0"/>
                <a:ea typeface="ＭＳ Ｐゴシック" panose="020B0600070205080204" pitchFamily="34" charset="-128"/>
              </a:rPr>
              <a:t>– adding ly to adjectives to form adverbs</a:t>
            </a:r>
            <a:r>
              <a:rPr lang="en-GB" altLang="en-US" sz="4551" b="1" u="sng">
                <a:latin typeface="Comic Sans MS" panose="030F0902030302020204" pitchFamily="66" charset="0"/>
                <a:ea typeface="ＭＳ Ｐゴシック" panose="020B0600070205080204" pitchFamily="34" charset="-128"/>
              </a:rPr>
              <a:t/>
            </a:r>
            <a:br>
              <a:rPr lang="en-GB" altLang="en-US" sz="4551" b="1" u="sng">
                <a:latin typeface="Comic Sans MS" panose="030F0902030302020204" pitchFamily="66" charset="0"/>
                <a:ea typeface="ＭＳ Ｐゴシック" panose="020B0600070205080204" pitchFamily="34" charset="-128"/>
              </a:rPr>
            </a:br>
            <a:r>
              <a:rPr lang="en-GB" altLang="en-US" sz="4551">
                <a:latin typeface="Comic Sans MS" panose="030F0902030302020204" pitchFamily="66" charset="0"/>
                <a:ea typeface="ＭＳ Ｐゴシック" panose="020B0600070205080204" pitchFamily="34" charset="-128"/>
              </a:rPr>
              <a:t/>
            </a:r>
            <a:br>
              <a:rPr lang="en-GB" altLang="en-US" sz="4551">
                <a:latin typeface="Comic Sans MS" panose="030F0902030302020204" pitchFamily="66" charset="0"/>
                <a:ea typeface="ＭＳ Ｐゴシック" panose="020B0600070205080204" pitchFamily="34" charset="-128"/>
              </a:rPr>
            </a:br>
            <a:r>
              <a:rPr lang="en-GB" altLang="en-US" sz="4551">
                <a:latin typeface="Comic Sans MS" panose="030F0902030302020204" pitchFamily="66" charset="0"/>
                <a:ea typeface="ＭＳ Ｐゴシック" panose="020B0600070205080204" pitchFamily="34" charset="-128"/>
              </a:rPr>
              <a:t>Words that describe how a verb is performed</a:t>
            </a:r>
            <a:endParaRPr lang="en-GB" altLang="en-US" sz="2560"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</p:txBody>
      </p:sp>
      <p:sp>
        <p:nvSpPr>
          <p:cNvPr id="50178" name="Rectangle 1">
            <a:extLst>
              <a:ext uri="{FF2B5EF4-FFF2-40B4-BE49-F238E27FC236}">
                <a16:creationId xmlns:a16="http://schemas.microsoft.com/office/drawing/2014/main" id="{8269CA66-43CE-514B-91CA-92C03C4FF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187" y="2874153"/>
            <a:ext cx="11704320" cy="53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2844" i="1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9007E1-D28B-684C-8C83-CE32FB95E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575" y="4504268"/>
            <a:ext cx="11446933" cy="254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982"/>
              <a:t>Tricia crept </a:t>
            </a:r>
            <a:r>
              <a:rPr lang="en-US" altLang="en-US" sz="3982">
                <a:solidFill>
                  <a:srgbClr val="FF0000"/>
                </a:solidFill>
              </a:rPr>
              <a:t>slow</a:t>
            </a:r>
            <a:r>
              <a:rPr lang="en-US" altLang="en-US" sz="3982">
                <a:solidFill>
                  <a:srgbClr val="3366FF"/>
                </a:solidFill>
              </a:rPr>
              <a:t>ly</a:t>
            </a:r>
            <a:r>
              <a:rPr lang="en-US" altLang="en-US" sz="3982"/>
              <a:t> to the door.</a:t>
            </a:r>
          </a:p>
          <a:p>
            <a:pPr eaLnBrk="1" hangingPunct="1"/>
            <a:endParaRPr lang="en-US" altLang="en-US" sz="3982"/>
          </a:p>
          <a:p>
            <a:pPr eaLnBrk="1" hangingPunct="1"/>
            <a:r>
              <a:rPr lang="en-US" altLang="en-US" sz="3982"/>
              <a:t>The baker </a:t>
            </a:r>
            <a:r>
              <a:rPr lang="en-US" altLang="en-US" sz="3982">
                <a:solidFill>
                  <a:srgbClr val="FF0000"/>
                </a:solidFill>
              </a:rPr>
              <a:t>generous</a:t>
            </a:r>
            <a:r>
              <a:rPr lang="en-US" altLang="en-US" sz="3982">
                <a:solidFill>
                  <a:srgbClr val="3366FF"/>
                </a:solidFill>
              </a:rPr>
              <a:t>ly</a:t>
            </a:r>
            <a:r>
              <a:rPr lang="en-US" altLang="en-US" sz="3982"/>
              <a:t> sprinkled chocolate chips onto her cake.</a:t>
            </a:r>
          </a:p>
        </p:txBody>
      </p:sp>
    </p:spTree>
    <p:extLst>
      <p:ext uri="{BB962C8B-B14F-4D97-AF65-F5344CB8AC3E}">
        <p14:creationId xmlns:p14="http://schemas.microsoft.com/office/powerpoint/2010/main" val="172159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3D6FBFC-EE3A-F542-81F3-A35F19BF90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2187" y="668303"/>
            <a:ext cx="11704320" cy="2632569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GB" sz="5120" b="1" u="sng" dirty="0">
                <a:latin typeface="Comic Sans MS" charset="0"/>
                <a:ea typeface="+mj-ea"/>
                <a:cs typeface="+mj-cs"/>
              </a:rPr>
              <a:t>Prefixes</a:t>
            </a:r>
            <a:br>
              <a:rPr lang="en-GB" sz="5120" b="1" u="sng" dirty="0">
                <a:latin typeface="Comic Sans MS" charset="0"/>
                <a:ea typeface="+mj-ea"/>
                <a:cs typeface="+mj-cs"/>
              </a:rPr>
            </a:br>
            <a:endParaRPr lang="en-GB" sz="2844" dirty="0">
              <a:latin typeface="Comic Sans MS" charset="0"/>
              <a:ea typeface="+mj-ea"/>
              <a:cs typeface="+mj-cs"/>
            </a:endParaRPr>
          </a:p>
        </p:txBody>
      </p:sp>
      <p:sp>
        <p:nvSpPr>
          <p:cNvPr id="51202" name="Rectangle 1">
            <a:extLst>
              <a:ext uri="{FF2B5EF4-FFF2-40B4-BE49-F238E27FC236}">
                <a16:creationId xmlns:a16="http://schemas.microsoft.com/office/drawing/2014/main" id="{49404638-5821-FC48-A69E-306A730ED3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187" y="2874153"/>
            <a:ext cx="11704320" cy="53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2844" i="1">
              <a:solidFill>
                <a:srgbClr val="FF0000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F5C16CF-A249-E24A-B9AE-78B630A125A2}"/>
              </a:ext>
            </a:extLst>
          </p:cNvPr>
          <p:cNvGraphicFramePr>
            <a:graphicFrameLocks noGrp="1"/>
          </p:cNvGraphicFramePr>
          <p:nvPr/>
        </p:nvGraphicFramePr>
        <p:xfrm>
          <a:off x="562187" y="2817707"/>
          <a:ext cx="11704320" cy="5617352"/>
        </p:xfrm>
        <a:graphic>
          <a:graphicData uri="http://schemas.openxmlformats.org/drawingml/2006/table">
            <a:tbl>
              <a:tblPr/>
              <a:tblGrid>
                <a:gridCol w="5852160">
                  <a:extLst>
                    <a:ext uri="{9D8B030D-6E8A-4147-A177-3AD203B41FA5}">
                      <a16:colId xmlns:a16="http://schemas.microsoft.com/office/drawing/2014/main" val="1046115110"/>
                    </a:ext>
                  </a:extLst>
                </a:gridCol>
                <a:gridCol w="5852160">
                  <a:extLst>
                    <a:ext uri="{9D8B030D-6E8A-4147-A177-3AD203B41FA5}">
                      <a16:colId xmlns:a16="http://schemas.microsoft.com/office/drawing/2014/main" val="3555693836"/>
                    </a:ext>
                  </a:extLst>
                </a:gridCol>
              </a:tblGrid>
              <a:tr h="102051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5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un-</a:t>
                      </a:r>
                    </a:p>
                  </a:txBody>
                  <a:tcPr marL="130048" marR="130048" marT="65037" marB="6503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5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dis-</a:t>
                      </a:r>
                    </a:p>
                  </a:txBody>
                  <a:tcPr marL="130048" marR="130048" marT="65037" marB="6503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694106"/>
                  </a:ext>
                </a:extLst>
              </a:tr>
              <a:tr h="229841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902030302020204" pitchFamily="66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well – 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un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well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tidy – 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un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tidy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happy - 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un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happy</a:t>
                      </a:r>
                    </a:p>
                  </a:txBody>
                  <a:tcPr marL="130048" marR="130048" marT="65037" marB="6503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902030302020204" pitchFamily="66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please – 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dis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please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agree – 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dis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agree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appear – 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dis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appear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902030302020204" pitchFamily="66" charset="0"/>
                        <a:ea typeface="ＭＳ Ｐゴシック" panose="020B0600070205080204" pitchFamily="34" charset="-128"/>
                      </a:endParaRPr>
                    </a:p>
                  </a:txBody>
                  <a:tcPr marL="130048" marR="130048" marT="65037" marB="6503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023822"/>
                  </a:ext>
                </a:extLst>
              </a:tr>
              <a:tr h="229841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902030302020204" pitchFamily="66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Changes the meaning of the word by meaning ‘not’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e.g. not happy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902030302020204" pitchFamily="66" charset="0"/>
                        <a:ea typeface="ＭＳ Ｐゴシック" panose="020B0600070205080204" pitchFamily="34" charset="-128"/>
                      </a:endParaRPr>
                    </a:p>
                  </a:txBody>
                  <a:tcPr marL="130048" marR="130048" marT="65037" marB="6503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902030302020204" pitchFamily="66" charset="0"/>
                        <a:ea typeface="ＭＳ Ｐゴシック" panose="020B0600070205080204" pitchFamily="34" charset="-128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ea typeface="ＭＳ Ｐゴシック" panose="020B0600070205080204" pitchFamily="34" charset="-128"/>
                        </a:rPr>
                        <a:t>Meaning not or the opposite of</a:t>
                      </a:r>
                    </a:p>
                  </a:txBody>
                  <a:tcPr marL="130048" marR="130048" marT="65037" marB="6503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013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44548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FFBA3EB6-1B67-BE4F-B650-96243A1164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2187" y="668302"/>
            <a:ext cx="11704320" cy="921173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5120" b="1" u="sng">
                <a:latin typeface="Comic Sans MS" panose="030F0902030302020204" pitchFamily="66" charset="0"/>
                <a:ea typeface="ＭＳ Ｐゴシック" panose="020B0600070205080204" pitchFamily="34" charset="-128"/>
              </a:rPr>
              <a:t>Syllables – multisyllabic words</a:t>
            </a:r>
            <a:endParaRPr lang="en-GB" altLang="en-US" sz="2844"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</p:txBody>
      </p:sp>
      <p:sp>
        <p:nvSpPr>
          <p:cNvPr id="52226" name="Rectangle 1">
            <a:extLst>
              <a:ext uri="{FF2B5EF4-FFF2-40B4-BE49-F238E27FC236}">
                <a16:creationId xmlns:a16="http://schemas.microsoft.com/office/drawing/2014/main" id="{90E8AACF-8527-4F48-8166-BF5B82711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187" y="2874153"/>
            <a:ext cx="11704320" cy="53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2844" i="1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51932E-39BF-4D4B-A842-C5F178EFC9F5}"/>
              </a:ext>
            </a:extLst>
          </p:cNvPr>
          <p:cNvSpPr txBox="1"/>
          <p:nvPr/>
        </p:nvSpPr>
        <p:spPr>
          <a:xfrm>
            <a:off x="562188" y="1862668"/>
            <a:ext cx="12106204" cy="47317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87672" indent="-487672" algn="l">
              <a:buFont typeface="Wingdings" charset="2"/>
              <a:buChar char="u"/>
              <a:defRPr/>
            </a:pPr>
            <a:r>
              <a:rPr lang="en-US" sz="2844" dirty="0">
                <a:latin typeface="Comic Sans MS"/>
                <a:ea typeface="ＭＳ Ｐゴシック" charset="0"/>
                <a:cs typeface="Comic Sans MS"/>
              </a:rPr>
              <a:t>Counting/clapping the beats in words helps children break longer words down into portions for spelling. I also encourage the children to use their fingers to count the sounds, then they know how many to spell. </a:t>
            </a:r>
          </a:p>
          <a:p>
            <a:pPr marL="487672" indent="-487672" algn="l">
              <a:buFont typeface="Wingdings" charset="2"/>
              <a:buChar char="u"/>
              <a:defRPr/>
            </a:pPr>
            <a:endParaRPr lang="en-US" sz="2844" dirty="0">
              <a:latin typeface="Comic Sans MS"/>
              <a:ea typeface="ＭＳ Ｐゴシック" charset="0"/>
              <a:cs typeface="Comic Sans MS"/>
            </a:endParaRPr>
          </a:p>
          <a:p>
            <a:pPr marL="487672" indent="-487672" algn="l">
              <a:buFont typeface="Wingdings" charset="2"/>
              <a:buChar char="u"/>
              <a:defRPr/>
            </a:pPr>
            <a:r>
              <a:rPr lang="en-US" sz="2844" dirty="0">
                <a:latin typeface="Comic Sans MS"/>
                <a:ea typeface="ＭＳ Ｐゴシック" charset="0"/>
                <a:cs typeface="Comic Sans MS"/>
              </a:rPr>
              <a:t>Quick write activities taking opportunities to recap prior learning of suffixes, prefixes and compound words. </a:t>
            </a:r>
          </a:p>
          <a:p>
            <a:pPr>
              <a:defRPr/>
            </a:pPr>
            <a:endParaRPr lang="en-US" sz="3413" dirty="0">
              <a:latin typeface="Comic Sans MS"/>
              <a:ea typeface="ＭＳ Ｐゴシック" charset="0"/>
              <a:cs typeface="Comic Sans MS"/>
            </a:endParaRPr>
          </a:p>
          <a:p>
            <a:pPr>
              <a:defRPr/>
            </a:pPr>
            <a:endParaRPr lang="en-US" sz="3413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sz="3413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228" name="Rectangle 2">
            <a:extLst>
              <a:ext uri="{FF2B5EF4-FFF2-40B4-BE49-F238E27FC236}">
                <a16:creationId xmlns:a16="http://schemas.microsoft.com/office/drawing/2014/main" id="{78CB9F0D-A173-2549-BDCE-50AC05FB2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575" y="4795520"/>
            <a:ext cx="11446933" cy="3768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413" dirty="0">
                <a:solidFill>
                  <a:srgbClr val="FF0000"/>
                </a:solidFill>
                <a:latin typeface="Comic Sans MS" panose="030F0902030302020204" pitchFamily="66" charset="0"/>
              </a:rPr>
              <a:t>clap		-	count		-	draw	-	write</a:t>
            </a:r>
          </a:p>
          <a:p>
            <a:pPr eaLnBrk="1" hangingPunct="1"/>
            <a:endParaRPr lang="en-US" altLang="en-US" sz="3413" dirty="0">
              <a:latin typeface="Comic Sans MS" panose="030F0902030302020204" pitchFamily="66" charset="0"/>
            </a:endParaRPr>
          </a:p>
          <a:p>
            <a:pPr eaLnBrk="1" hangingPunct="1"/>
            <a:r>
              <a:rPr lang="en-US" altLang="en-US" sz="3413" dirty="0">
                <a:latin typeface="Comic Sans MS" panose="030F0902030302020204" pitchFamily="66" charset="0"/>
              </a:rPr>
              <a:t>un – for – </a:t>
            </a:r>
            <a:r>
              <a:rPr lang="en-US" altLang="en-US" sz="3413" dirty="0" err="1">
                <a:latin typeface="Comic Sans MS" panose="030F0902030302020204" pitchFamily="66" charset="0"/>
              </a:rPr>
              <a:t>tu</a:t>
            </a:r>
            <a:r>
              <a:rPr lang="en-US" altLang="en-US" sz="3413" dirty="0">
                <a:latin typeface="Comic Sans MS" panose="030F0902030302020204" pitchFamily="66" charset="0"/>
              </a:rPr>
              <a:t> – </a:t>
            </a:r>
            <a:r>
              <a:rPr lang="en-US" altLang="en-US" sz="3413" dirty="0" err="1">
                <a:latin typeface="Comic Sans MS" panose="030F0902030302020204" pitchFamily="66" charset="0"/>
              </a:rPr>
              <a:t>nate</a:t>
            </a:r>
            <a:r>
              <a:rPr lang="en-US" altLang="en-US" sz="3413" dirty="0">
                <a:latin typeface="Comic Sans MS" panose="030F0902030302020204" pitchFamily="66" charset="0"/>
              </a:rPr>
              <a:t> – </a:t>
            </a:r>
            <a:r>
              <a:rPr lang="en-US" altLang="en-US" sz="3413" dirty="0" err="1">
                <a:latin typeface="Comic Sans MS" panose="030F0902030302020204" pitchFamily="66" charset="0"/>
              </a:rPr>
              <a:t>ly</a:t>
            </a:r>
            <a:r>
              <a:rPr lang="en-US" altLang="en-US" sz="3413" dirty="0">
                <a:latin typeface="Comic Sans MS" panose="030F0902030302020204" pitchFamily="66" charset="0"/>
              </a:rPr>
              <a:t>  		= unfortunately</a:t>
            </a:r>
          </a:p>
          <a:p>
            <a:pPr eaLnBrk="1" hangingPunct="1"/>
            <a:r>
              <a:rPr lang="en-US" altLang="en-US" sz="3413" dirty="0">
                <a:latin typeface="Comic Sans MS" panose="030F0902030302020204" pitchFamily="66" charset="0"/>
              </a:rPr>
              <a:t>in – for – ma – </a:t>
            </a:r>
            <a:r>
              <a:rPr lang="en-US" altLang="en-US" sz="3413" dirty="0" err="1">
                <a:latin typeface="Comic Sans MS" panose="030F0902030302020204" pitchFamily="66" charset="0"/>
              </a:rPr>
              <a:t>tion</a:t>
            </a:r>
            <a:r>
              <a:rPr lang="en-US" altLang="en-US" sz="3413" dirty="0">
                <a:latin typeface="Comic Sans MS" panose="030F0902030302020204" pitchFamily="66" charset="0"/>
              </a:rPr>
              <a:t>				= information</a:t>
            </a:r>
          </a:p>
          <a:p>
            <a:pPr eaLnBrk="1" hangingPunct="1"/>
            <a:r>
              <a:rPr lang="en-US" altLang="en-US" sz="3413" dirty="0">
                <a:latin typeface="Comic Sans MS" panose="030F0902030302020204" pitchFamily="66" charset="0"/>
              </a:rPr>
              <a:t>ex – </a:t>
            </a:r>
            <a:r>
              <a:rPr lang="en-US" altLang="en-US" sz="3413" dirty="0" err="1">
                <a:latin typeface="Comic Sans MS" panose="030F0902030302020204" pitchFamily="66" charset="0"/>
              </a:rPr>
              <a:t>pand</a:t>
            </a:r>
            <a:r>
              <a:rPr lang="en-US" altLang="en-US" sz="3413" dirty="0">
                <a:latin typeface="Comic Sans MS" panose="030F0902030302020204" pitchFamily="66" charset="0"/>
              </a:rPr>
              <a:t> – </a:t>
            </a:r>
            <a:r>
              <a:rPr lang="en-US" altLang="en-US" sz="3413" dirty="0" err="1">
                <a:latin typeface="Comic Sans MS" panose="030F0902030302020204" pitchFamily="66" charset="0"/>
              </a:rPr>
              <a:t>ing</a:t>
            </a:r>
            <a:r>
              <a:rPr lang="en-US" altLang="en-US" sz="3413" dirty="0">
                <a:latin typeface="Comic Sans MS" panose="030F0902030302020204" pitchFamily="66" charset="0"/>
              </a:rPr>
              <a:t> 					= expanding</a:t>
            </a:r>
          </a:p>
          <a:p>
            <a:pPr eaLnBrk="1" hangingPunct="1"/>
            <a:r>
              <a:rPr lang="en-US" altLang="en-US" sz="3413" dirty="0">
                <a:latin typeface="Comic Sans MS" panose="030F0902030302020204" pitchFamily="66" charset="0"/>
              </a:rPr>
              <a:t>some – </a:t>
            </a:r>
            <a:r>
              <a:rPr lang="en-US" altLang="en-US" sz="3413" dirty="0" err="1">
                <a:latin typeface="Comic Sans MS" panose="030F0902030302020204" pitchFamily="66" charset="0"/>
              </a:rPr>
              <a:t>bo</a:t>
            </a:r>
            <a:r>
              <a:rPr lang="en-US" altLang="en-US" sz="3413" dirty="0">
                <a:latin typeface="Comic Sans MS" panose="030F0902030302020204" pitchFamily="66" charset="0"/>
              </a:rPr>
              <a:t> – </a:t>
            </a:r>
            <a:r>
              <a:rPr lang="en-US" altLang="en-US" sz="3413" dirty="0" err="1">
                <a:latin typeface="Comic Sans MS" panose="030F0902030302020204" pitchFamily="66" charset="0"/>
              </a:rPr>
              <a:t>dy</a:t>
            </a:r>
            <a:r>
              <a:rPr lang="en-US" altLang="en-US" sz="3413" dirty="0">
                <a:latin typeface="Comic Sans MS" panose="030F0902030302020204" pitchFamily="66" charset="0"/>
              </a:rPr>
              <a:t>					= somebody</a:t>
            </a:r>
          </a:p>
          <a:p>
            <a:pPr eaLnBrk="1" hangingPunct="1"/>
            <a:r>
              <a:rPr lang="en-US" altLang="en-US" sz="3413" dirty="0">
                <a:latin typeface="Comic Sans MS" panose="030F0902030302020204" pitchFamily="66" charset="0"/>
              </a:rPr>
              <a:t>rain - coat						= raincoat</a:t>
            </a:r>
          </a:p>
        </p:txBody>
      </p:sp>
    </p:spTree>
    <p:extLst>
      <p:ext uri="{BB962C8B-B14F-4D97-AF65-F5344CB8AC3E}">
        <p14:creationId xmlns:p14="http://schemas.microsoft.com/office/powerpoint/2010/main" val="1957876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A2430C41-DFED-0B45-8E88-6F81CC72FE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90596"/>
            <a:ext cx="12835467" cy="16256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GB" sz="5120" b="1" u="sng" dirty="0">
                <a:latin typeface="Comic Sans MS" charset="0"/>
                <a:ea typeface="+mj-ea"/>
                <a:cs typeface="+mj-cs"/>
              </a:rPr>
              <a:t>Ideas to support segmenting and spelling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DA9042CE-654D-2B40-B99D-C565FCDB45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77991" y="1630017"/>
            <a:ext cx="11704320" cy="795425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70000"/>
              </a:lnSpc>
              <a:spcBef>
                <a:spcPts val="0"/>
              </a:spcBef>
            </a:pPr>
            <a:r>
              <a:rPr lang="ja-JP" altLang="en-GB" sz="3129" dirty="0">
                <a:latin typeface="Arial" panose="020B0604020202020204" pitchFamily="34" charset="0"/>
                <a:ea typeface="ＭＳ Ｐゴシック" panose="020B0600070205080204" pitchFamily="34" charset="-128"/>
              </a:rPr>
              <a:t>“</a:t>
            </a:r>
            <a:r>
              <a:rPr lang="en-GB" altLang="ja-JP" sz="3129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Sound-talk</a:t>
            </a:r>
            <a:r>
              <a:rPr lang="ja-JP" altLang="en-GB" sz="3129" dirty="0">
                <a:latin typeface="Arial" panose="020B0604020202020204" pitchFamily="34" charset="0"/>
                <a:ea typeface="ＭＳ Ｐゴシック" panose="020B0600070205080204" pitchFamily="34" charset="-128"/>
              </a:rPr>
              <a:t>”</a:t>
            </a:r>
            <a:r>
              <a:rPr lang="en-GB" altLang="ja-JP" sz="3129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 words to help children hear the individual sounds</a:t>
            </a:r>
          </a:p>
          <a:p>
            <a:pPr eaLnBrk="1" hangingPunct="1">
              <a:lnSpc>
                <a:spcPct val="70000"/>
              </a:lnSpc>
              <a:spcBef>
                <a:spcPts val="0"/>
              </a:spcBef>
            </a:pPr>
            <a:endParaRPr lang="en-GB" altLang="ja-JP" sz="3129" dirty="0"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lnSpc>
                <a:spcPct val="70000"/>
              </a:lnSpc>
              <a:spcBef>
                <a:spcPts val="0"/>
              </a:spcBef>
              <a:buNone/>
            </a:pPr>
            <a:r>
              <a:rPr lang="en-GB" altLang="ja-JP" sz="3129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 </a:t>
            </a:r>
            <a:r>
              <a:rPr lang="en-GB" altLang="ja-JP" sz="3129" dirty="0" err="1">
                <a:latin typeface="Comic Sans MS" panose="030F0902030302020204" pitchFamily="66" charset="0"/>
                <a:ea typeface="ＭＳ Ｐゴシック" panose="020B0600070205080204" pitchFamily="34" charset="-128"/>
              </a:rPr>
              <a:t>e.g</a:t>
            </a:r>
            <a:r>
              <a:rPr lang="en-GB" altLang="ja-JP" sz="3129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 </a:t>
            </a:r>
            <a:r>
              <a:rPr lang="en-GB" altLang="ja-JP" sz="3129" u="sng" dirty="0" err="1">
                <a:latin typeface="Comic Sans MS" panose="030F0902030302020204" pitchFamily="66" charset="0"/>
                <a:ea typeface="ＭＳ Ｐゴシック" panose="020B0600070205080204" pitchFamily="34" charset="-128"/>
              </a:rPr>
              <a:t>ch</a:t>
            </a:r>
            <a:r>
              <a:rPr lang="en-GB" altLang="ja-JP" sz="3129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 </a:t>
            </a:r>
            <a:r>
              <a:rPr lang="en-GB" altLang="ja-JP" sz="3129" u="sng" dirty="0" err="1">
                <a:latin typeface="Comic Sans MS" panose="030F0902030302020204" pitchFamily="66" charset="0"/>
                <a:ea typeface="ＭＳ Ｐゴシック" panose="020B0600070205080204" pitchFamily="34" charset="-128"/>
              </a:rPr>
              <a:t>ee</a:t>
            </a:r>
            <a:r>
              <a:rPr lang="en-GB" altLang="ja-JP" sz="3129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 </a:t>
            </a:r>
            <a:r>
              <a:rPr lang="en-GB" altLang="ja-JP" sz="3129" u="sng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se</a:t>
            </a:r>
            <a:r>
              <a:rPr lang="en-GB" altLang="ja-JP" sz="3129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. What</a:t>
            </a:r>
            <a:r>
              <a:rPr lang="en-GB" altLang="en-US" sz="3129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’</a:t>
            </a:r>
            <a:r>
              <a:rPr lang="en-GB" altLang="ja-JP" sz="3129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s the last sound, the sound before __, the </a:t>
            </a:r>
          </a:p>
          <a:p>
            <a:pPr marL="0" indent="0" eaLnBrk="1" hangingPunct="1">
              <a:lnSpc>
                <a:spcPct val="70000"/>
              </a:lnSpc>
              <a:spcBef>
                <a:spcPts val="0"/>
              </a:spcBef>
              <a:buNone/>
            </a:pPr>
            <a:endParaRPr lang="en-GB" altLang="ja-JP" sz="3129" dirty="0"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lnSpc>
                <a:spcPct val="70000"/>
              </a:lnSpc>
              <a:spcBef>
                <a:spcPts val="0"/>
              </a:spcBef>
              <a:buNone/>
            </a:pPr>
            <a:r>
              <a:rPr lang="en-GB" altLang="ja-JP" sz="3129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 sound after__?</a:t>
            </a:r>
          </a:p>
          <a:p>
            <a:pPr eaLnBrk="1" hangingPunct="1">
              <a:lnSpc>
                <a:spcPct val="70000"/>
              </a:lnSpc>
              <a:spcBef>
                <a:spcPts val="0"/>
              </a:spcBef>
            </a:pPr>
            <a:endParaRPr lang="en-GB" altLang="ja-JP" sz="3129" dirty="0"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70000"/>
              </a:lnSpc>
              <a:spcBef>
                <a:spcPts val="0"/>
              </a:spcBef>
            </a:pPr>
            <a:r>
              <a:rPr lang="en-GB" altLang="en-US" sz="3129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Draw sound boxes/syllable buttons to represent the number of </a:t>
            </a:r>
          </a:p>
          <a:p>
            <a:pPr eaLnBrk="1" hangingPunct="1">
              <a:lnSpc>
                <a:spcPct val="70000"/>
              </a:lnSpc>
              <a:spcBef>
                <a:spcPts val="0"/>
              </a:spcBef>
            </a:pPr>
            <a:endParaRPr lang="en-GB" altLang="en-US" sz="3129" dirty="0"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lnSpc>
                <a:spcPct val="70000"/>
              </a:lnSpc>
              <a:spcBef>
                <a:spcPts val="0"/>
              </a:spcBef>
              <a:buNone/>
            </a:pPr>
            <a:r>
              <a:rPr lang="en-GB" altLang="en-US" sz="3129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    sounds/syllables in the word.</a:t>
            </a:r>
          </a:p>
          <a:p>
            <a:pPr eaLnBrk="1" hangingPunct="1">
              <a:lnSpc>
                <a:spcPct val="70000"/>
              </a:lnSpc>
              <a:spcBef>
                <a:spcPts val="0"/>
              </a:spcBef>
            </a:pPr>
            <a:endParaRPr lang="en-GB" altLang="en-US" sz="3129" dirty="0"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7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GB" altLang="en-US" sz="3129" dirty="0"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7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altLang="en-US" sz="3129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 e.g.  peach			=	3 sounds (buttons)</a:t>
            </a:r>
          </a:p>
          <a:p>
            <a:pPr eaLnBrk="1" hangingPunct="1">
              <a:lnSpc>
                <a:spcPct val="7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GB" altLang="en-US" sz="3129" dirty="0"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7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altLang="en-US" sz="3129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			 			     =	1 syllable</a:t>
            </a:r>
          </a:p>
          <a:p>
            <a:pPr eaLnBrk="1" hangingPunct="1">
              <a:lnSpc>
                <a:spcPct val="7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GB" altLang="en-US" sz="3129" dirty="0"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7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altLang="en-US" sz="3129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	   information		=	7 sounds (buttons)</a:t>
            </a:r>
          </a:p>
          <a:p>
            <a:pPr eaLnBrk="1" hangingPunct="1">
              <a:lnSpc>
                <a:spcPct val="7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GB" altLang="en-US" sz="3129" dirty="0"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7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altLang="en-US" sz="3129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						     =	4 syllables</a:t>
            </a:r>
          </a:p>
          <a:p>
            <a:pPr eaLnBrk="1" hangingPunct="1">
              <a:lnSpc>
                <a:spcPct val="7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GB" altLang="en-US" sz="3129" dirty="0"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70000"/>
              </a:lnSpc>
              <a:spcBef>
                <a:spcPts val="0"/>
              </a:spcBef>
            </a:pPr>
            <a:r>
              <a:rPr lang="en-GB" altLang="en-US" sz="3129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How many words can you write with the sound ‘ay’?</a:t>
            </a:r>
          </a:p>
          <a:p>
            <a:pPr eaLnBrk="1" hangingPunct="1">
              <a:lnSpc>
                <a:spcPct val="70000"/>
              </a:lnSpc>
              <a:spcBef>
                <a:spcPts val="0"/>
              </a:spcBef>
            </a:pPr>
            <a:endParaRPr lang="en-GB" altLang="en-US" sz="3129" dirty="0"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70000"/>
              </a:lnSpc>
              <a:spcBef>
                <a:spcPts val="0"/>
              </a:spcBef>
            </a:pPr>
            <a:r>
              <a:rPr lang="en-GB" altLang="en-US" sz="3129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Can you invent your own alien words using the different ‘</a:t>
            </a:r>
            <a:r>
              <a:rPr lang="en-GB" altLang="ja-JP" sz="3129" dirty="0" err="1">
                <a:latin typeface="Comic Sans MS" panose="030F0902030302020204" pitchFamily="66" charset="0"/>
                <a:ea typeface="ＭＳ Ｐゴシック" panose="020B0600070205080204" pitchFamily="34" charset="-128"/>
              </a:rPr>
              <a:t>ee</a:t>
            </a:r>
            <a:r>
              <a:rPr lang="en-GB" altLang="en-US" sz="3129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’</a:t>
            </a:r>
          </a:p>
          <a:p>
            <a:pPr marL="0" indent="0" eaLnBrk="1" hangingPunct="1">
              <a:lnSpc>
                <a:spcPct val="70000"/>
              </a:lnSpc>
              <a:spcBef>
                <a:spcPts val="0"/>
              </a:spcBef>
              <a:buNone/>
            </a:pPr>
            <a:endParaRPr lang="en-GB" altLang="ja-JP" sz="3129" dirty="0"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lnSpc>
                <a:spcPct val="70000"/>
              </a:lnSpc>
              <a:spcBef>
                <a:spcPts val="0"/>
              </a:spcBef>
              <a:buNone/>
            </a:pPr>
            <a:r>
              <a:rPr lang="en-GB" altLang="ja-JP" sz="3129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    sounds?</a:t>
            </a:r>
          </a:p>
          <a:p>
            <a:pPr eaLnBrk="1" hangingPunct="1">
              <a:lnSpc>
                <a:spcPct val="70000"/>
              </a:lnSpc>
              <a:spcBef>
                <a:spcPts val="0"/>
              </a:spcBef>
            </a:pPr>
            <a:endParaRPr lang="en-GB" altLang="ja-JP" sz="3129" dirty="0"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70000"/>
              </a:lnSpc>
              <a:spcBef>
                <a:spcPts val="0"/>
              </a:spcBef>
            </a:pPr>
            <a:r>
              <a:rPr lang="en-GB" altLang="en-US" sz="3129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Helping you write a shopping list at home.</a:t>
            </a:r>
          </a:p>
          <a:p>
            <a:pPr eaLnBrk="1" hangingPunct="1">
              <a:lnSpc>
                <a:spcPct val="70000"/>
              </a:lnSpc>
              <a:spcBef>
                <a:spcPts val="0"/>
              </a:spcBef>
            </a:pPr>
            <a:endParaRPr lang="en-GB" altLang="en-US" sz="3129" dirty="0"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70000"/>
              </a:lnSpc>
              <a:spcBef>
                <a:spcPts val="0"/>
              </a:spcBef>
            </a:pPr>
            <a:r>
              <a:rPr lang="en-GB" altLang="en-US" sz="3129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Writing a quiz about a topic they enjoy.</a:t>
            </a:r>
          </a:p>
          <a:p>
            <a:pPr marL="0" indent="0" eaLnBrk="1" hangingPunct="1">
              <a:lnSpc>
                <a:spcPct val="70000"/>
              </a:lnSpc>
              <a:spcBef>
                <a:spcPts val="0"/>
              </a:spcBef>
              <a:buNone/>
            </a:pPr>
            <a:endParaRPr lang="en-GB" altLang="en-US" sz="3129" dirty="0"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70000"/>
              </a:lnSpc>
              <a:spcBef>
                <a:spcPts val="0"/>
              </a:spcBef>
            </a:pPr>
            <a:r>
              <a:rPr lang="en-GB" altLang="en-US" sz="3129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Oral word games based upon, complex words (tenses, suffixes</a:t>
            </a:r>
          </a:p>
          <a:p>
            <a:pPr eaLnBrk="1" hangingPunct="1">
              <a:lnSpc>
                <a:spcPct val="70000"/>
              </a:lnSpc>
              <a:spcBef>
                <a:spcPts val="0"/>
              </a:spcBef>
            </a:pPr>
            <a:endParaRPr lang="en-GB" altLang="en-US" sz="3129" dirty="0">
              <a:latin typeface="Comic Sans MS" panose="030F0902030302020204" pitchFamily="66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lnSpc>
                <a:spcPct val="70000"/>
              </a:lnSpc>
              <a:spcBef>
                <a:spcPts val="0"/>
              </a:spcBef>
              <a:buNone/>
            </a:pPr>
            <a:r>
              <a:rPr lang="en-GB" altLang="en-US" sz="3129" dirty="0">
                <a:latin typeface="Comic Sans MS" panose="030F0902030302020204" pitchFamily="66" charset="0"/>
                <a:ea typeface="ＭＳ Ｐゴシック" panose="020B0600070205080204" pitchFamily="34" charset="-128"/>
              </a:rPr>
              <a:t>    and prefixes) and compound words.</a:t>
            </a:r>
          </a:p>
        </p:txBody>
      </p:sp>
    </p:spTree>
    <p:extLst>
      <p:ext uri="{BB962C8B-B14F-4D97-AF65-F5344CB8AC3E}">
        <p14:creationId xmlns:p14="http://schemas.microsoft.com/office/powerpoint/2010/main" val="8031039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3588B-2F82-7E42-918A-6539507AD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KS2 Curriculum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410A45-2C1D-6E4A-B5A5-A82ADEBD45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2696" y="1856282"/>
            <a:ext cx="11099800" cy="6286500"/>
          </a:xfrm>
        </p:spPr>
        <p:txBody>
          <a:bodyPr/>
          <a:lstStyle/>
          <a:p>
            <a:r>
              <a:rPr lang="en-US" dirty="0"/>
              <a:t>Specific Spelling pattern</a:t>
            </a:r>
          </a:p>
          <a:p>
            <a:r>
              <a:rPr lang="en-US" dirty="0"/>
              <a:t>Suffixes</a:t>
            </a:r>
          </a:p>
          <a:p>
            <a:r>
              <a:rPr lang="en-US" dirty="0"/>
              <a:t>Prefixes</a:t>
            </a:r>
          </a:p>
          <a:p>
            <a:r>
              <a:rPr lang="en-US" dirty="0"/>
              <a:t>Homophones</a:t>
            </a:r>
          </a:p>
          <a:p>
            <a:r>
              <a:rPr lang="en-US" dirty="0"/>
              <a:t>Hyphenated words</a:t>
            </a:r>
          </a:p>
          <a:p>
            <a:r>
              <a:rPr lang="en-US" dirty="0"/>
              <a:t>Statutory Word Lists</a:t>
            </a:r>
          </a:p>
        </p:txBody>
      </p:sp>
    </p:spTree>
    <p:extLst>
      <p:ext uri="{BB962C8B-B14F-4D97-AF65-F5344CB8AC3E}">
        <p14:creationId xmlns:p14="http://schemas.microsoft.com/office/powerpoint/2010/main" val="2097542831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420CF-FF0D-3D4B-A3F5-661B9874D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-285646"/>
            <a:ext cx="11099800" cy="2159000"/>
          </a:xfrm>
        </p:spPr>
        <p:txBody>
          <a:bodyPr>
            <a:normAutofit/>
          </a:bodyPr>
          <a:lstStyle/>
          <a:p>
            <a:r>
              <a:rPr lang="en-US" sz="6000" dirty="0"/>
              <a:t>Suffixes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7E4BA19-6AB9-9A43-89C3-192FCADC09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448624"/>
              </p:ext>
            </p:extLst>
          </p:nvPr>
        </p:nvGraphicFramePr>
        <p:xfrm>
          <a:off x="585725" y="1395499"/>
          <a:ext cx="11833356" cy="7345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72226">
                  <a:extLst>
                    <a:ext uri="{9D8B030D-6E8A-4147-A177-3AD203B41FA5}">
                      <a16:colId xmlns:a16="http://schemas.microsoft.com/office/drawing/2014/main" val="213789816"/>
                    </a:ext>
                  </a:extLst>
                </a:gridCol>
                <a:gridCol w="1972226">
                  <a:extLst>
                    <a:ext uri="{9D8B030D-6E8A-4147-A177-3AD203B41FA5}">
                      <a16:colId xmlns:a16="http://schemas.microsoft.com/office/drawing/2014/main" val="1360837013"/>
                    </a:ext>
                  </a:extLst>
                </a:gridCol>
                <a:gridCol w="1972226">
                  <a:extLst>
                    <a:ext uri="{9D8B030D-6E8A-4147-A177-3AD203B41FA5}">
                      <a16:colId xmlns:a16="http://schemas.microsoft.com/office/drawing/2014/main" val="2316549166"/>
                    </a:ext>
                  </a:extLst>
                </a:gridCol>
                <a:gridCol w="1972226">
                  <a:extLst>
                    <a:ext uri="{9D8B030D-6E8A-4147-A177-3AD203B41FA5}">
                      <a16:colId xmlns:a16="http://schemas.microsoft.com/office/drawing/2014/main" val="459548586"/>
                    </a:ext>
                  </a:extLst>
                </a:gridCol>
                <a:gridCol w="1972226">
                  <a:extLst>
                    <a:ext uri="{9D8B030D-6E8A-4147-A177-3AD203B41FA5}">
                      <a16:colId xmlns:a16="http://schemas.microsoft.com/office/drawing/2014/main" val="3580514453"/>
                    </a:ext>
                  </a:extLst>
                </a:gridCol>
                <a:gridCol w="1972226">
                  <a:extLst>
                    <a:ext uri="{9D8B030D-6E8A-4147-A177-3AD203B41FA5}">
                      <a16:colId xmlns:a16="http://schemas.microsoft.com/office/drawing/2014/main" val="59388610"/>
                    </a:ext>
                  </a:extLst>
                </a:gridCol>
              </a:tblGrid>
              <a:tr h="516454">
                <a:tc gridSpan="3"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Lower KS2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Upper KS2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625173"/>
                  </a:ext>
                </a:extLst>
              </a:tr>
              <a:tr h="516454">
                <a:tc gridSpan="3">
                  <a:txBody>
                    <a:bodyPr/>
                    <a:lstStyle/>
                    <a:p>
                      <a:r>
                        <a:rPr lang="en-US" sz="2400" dirty="0"/>
                        <a:t>Doubling consonants when adding </a:t>
                      </a:r>
                      <a:r>
                        <a:rPr lang="en-US" sz="2400" dirty="0" err="1"/>
                        <a:t>ing</a:t>
                      </a:r>
                      <a:r>
                        <a:rPr lang="en-US" sz="2400" dirty="0"/>
                        <a:t>, ed, </a:t>
                      </a:r>
                      <a:r>
                        <a:rPr lang="en-US" sz="2400" dirty="0" err="1"/>
                        <a:t>er</a:t>
                      </a:r>
                      <a:r>
                        <a:rPr lang="en-US" sz="2400" dirty="0"/>
                        <a:t>, </a:t>
                      </a:r>
                      <a:r>
                        <a:rPr lang="en-US" sz="2400" dirty="0" err="1"/>
                        <a:t>est</a:t>
                      </a:r>
                      <a:endParaRPr lang="en-US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2000" dirty="0"/>
                        <a:t>Words ending with </a:t>
                      </a:r>
                      <a:r>
                        <a:rPr lang="en-US" sz="2000" dirty="0" err="1"/>
                        <a:t>fer</a:t>
                      </a:r>
                      <a:endParaRPr lang="en-US" sz="2000" dirty="0"/>
                    </a:p>
                    <a:p>
                      <a:endParaRPr lang="en-US" sz="2000" dirty="0"/>
                    </a:p>
                    <a:p>
                      <a:r>
                        <a:rPr lang="en-US" sz="2000" dirty="0"/>
                        <a:t>transferred /. preferred</a:t>
                      </a:r>
                    </a:p>
                    <a:p>
                      <a:r>
                        <a:rPr lang="en-US" sz="2000" dirty="0"/>
                        <a:t>reference /  preference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761638"/>
                  </a:ext>
                </a:extLst>
              </a:tr>
              <a:tr h="51645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tion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sion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/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ssion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cian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tial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cial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5531880"/>
                  </a:ext>
                </a:extLst>
              </a:tr>
              <a:tr h="516454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partial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official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5148019"/>
                  </a:ext>
                </a:extLst>
              </a:tr>
              <a:tr h="51645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ation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ant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ance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ancy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984969"/>
                  </a:ext>
                </a:extLst>
              </a:tr>
              <a:tr h="51645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ly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ily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ally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ent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ence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ency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071166"/>
                  </a:ext>
                </a:extLst>
              </a:tr>
              <a:tr h="51645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slowly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happily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basically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3765698"/>
                  </a:ext>
                </a:extLst>
              </a:tr>
              <a:tr h="51645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ous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eous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ious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cious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tious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4695491"/>
                  </a:ext>
                </a:extLst>
              </a:tr>
              <a:tr h="51645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famous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courageous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curious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malicious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nutritious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4914978"/>
                  </a:ext>
                </a:extLst>
              </a:tr>
              <a:tr h="516454"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Possessive apostrophe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able/ably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Ible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/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ibly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3718803"/>
                  </a:ext>
                </a:extLst>
              </a:tr>
              <a:tr h="5164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girl’s bag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girls’ bags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children’s teacher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changeable</a:t>
                      </a:r>
                    </a:p>
                    <a:p>
                      <a:pPr algn="ctr"/>
                      <a:r>
                        <a:rPr lang="en-US" sz="2400" dirty="0" err="1"/>
                        <a:t>noticeabale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75096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1650241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420CF-FF0D-3D4B-A3F5-661B9874D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Prefixes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7E4BA19-6AB9-9A43-89C3-192FCADC09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8400503"/>
              </p:ext>
            </p:extLst>
          </p:nvPr>
        </p:nvGraphicFramePr>
        <p:xfrm>
          <a:off x="344773" y="2219958"/>
          <a:ext cx="12142032" cy="5577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35508">
                  <a:extLst>
                    <a:ext uri="{9D8B030D-6E8A-4147-A177-3AD203B41FA5}">
                      <a16:colId xmlns:a16="http://schemas.microsoft.com/office/drawing/2014/main" val="213789816"/>
                    </a:ext>
                  </a:extLst>
                </a:gridCol>
                <a:gridCol w="3035508">
                  <a:extLst>
                    <a:ext uri="{9D8B030D-6E8A-4147-A177-3AD203B41FA5}">
                      <a16:colId xmlns:a16="http://schemas.microsoft.com/office/drawing/2014/main" val="1360837013"/>
                    </a:ext>
                  </a:extLst>
                </a:gridCol>
                <a:gridCol w="3035508">
                  <a:extLst>
                    <a:ext uri="{9D8B030D-6E8A-4147-A177-3AD203B41FA5}">
                      <a16:colId xmlns:a16="http://schemas.microsoft.com/office/drawing/2014/main" val="2316549166"/>
                    </a:ext>
                  </a:extLst>
                </a:gridCol>
                <a:gridCol w="3035508">
                  <a:extLst>
                    <a:ext uri="{9D8B030D-6E8A-4147-A177-3AD203B41FA5}">
                      <a16:colId xmlns:a16="http://schemas.microsoft.com/office/drawing/2014/main" val="459548586"/>
                    </a:ext>
                  </a:extLst>
                </a:gridCol>
              </a:tblGrid>
              <a:tr h="516454">
                <a:tc gridSpan="4">
                  <a:txBody>
                    <a:bodyPr/>
                    <a:lstStyle/>
                    <a:p>
                      <a:r>
                        <a:rPr lang="en-US" sz="3600" dirty="0"/>
                        <a:t>Lower KS2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625173"/>
                  </a:ext>
                </a:extLst>
              </a:tr>
              <a:tr h="516454">
                <a:tc>
                  <a:txBody>
                    <a:bodyPr/>
                    <a:lstStyle/>
                    <a:p>
                      <a:r>
                        <a:rPr lang="en-US" sz="3200" dirty="0"/>
                        <a:t>dis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mis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sub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super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61638"/>
                  </a:ext>
                </a:extLst>
              </a:tr>
              <a:tr h="516454">
                <a:tc>
                  <a:txBody>
                    <a:bodyPr/>
                    <a:lstStyle/>
                    <a:p>
                      <a:r>
                        <a:rPr lang="en-US" sz="3200" dirty="0"/>
                        <a:t>dishonest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misread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Subdivide</a:t>
                      </a:r>
                    </a:p>
                    <a:p>
                      <a:r>
                        <a:rPr lang="en-US" sz="3200" dirty="0"/>
                        <a:t>submerge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superman</a:t>
                      </a:r>
                    </a:p>
                    <a:p>
                      <a:r>
                        <a:rPr lang="en-US" sz="3200" dirty="0"/>
                        <a:t>supermarket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5689058"/>
                  </a:ext>
                </a:extLst>
              </a:tr>
              <a:tr h="516454">
                <a:tc>
                  <a:txBody>
                    <a:bodyPr/>
                    <a:lstStyle/>
                    <a:p>
                      <a:r>
                        <a:rPr lang="en-US" sz="3200" dirty="0"/>
                        <a:t>in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/>
                        <a:t>im</a:t>
                      </a:r>
                      <a:endParaRPr lang="en-US" sz="32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/>
                        <a:t>ir</a:t>
                      </a:r>
                      <a:endParaRPr lang="en-US" sz="32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/>
                        <a:t>il</a:t>
                      </a:r>
                      <a:endParaRPr lang="en-US" sz="32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2444955"/>
                  </a:ext>
                </a:extLst>
              </a:tr>
              <a:tr h="516454">
                <a:tc>
                  <a:txBody>
                    <a:bodyPr/>
                    <a:lstStyle/>
                    <a:p>
                      <a:r>
                        <a:rPr lang="en-US" sz="3200" dirty="0"/>
                        <a:t>Incorrect</a:t>
                      </a:r>
                    </a:p>
                    <a:p>
                      <a:r>
                        <a:rPr lang="en-US" sz="3200" dirty="0"/>
                        <a:t>inactive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Impossible</a:t>
                      </a:r>
                    </a:p>
                    <a:p>
                      <a:r>
                        <a:rPr lang="en-US" sz="3200" dirty="0"/>
                        <a:t>immature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irregular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illegible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295399"/>
                  </a:ext>
                </a:extLst>
              </a:tr>
              <a:tr h="516454">
                <a:tc>
                  <a:txBody>
                    <a:bodyPr/>
                    <a:lstStyle/>
                    <a:p>
                      <a:r>
                        <a:rPr lang="en-US" sz="3200" dirty="0"/>
                        <a:t>re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anti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inter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Auto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482700"/>
                  </a:ext>
                </a:extLst>
              </a:tr>
              <a:tr h="516454">
                <a:tc>
                  <a:txBody>
                    <a:bodyPr/>
                    <a:lstStyle/>
                    <a:p>
                      <a:r>
                        <a:rPr lang="en-US" sz="3200" dirty="0"/>
                        <a:t>redo</a:t>
                      </a:r>
                    </a:p>
                    <a:p>
                      <a:r>
                        <a:rPr lang="en-US" sz="3200" dirty="0"/>
                        <a:t>refresh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antibiotic</a:t>
                      </a:r>
                    </a:p>
                    <a:p>
                      <a:r>
                        <a:rPr lang="en-US" sz="3200" dirty="0"/>
                        <a:t>anticlockwise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International interact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autobiography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6455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7222774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420CF-FF0D-3D4B-A3F5-661B9874D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-240676"/>
            <a:ext cx="11099800" cy="2159000"/>
          </a:xfrm>
        </p:spPr>
        <p:txBody>
          <a:bodyPr>
            <a:normAutofit/>
          </a:bodyPr>
          <a:lstStyle/>
          <a:p>
            <a:r>
              <a:rPr lang="en-US" sz="5400" dirty="0"/>
              <a:t>Spelling patterns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7E4BA19-6AB9-9A43-89C3-192FCADC09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126117"/>
              </p:ext>
            </p:extLst>
          </p:nvPr>
        </p:nvGraphicFramePr>
        <p:xfrm>
          <a:off x="585725" y="1285260"/>
          <a:ext cx="11833350" cy="80246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72225">
                  <a:extLst>
                    <a:ext uri="{9D8B030D-6E8A-4147-A177-3AD203B41FA5}">
                      <a16:colId xmlns:a16="http://schemas.microsoft.com/office/drawing/2014/main" val="213789816"/>
                    </a:ext>
                  </a:extLst>
                </a:gridCol>
                <a:gridCol w="1972225">
                  <a:extLst>
                    <a:ext uri="{9D8B030D-6E8A-4147-A177-3AD203B41FA5}">
                      <a16:colId xmlns:a16="http://schemas.microsoft.com/office/drawing/2014/main" val="1360837013"/>
                    </a:ext>
                  </a:extLst>
                </a:gridCol>
                <a:gridCol w="1922812">
                  <a:extLst>
                    <a:ext uri="{9D8B030D-6E8A-4147-A177-3AD203B41FA5}">
                      <a16:colId xmlns:a16="http://schemas.microsoft.com/office/drawing/2014/main" val="2316549166"/>
                    </a:ext>
                  </a:extLst>
                </a:gridCol>
                <a:gridCol w="2021638">
                  <a:extLst>
                    <a:ext uri="{9D8B030D-6E8A-4147-A177-3AD203B41FA5}">
                      <a16:colId xmlns:a16="http://schemas.microsoft.com/office/drawing/2014/main" val="459548586"/>
                    </a:ext>
                  </a:extLst>
                </a:gridCol>
                <a:gridCol w="1972225">
                  <a:extLst>
                    <a:ext uri="{9D8B030D-6E8A-4147-A177-3AD203B41FA5}">
                      <a16:colId xmlns:a16="http://schemas.microsoft.com/office/drawing/2014/main" val="3580514453"/>
                    </a:ext>
                  </a:extLst>
                </a:gridCol>
                <a:gridCol w="1972225">
                  <a:extLst>
                    <a:ext uri="{9D8B030D-6E8A-4147-A177-3AD203B41FA5}">
                      <a16:colId xmlns:a16="http://schemas.microsoft.com/office/drawing/2014/main" val="59388610"/>
                    </a:ext>
                  </a:extLst>
                </a:gridCol>
              </a:tblGrid>
              <a:tr h="648471">
                <a:tc gridSpan="3">
                  <a:txBody>
                    <a:bodyPr/>
                    <a:lstStyle/>
                    <a:p>
                      <a:r>
                        <a:rPr lang="en-US" sz="3600" dirty="0"/>
                        <a:t>Lower KS2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3600" dirty="0"/>
                        <a:t>Upper KS2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625173"/>
                  </a:ext>
                </a:extLst>
              </a:tr>
              <a:tr h="516454">
                <a:tc>
                  <a:txBody>
                    <a:bodyPr/>
                    <a:lstStyle/>
                    <a:p>
                      <a:r>
                        <a:rPr lang="en-US" sz="3200" dirty="0"/>
                        <a:t>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/>
                        <a:t>ou</a:t>
                      </a:r>
                      <a:endParaRPr lang="en-US" sz="32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/>
                        <a:t>ough</a:t>
                      </a:r>
                      <a:endParaRPr lang="en-US" sz="32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61638"/>
                  </a:ext>
                </a:extLst>
              </a:tr>
              <a:tr h="516454">
                <a:tc>
                  <a:txBody>
                    <a:bodyPr/>
                    <a:lstStyle/>
                    <a:p>
                      <a:r>
                        <a:rPr lang="en-US" sz="2000" dirty="0"/>
                        <a:t>myth</a:t>
                      </a:r>
                    </a:p>
                    <a:p>
                      <a:r>
                        <a:rPr lang="en-US" sz="2000" dirty="0"/>
                        <a:t>pyramid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pylon</a:t>
                      </a:r>
                    </a:p>
                    <a:p>
                      <a:r>
                        <a:rPr lang="en-US" sz="2000" dirty="0"/>
                        <a:t>python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cousin</a:t>
                      </a:r>
                    </a:p>
                    <a:p>
                      <a:r>
                        <a:rPr lang="en-US" sz="2000" dirty="0"/>
                        <a:t>touch</a:t>
                      </a:r>
                    </a:p>
                    <a:p>
                      <a:r>
                        <a:rPr lang="en-US" sz="2000" dirty="0"/>
                        <a:t>double</a:t>
                      </a:r>
                    </a:p>
                    <a:p>
                      <a:r>
                        <a:rPr lang="en-US" sz="2000" dirty="0"/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opught</a:t>
                      </a:r>
                      <a:endParaRPr lang="en-US" sz="2000" dirty="0"/>
                    </a:p>
                    <a:p>
                      <a:r>
                        <a:rPr lang="en-US" sz="2000" dirty="0"/>
                        <a:t>brought</a:t>
                      </a:r>
                    </a:p>
                    <a:p>
                      <a:r>
                        <a:rPr lang="en-US" sz="2000" dirty="0"/>
                        <a:t>bought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rough</a:t>
                      </a:r>
                    </a:p>
                    <a:p>
                      <a:r>
                        <a:rPr lang="en-US" sz="2000" dirty="0"/>
                        <a:t>tough</a:t>
                      </a:r>
                    </a:p>
                    <a:p>
                      <a:r>
                        <a:rPr lang="en-US" sz="2000" dirty="0"/>
                        <a:t>enough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through</a:t>
                      </a:r>
                    </a:p>
                    <a:p>
                      <a:endParaRPr lang="en-US" sz="2000" dirty="0"/>
                    </a:p>
                    <a:p>
                      <a:r>
                        <a:rPr lang="en-US" sz="2000" dirty="0"/>
                        <a:t>cough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2810985"/>
                  </a:ext>
                </a:extLst>
              </a:tr>
              <a:tr h="516454">
                <a:tc>
                  <a:txBody>
                    <a:bodyPr/>
                    <a:lstStyle/>
                    <a:p>
                      <a:r>
                        <a:rPr lang="en-US" sz="3200" dirty="0" err="1"/>
                        <a:t>ture</a:t>
                      </a:r>
                      <a:endParaRPr lang="en-US" sz="32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sure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/>
                        <a:t>sc</a:t>
                      </a:r>
                      <a:endParaRPr lang="en-US" sz="32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865673"/>
                  </a:ext>
                </a:extLst>
              </a:tr>
              <a:tr h="516454">
                <a:tc>
                  <a:txBody>
                    <a:bodyPr/>
                    <a:lstStyle/>
                    <a:p>
                      <a:r>
                        <a:rPr lang="en-US" sz="2000" dirty="0"/>
                        <a:t>picture</a:t>
                      </a:r>
                    </a:p>
                    <a:p>
                      <a:r>
                        <a:rPr lang="en-US" sz="2000" dirty="0"/>
                        <a:t>creature</a:t>
                      </a:r>
                    </a:p>
                    <a:p>
                      <a:r>
                        <a:rPr lang="en-US" sz="2000" dirty="0"/>
                        <a:t>nature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treasure</a:t>
                      </a:r>
                    </a:p>
                    <a:p>
                      <a:r>
                        <a:rPr lang="en-US" sz="2000" dirty="0"/>
                        <a:t>leisure</a:t>
                      </a:r>
                    </a:p>
                    <a:p>
                      <a:r>
                        <a:rPr lang="en-US" sz="2000" dirty="0"/>
                        <a:t>measure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science</a:t>
                      </a:r>
                    </a:p>
                    <a:p>
                      <a:r>
                        <a:rPr lang="en-US" sz="2000" dirty="0"/>
                        <a:t>scene</a:t>
                      </a:r>
                    </a:p>
                    <a:p>
                      <a:r>
                        <a:rPr lang="en-US" sz="2000" dirty="0"/>
                        <a:t>discipline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though</a:t>
                      </a:r>
                    </a:p>
                    <a:p>
                      <a:r>
                        <a:rPr lang="en-US" sz="2000" dirty="0"/>
                        <a:t>although</a:t>
                      </a:r>
                    </a:p>
                    <a:p>
                      <a:r>
                        <a:rPr lang="en-US" sz="2000" dirty="0"/>
                        <a:t>dough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thorough</a:t>
                      </a:r>
                    </a:p>
                    <a:p>
                      <a:r>
                        <a:rPr lang="en-US" sz="2000" dirty="0"/>
                        <a:t>borough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plough</a:t>
                      </a:r>
                    </a:p>
                    <a:p>
                      <a:r>
                        <a:rPr lang="en-US" sz="2000" dirty="0"/>
                        <a:t>bough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1253065"/>
                  </a:ext>
                </a:extLst>
              </a:tr>
              <a:tr h="516454">
                <a:tc>
                  <a:txBody>
                    <a:bodyPr/>
                    <a:lstStyle/>
                    <a:p>
                      <a:r>
                        <a:rPr lang="en-US" sz="3200" dirty="0" err="1"/>
                        <a:t>ch</a:t>
                      </a:r>
                      <a:endParaRPr lang="en-US" sz="32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3200" dirty="0"/>
                        <a:t>I before e except after c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1601536"/>
                  </a:ext>
                </a:extLst>
              </a:tr>
              <a:tr h="516454">
                <a:tc>
                  <a:txBody>
                    <a:bodyPr/>
                    <a:lstStyle/>
                    <a:p>
                      <a:r>
                        <a:rPr lang="en-US" sz="2000" dirty="0"/>
                        <a:t>scheme</a:t>
                      </a:r>
                    </a:p>
                    <a:p>
                      <a:r>
                        <a:rPr lang="en-US" sz="2000" dirty="0"/>
                        <a:t>chorus</a:t>
                      </a:r>
                    </a:p>
                    <a:p>
                      <a:r>
                        <a:rPr lang="en-US" sz="2000" dirty="0"/>
                        <a:t>chemist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chalet</a:t>
                      </a:r>
                    </a:p>
                    <a:p>
                      <a:r>
                        <a:rPr lang="en-US" sz="2000" dirty="0"/>
                        <a:t>chandelier</a:t>
                      </a:r>
                    </a:p>
                    <a:p>
                      <a:r>
                        <a:rPr lang="en-US" sz="2000" dirty="0"/>
                        <a:t>chauffer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ie</a:t>
                      </a:r>
                      <a:endParaRPr lang="en-US" sz="2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ei</a:t>
                      </a:r>
                      <a:endParaRPr lang="en-US" sz="24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exceptions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734165"/>
                  </a:ext>
                </a:extLst>
              </a:tr>
              <a:tr h="516454">
                <a:tc>
                  <a:txBody>
                    <a:bodyPr/>
                    <a:lstStyle/>
                    <a:p>
                      <a:r>
                        <a:rPr lang="en-US" sz="3200" dirty="0" err="1"/>
                        <a:t>gue</a:t>
                      </a:r>
                      <a:endParaRPr lang="en-US" sz="32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que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believe</a:t>
                      </a:r>
                    </a:p>
                    <a:p>
                      <a:r>
                        <a:rPr lang="en-US" sz="2000" dirty="0"/>
                        <a:t>achieve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ceiling</a:t>
                      </a:r>
                    </a:p>
                    <a:p>
                      <a:r>
                        <a:rPr lang="en-US" sz="2000" dirty="0"/>
                        <a:t>receipt</a:t>
                      </a:r>
                    </a:p>
                    <a:p>
                      <a:r>
                        <a:rPr lang="en-US" sz="2000" dirty="0"/>
                        <a:t>deceive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sleigh</a:t>
                      </a:r>
                    </a:p>
                    <a:p>
                      <a:r>
                        <a:rPr lang="en-US" sz="2000" dirty="0"/>
                        <a:t>beige</a:t>
                      </a:r>
                    </a:p>
                    <a:p>
                      <a:r>
                        <a:rPr lang="en-US" sz="2000" dirty="0"/>
                        <a:t>foreign</a:t>
                      </a:r>
                    </a:p>
                    <a:p>
                      <a:r>
                        <a:rPr lang="en-US" sz="2000" dirty="0"/>
                        <a:t>reign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4291248"/>
                  </a:ext>
                </a:extLst>
              </a:tr>
              <a:tr h="516454">
                <a:tc>
                  <a:txBody>
                    <a:bodyPr/>
                    <a:lstStyle/>
                    <a:p>
                      <a:r>
                        <a:rPr lang="en-US" sz="2000" dirty="0"/>
                        <a:t>league</a:t>
                      </a:r>
                    </a:p>
                    <a:p>
                      <a:r>
                        <a:rPr lang="en-US" sz="2000" dirty="0"/>
                        <a:t>tongue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antique</a:t>
                      </a:r>
                    </a:p>
                    <a:p>
                      <a:r>
                        <a:rPr lang="en-US" sz="2000" dirty="0"/>
                        <a:t>Unique</a:t>
                      </a:r>
                    </a:p>
                    <a:p>
                      <a:r>
                        <a:rPr lang="en-US" sz="2000" dirty="0"/>
                        <a:t>plaque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3200" dirty="0"/>
                        <a:t>Silent letters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86404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6069429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420CF-FF0D-3D4B-A3F5-661B9874D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-240676"/>
            <a:ext cx="11099800" cy="2159000"/>
          </a:xfrm>
        </p:spPr>
        <p:txBody>
          <a:bodyPr>
            <a:normAutofit/>
          </a:bodyPr>
          <a:lstStyle/>
          <a:p>
            <a:r>
              <a:rPr lang="en-US" sz="5400" dirty="0"/>
              <a:t>Homophones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7E4BA19-6AB9-9A43-89C3-192FCADC09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14183"/>
              </p:ext>
            </p:extLst>
          </p:nvPr>
        </p:nvGraphicFramePr>
        <p:xfrm>
          <a:off x="585725" y="1958680"/>
          <a:ext cx="11833350" cy="58362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67262">
                  <a:extLst>
                    <a:ext uri="{9D8B030D-6E8A-4147-A177-3AD203B41FA5}">
                      <a16:colId xmlns:a16="http://schemas.microsoft.com/office/drawing/2014/main" val="213789816"/>
                    </a:ext>
                  </a:extLst>
                </a:gridCol>
                <a:gridCol w="5966088">
                  <a:extLst>
                    <a:ext uri="{9D8B030D-6E8A-4147-A177-3AD203B41FA5}">
                      <a16:colId xmlns:a16="http://schemas.microsoft.com/office/drawing/2014/main" val="459548586"/>
                    </a:ext>
                  </a:extLst>
                </a:gridCol>
              </a:tblGrid>
              <a:tr h="648471">
                <a:tc>
                  <a:txBody>
                    <a:bodyPr/>
                    <a:lstStyle/>
                    <a:p>
                      <a:r>
                        <a:rPr lang="en-US" sz="3600" dirty="0"/>
                        <a:t>aisle/isle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advise/advice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625173"/>
                  </a:ext>
                </a:extLst>
              </a:tr>
              <a:tr h="648471">
                <a:tc>
                  <a:txBody>
                    <a:bodyPr/>
                    <a:lstStyle/>
                    <a:p>
                      <a:r>
                        <a:rPr lang="en-US" sz="3600" dirty="0"/>
                        <a:t>compliment/complement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/>
                        <a:t>practise</a:t>
                      </a:r>
                      <a:r>
                        <a:rPr lang="en-US" sz="3600" dirty="0"/>
                        <a:t>/practice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326740"/>
                  </a:ext>
                </a:extLst>
              </a:tr>
              <a:tr h="648471">
                <a:tc>
                  <a:txBody>
                    <a:bodyPr/>
                    <a:lstStyle/>
                    <a:p>
                      <a:r>
                        <a:rPr lang="en-US" sz="3600" dirty="0"/>
                        <a:t>morning/mourning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devise/ device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8040580"/>
                  </a:ext>
                </a:extLst>
              </a:tr>
              <a:tr h="648471">
                <a:tc>
                  <a:txBody>
                    <a:bodyPr/>
                    <a:lstStyle/>
                    <a:p>
                      <a:r>
                        <a:rPr lang="en-US" sz="3600" dirty="0"/>
                        <a:t>Stationary/stationery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License/</a:t>
                      </a:r>
                      <a:r>
                        <a:rPr lang="en-US" sz="3600" dirty="0" err="1"/>
                        <a:t>licence</a:t>
                      </a:r>
                      <a:endParaRPr lang="en-US" sz="36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8178649"/>
                  </a:ext>
                </a:extLst>
              </a:tr>
              <a:tr h="648471"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323181"/>
                  </a:ext>
                </a:extLst>
              </a:tr>
              <a:tr h="648471">
                <a:tc>
                  <a:txBody>
                    <a:bodyPr/>
                    <a:lstStyle/>
                    <a:p>
                      <a:r>
                        <a:rPr lang="en-US" sz="3600" dirty="0"/>
                        <a:t>saw/sore/soar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were/where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212361"/>
                  </a:ext>
                </a:extLst>
              </a:tr>
              <a:tr h="648471">
                <a:tc>
                  <a:txBody>
                    <a:bodyPr/>
                    <a:lstStyle/>
                    <a:p>
                      <a:r>
                        <a:rPr lang="en-US" sz="3600" dirty="0"/>
                        <a:t>new/knew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which/witch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538209"/>
                  </a:ext>
                </a:extLst>
              </a:tr>
              <a:tr h="648471">
                <a:tc>
                  <a:txBody>
                    <a:bodyPr/>
                    <a:lstStyle/>
                    <a:p>
                      <a:r>
                        <a:rPr lang="en-US" sz="3600" dirty="0"/>
                        <a:t>there/their/they’re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our/are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5576033"/>
                  </a:ext>
                </a:extLst>
              </a:tr>
              <a:tr h="648471">
                <a:tc>
                  <a:txBody>
                    <a:bodyPr/>
                    <a:lstStyle/>
                    <a:p>
                      <a:r>
                        <a:rPr lang="en-US" sz="3600" dirty="0"/>
                        <a:t>of/off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its/it’s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5208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255496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What do you need to be a great speller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r>
              <a:rPr dirty="0"/>
              <a:t>What do you need to be a great speller?</a:t>
            </a:r>
          </a:p>
        </p:txBody>
      </p:sp>
      <p:sp>
        <p:nvSpPr>
          <p:cNvPr id="131" name="Word knowledg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355600" indent="-355600" defTabSz="467359">
              <a:spcBef>
                <a:spcPts val="3300"/>
              </a:spcBef>
              <a:defRPr sz="2560"/>
            </a:pPr>
            <a:r>
              <a:rPr dirty="0"/>
              <a:t>Word knowledge</a:t>
            </a:r>
            <a:r>
              <a:rPr lang="en-GB" dirty="0"/>
              <a:t> (prefixes, suffixes, roots, phonetics, vowel, consonant)</a:t>
            </a:r>
            <a:endParaRPr dirty="0"/>
          </a:p>
          <a:p>
            <a:pPr marL="355600" indent="-355600" defTabSz="467359">
              <a:spcBef>
                <a:spcPts val="3300"/>
              </a:spcBef>
              <a:defRPr sz="2560"/>
            </a:pPr>
            <a:r>
              <a:rPr dirty="0"/>
              <a:t>Knowledge of word meanings and origins (homophones)</a:t>
            </a:r>
          </a:p>
          <a:p>
            <a:pPr marL="355600" indent="-355600" defTabSz="467359">
              <a:spcBef>
                <a:spcPts val="3300"/>
              </a:spcBef>
              <a:defRPr sz="2560"/>
            </a:pPr>
            <a:r>
              <a:rPr dirty="0"/>
              <a:t>High level of automaticity and visual memory for known words and tricky words</a:t>
            </a:r>
          </a:p>
          <a:p>
            <a:pPr marL="355600" indent="-355600" defTabSz="467359">
              <a:spcBef>
                <a:spcPts val="3300"/>
              </a:spcBef>
              <a:defRPr sz="2560"/>
            </a:pPr>
            <a:r>
              <a:rPr dirty="0"/>
              <a:t>A repertoire of strategies - phonological, visual, morphemic, etymological, knowledge </a:t>
            </a:r>
            <a:r>
              <a:rPr dirty="0" err="1"/>
              <a:t>fo</a:t>
            </a:r>
            <a:r>
              <a:rPr lang="en-GB" dirty="0"/>
              <a:t>r</a:t>
            </a:r>
            <a:r>
              <a:rPr dirty="0"/>
              <a:t> rules and </a:t>
            </a:r>
            <a:r>
              <a:rPr dirty="0" err="1"/>
              <a:t>generalisations</a:t>
            </a:r>
            <a:endParaRPr dirty="0"/>
          </a:p>
          <a:p>
            <a:pPr marL="355600" indent="-355600" defTabSz="467359">
              <a:spcBef>
                <a:spcPts val="3300"/>
              </a:spcBef>
              <a:defRPr sz="2560"/>
            </a:pPr>
            <a:r>
              <a:rPr dirty="0"/>
              <a:t>Understanding of rhyme and alliteration and letter strings</a:t>
            </a:r>
          </a:p>
          <a:p>
            <a:pPr marL="355600" indent="-355600" defTabSz="467359">
              <a:spcBef>
                <a:spcPts val="3300"/>
              </a:spcBef>
              <a:defRPr sz="2560"/>
            </a:pPr>
            <a:r>
              <a:rPr dirty="0"/>
              <a:t>Physical ability to enunciate correctly</a:t>
            </a:r>
          </a:p>
          <a:p>
            <a:pPr marL="355600" indent="-355600" defTabSz="467359">
              <a:spcBef>
                <a:spcPts val="3300"/>
              </a:spcBef>
              <a:defRPr sz="2560"/>
            </a:pPr>
            <a:r>
              <a:rPr dirty="0"/>
              <a:t>Auditory ability to hear sounds accurately</a:t>
            </a:r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1" descr="page1image3494049488">
            <a:extLst>
              <a:ext uri="{FF2B5EF4-FFF2-40B4-BE49-F238E27FC236}">
                <a16:creationId xmlns:a16="http://schemas.microsoft.com/office/drawing/2014/main" id="{79B04958-E8DA-D241-B1BE-5505BD419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3004800" cy="918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274010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Screenshot 2019-01-01 at 21.16.23.png" descr="Screenshot 2019-01-01 at 21.16.2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810" y="424486"/>
            <a:ext cx="8907498" cy="86515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Mnemonics are useful for particularly tricky words, or for key spelling patterns:…"/>
          <p:cNvSpPr txBox="1"/>
          <p:nvPr/>
        </p:nvSpPr>
        <p:spPr>
          <a:xfrm>
            <a:off x="191847" y="184617"/>
            <a:ext cx="12934631" cy="7735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4000" dirty="0">
                <a:solidFill>
                  <a:srgbClr val="FF0000"/>
                </a:solidFill>
              </a:rPr>
              <a:t>Mnemonics</a:t>
            </a:r>
            <a:r>
              <a:rPr dirty="0"/>
              <a:t> are useful for particularly tricky words, or for key spelling patterns:</a:t>
            </a:r>
            <a:endParaRPr lang="en-GB" dirty="0"/>
          </a:p>
          <a:p>
            <a:endParaRPr lang="en-GB" dirty="0"/>
          </a:p>
          <a:p>
            <a:endParaRPr dirty="0"/>
          </a:p>
          <a:p>
            <a:pPr algn="l"/>
            <a:r>
              <a:rPr dirty="0"/>
              <a:t>• </a:t>
            </a:r>
            <a:r>
              <a:rPr dirty="0" err="1"/>
              <a:t>Ould</a:t>
            </a:r>
            <a:r>
              <a:rPr dirty="0"/>
              <a:t> – Oh, you, lucky duck (should, could, would)</a:t>
            </a:r>
          </a:p>
          <a:p>
            <a:pPr algn="l"/>
            <a:r>
              <a:rPr dirty="0"/>
              <a:t>• </a:t>
            </a:r>
            <a:r>
              <a:rPr dirty="0" err="1"/>
              <a:t>Ound</a:t>
            </a:r>
            <a:r>
              <a:rPr dirty="0"/>
              <a:t> – Oh you naughty duck (ground, found)</a:t>
            </a:r>
          </a:p>
          <a:p>
            <a:pPr algn="l"/>
            <a:r>
              <a:rPr dirty="0"/>
              <a:t>• Laugh – Laugh At Ugly Goat Hair</a:t>
            </a:r>
            <a:r>
              <a:rPr lang="en-GB" dirty="0"/>
              <a:t>. Laughing ants under green hats</a:t>
            </a:r>
            <a:endParaRPr dirty="0"/>
          </a:p>
          <a:p>
            <a:pPr algn="l"/>
            <a:r>
              <a:rPr dirty="0"/>
              <a:t>• Because – Big Elephants Can Always Understand Small Elephants</a:t>
            </a:r>
          </a:p>
          <a:p>
            <a:pPr algn="l"/>
            <a:r>
              <a:rPr dirty="0"/>
              <a:t>• Island – an island </a:t>
            </a:r>
            <a:r>
              <a:rPr dirty="0">
                <a:solidFill>
                  <a:srgbClr val="0070C0"/>
                </a:solidFill>
              </a:rPr>
              <a:t>is land </a:t>
            </a:r>
            <a:r>
              <a:rPr dirty="0"/>
              <a:t>surrounded by water</a:t>
            </a:r>
          </a:p>
          <a:p>
            <a:pPr algn="l"/>
            <a:r>
              <a:rPr dirty="0"/>
              <a:t>• Necessary – 1 collar and 2 sleeves are necessary</a:t>
            </a:r>
          </a:p>
          <a:p>
            <a:pPr algn="l"/>
            <a:r>
              <a:rPr dirty="0"/>
              <a:t>• Piece – a piece of pie</a:t>
            </a:r>
          </a:p>
          <a:p>
            <a:pPr algn="l"/>
            <a:r>
              <a:rPr dirty="0"/>
              <a:t>• Parliament – Liam went to the Houses of parliament</a:t>
            </a:r>
          </a:p>
          <a:p>
            <a:pPr algn="l"/>
            <a:r>
              <a:rPr dirty="0"/>
              <a:t>• Separate – there is a rat in separate</a:t>
            </a:r>
          </a:p>
          <a:p>
            <a:pPr algn="l"/>
            <a:r>
              <a:rPr dirty="0"/>
              <a:t>• Secretary – a good secretary can keep a secret</a:t>
            </a:r>
          </a:p>
          <a:p>
            <a:pPr algn="l"/>
            <a:r>
              <a:rPr dirty="0"/>
              <a:t>• Terrible – Ribs feel terrible</a:t>
            </a:r>
          </a:p>
          <a:p>
            <a:pPr algn="l"/>
            <a:r>
              <a:rPr dirty="0"/>
              <a:t>• Business – going by bus is good business</a:t>
            </a:r>
          </a:p>
          <a:p>
            <a:pPr algn="l"/>
            <a:r>
              <a:rPr dirty="0"/>
              <a:t>• Rhythm – rhythm helps your two hips move</a:t>
            </a:r>
          </a:p>
          <a:p>
            <a:pPr algn="l"/>
            <a:r>
              <a:rPr dirty="0"/>
              <a:t>• Accommodation – 2 cats, 2 mice, 1 dog - accommodation</a:t>
            </a:r>
          </a:p>
          <a:p>
            <a:pPr algn="l"/>
            <a:r>
              <a:rPr dirty="0"/>
              <a:t>• Soldier – soldiers sometimes die in battle</a:t>
            </a:r>
          </a:p>
          <a:p>
            <a:pPr algn="l"/>
            <a:r>
              <a:rPr dirty="0"/>
              <a:t>• Quiet – keep quiet about my diet</a:t>
            </a:r>
          </a:p>
          <a:p>
            <a:pPr algn="l"/>
            <a:r>
              <a:rPr dirty="0"/>
              <a:t>• Guitar – I only play guitar when I’m drinking fruit juice</a:t>
            </a:r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16BB22-0938-814D-B8F3-5773EFDB1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176"/>
            <a:ext cx="6825833" cy="47975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19B02F-72D2-7345-A1BC-E729FAC2E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503" y="315938"/>
            <a:ext cx="6155462" cy="42560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9AB162-5815-0C4E-9163-987285C84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8441" y="4878823"/>
            <a:ext cx="6587917" cy="455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92226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Screenshot 2019-01-01 at 21.16.45.png" descr="Screenshot 2019-01-01 at 21.16.4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011" y="481057"/>
            <a:ext cx="7610778" cy="1345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Screenshot 2019-01-01 at 21.16.55.png" descr="Screenshot 2019-01-01 at 21.16.5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5950" y="2355884"/>
            <a:ext cx="6692900" cy="609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he Importance of Syllables in Spelling…"/>
          <p:cNvSpPr txBox="1"/>
          <p:nvPr/>
        </p:nvSpPr>
        <p:spPr>
          <a:xfrm>
            <a:off x="629798" y="-458523"/>
            <a:ext cx="11745202" cy="8781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endParaRPr lang="en-GB" sz="4000" dirty="0">
              <a:solidFill>
                <a:srgbClr val="FF0000"/>
              </a:solidFill>
            </a:endParaRPr>
          </a:p>
          <a:p>
            <a:endParaRPr lang="en-GB" sz="4000" dirty="0">
              <a:solidFill>
                <a:srgbClr val="FF0000"/>
              </a:solidFill>
            </a:endParaRPr>
          </a:p>
          <a:p>
            <a:r>
              <a:rPr sz="4000" dirty="0">
                <a:solidFill>
                  <a:srgbClr val="FF0000"/>
                </a:solidFill>
              </a:rPr>
              <a:t>Syllables in Spelling</a:t>
            </a:r>
          </a:p>
          <a:p>
            <a:endParaRPr lang="en-GB" dirty="0"/>
          </a:p>
          <a:p>
            <a:r>
              <a:rPr sz="4400" b="0" dirty="0"/>
              <a:t>All good spellers are ski</a:t>
            </a:r>
            <a:r>
              <a:rPr lang="en-GB" sz="4400" b="0" dirty="0"/>
              <a:t>l</a:t>
            </a:r>
            <a:r>
              <a:rPr sz="4400" b="0" dirty="0" err="1"/>
              <a:t>lful</a:t>
            </a:r>
            <a:r>
              <a:rPr sz="4400" b="0" dirty="0"/>
              <a:t> at breaking words</a:t>
            </a:r>
            <a:endParaRPr lang="en-GB" sz="4400" b="0" dirty="0"/>
          </a:p>
          <a:p>
            <a:r>
              <a:rPr sz="4400" b="0" dirty="0"/>
              <a:t>up into syllables.</a:t>
            </a:r>
          </a:p>
          <a:p>
            <a:endParaRPr lang="en-GB" sz="4400" b="0" dirty="0"/>
          </a:p>
          <a:p>
            <a:r>
              <a:rPr sz="4400" b="0" dirty="0"/>
              <a:t>care-</a:t>
            </a:r>
            <a:r>
              <a:rPr sz="4400" b="0" dirty="0" err="1"/>
              <a:t>ful</a:t>
            </a:r>
            <a:r>
              <a:rPr sz="4400" b="0" dirty="0"/>
              <a:t> </a:t>
            </a:r>
            <a:r>
              <a:rPr lang="en-GB" sz="4400" b="0" dirty="0"/>
              <a:t>         </a:t>
            </a:r>
            <a:r>
              <a:rPr sz="4400" b="0" dirty="0"/>
              <a:t>hos-pit-al</a:t>
            </a:r>
            <a:r>
              <a:rPr lang="en-GB" sz="4400" b="0" dirty="0"/>
              <a:t>         </a:t>
            </a:r>
            <a:r>
              <a:rPr sz="4400" b="0" dirty="0"/>
              <a:t> u-</a:t>
            </a:r>
            <a:r>
              <a:rPr sz="4400" b="0" dirty="0" err="1"/>
              <a:t>ni</a:t>
            </a:r>
            <a:r>
              <a:rPr sz="4400" b="0" dirty="0"/>
              <a:t>-</a:t>
            </a:r>
            <a:r>
              <a:rPr sz="4400" b="0" dirty="0" err="1"/>
              <a:t>ver</a:t>
            </a:r>
            <a:r>
              <a:rPr sz="4400" b="0" dirty="0"/>
              <a:t>-</a:t>
            </a:r>
            <a:r>
              <a:rPr sz="4400" b="0" dirty="0" err="1"/>
              <a:t>si</a:t>
            </a:r>
            <a:r>
              <a:rPr sz="4400" b="0" dirty="0"/>
              <a:t>-ty</a:t>
            </a:r>
            <a:endParaRPr lang="en-GB" sz="4400" b="0" dirty="0"/>
          </a:p>
          <a:p>
            <a:endParaRPr sz="4400" b="0" dirty="0"/>
          </a:p>
          <a:p>
            <a:r>
              <a:rPr sz="4400" b="0" dirty="0"/>
              <a:t>Breaking a word into syllables makes it easier </a:t>
            </a:r>
            <a:endParaRPr lang="en-GB" sz="4400" b="0" dirty="0"/>
          </a:p>
          <a:p>
            <a:r>
              <a:rPr sz="4400" b="0" dirty="0"/>
              <a:t>to deal with one small bit at a time.</a:t>
            </a:r>
            <a:endParaRPr lang="en-GB" sz="4400" b="0" dirty="0"/>
          </a:p>
          <a:p>
            <a:endParaRPr lang="en-GB" sz="4400" dirty="0"/>
          </a:p>
          <a:p>
            <a:endParaRPr lang="en-GB" sz="4400" dirty="0"/>
          </a:p>
          <a:p>
            <a:endParaRPr dirty="0"/>
          </a:p>
        </p:txBody>
      </p:sp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he Importance of Syllables in Spelling…"/>
          <p:cNvSpPr txBox="1"/>
          <p:nvPr/>
        </p:nvSpPr>
        <p:spPr>
          <a:xfrm>
            <a:off x="567290" y="-586095"/>
            <a:ext cx="11870237" cy="12844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endParaRPr lang="en-GB" sz="4000" dirty="0">
              <a:solidFill>
                <a:srgbClr val="FF0000"/>
              </a:solidFill>
            </a:endParaRPr>
          </a:p>
          <a:p>
            <a:endParaRPr lang="en-GB" sz="4000" dirty="0">
              <a:solidFill>
                <a:srgbClr val="FF0000"/>
              </a:solidFill>
            </a:endParaRPr>
          </a:p>
          <a:p>
            <a:r>
              <a:rPr lang="en-GB" sz="4000" dirty="0">
                <a:solidFill>
                  <a:srgbClr val="FF0000"/>
                </a:solidFill>
              </a:rPr>
              <a:t>Knowing the Root word</a:t>
            </a:r>
            <a:endParaRPr sz="4000" dirty="0">
              <a:solidFill>
                <a:srgbClr val="FF0000"/>
              </a:solidFill>
            </a:endParaRPr>
          </a:p>
          <a:p>
            <a:endParaRPr lang="en-GB" dirty="0"/>
          </a:p>
          <a:p>
            <a:endParaRPr lang="en-GB" sz="4400" dirty="0"/>
          </a:p>
          <a:p>
            <a:r>
              <a:rPr lang="en-GB" sz="4400" dirty="0"/>
              <a:t>particu</a:t>
            </a:r>
            <a:r>
              <a:rPr lang="en-GB" sz="4400" dirty="0">
                <a:solidFill>
                  <a:schemeClr val="tx1"/>
                </a:solidFill>
              </a:rPr>
              <a:t>lar</a:t>
            </a:r>
            <a:r>
              <a:rPr lang="en-GB" sz="4400" dirty="0"/>
              <a:t>ly</a:t>
            </a:r>
          </a:p>
          <a:p>
            <a:endParaRPr lang="en-GB" sz="4400" dirty="0"/>
          </a:p>
          <a:p>
            <a:r>
              <a:rPr lang="en-GB" sz="4400" dirty="0"/>
              <a:t>past/passed      guest/guessed    build/billed</a:t>
            </a:r>
          </a:p>
          <a:p>
            <a:endParaRPr lang="en-GB" sz="4400" dirty="0"/>
          </a:p>
          <a:p>
            <a:r>
              <a:rPr lang="en-GB" sz="4400" dirty="0"/>
              <a:t>magically</a:t>
            </a:r>
          </a:p>
          <a:p>
            <a:endParaRPr lang="en-GB" sz="4400" dirty="0"/>
          </a:p>
          <a:p>
            <a:r>
              <a:rPr lang="en-GB" sz="4400" dirty="0"/>
              <a:t>nutri</a:t>
            </a:r>
            <a:r>
              <a:rPr lang="en-GB" sz="4400" dirty="0">
                <a:solidFill>
                  <a:srgbClr val="FF0000"/>
                </a:solidFill>
              </a:rPr>
              <a:t>ti</a:t>
            </a:r>
            <a:r>
              <a:rPr lang="en-GB" sz="4400" dirty="0"/>
              <a:t>ous</a:t>
            </a:r>
          </a:p>
          <a:p>
            <a:endParaRPr lang="en-GB" sz="4400" dirty="0"/>
          </a:p>
          <a:p>
            <a:r>
              <a:rPr lang="en-GB" sz="4400" dirty="0"/>
              <a:t>mali</a:t>
            </a:r>
            <a:r>
              <a:rPr lang="en-GB" sz="4400" dirty="0">
                <a:solidFill>
                  <a:srgbClr val="FF0000"/>
                </a:solidFill>
              </a:rPr>
              <a:t>ci</a:t>
            </a:r>
            <a:r>
              <a:rPr lang="en-GB" sz="4400" dirty="0"/>
              <a:t>ous</a:t>
            </a:r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658092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he Importance of Syllables in Spelling…"/>
          <p:cNvSpPr txBox="1"/>
          <p:nvPr/>
        </p:nvSpPr>
        <p:spPr>
          <a:xfrm>
            <a:off x="2091737" y="-1133392"/>
            <a:ext cx="8821326" cy="16907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endParaRPr lang="en-GB" sz="4000" dirty="0">
              <a:solidFill>
                <a:srgbClr val="FF0000"/>
              </a:solidFill>
            </a:endParaRPr>
          </a:p>
          <a:p>
            <a:endParaRPr lang="en-GB" sz="4000" dirty="0">
              <a:solidFill>
                <a:srgbClr val="FF0000"/>
              </a:solidFill>
            </a:endParaRPr>
          </a:p>
          <a:p>
            <a:r>
              <a:rPr lang="en-GB" sz="4000" dirty="0">
                <a:solidFill>
                  <a:srgbClr val="FF0000"/>
                </a:solidFill>
              </a:rPr>
              <a:t>Correct pronunciation</a:t>
            </a:r>
            <a:endParaRPr sz="4000" dirty="0">
              <a:solidFill>
                <a:srgbClr val="FF0000"/>
              </a:solidFill>
            </a:endParaRPr>
          </a:p>
          <a:p>
            <a:endParaRPr lang="en-GB" sz="4400" dirty="0"/>
          </a:p>
          <a:p>
            <a:r>
              <a:rPr lang="en-GB" sz="4400" dirty="0"/>
              <a:t>peculiar vs </a:t>
            </a:r>
            <a:r>
              <a:rPr lang="en-GB" sz="4400" dirty="0" err="1"/>
              <a:t>p</a:t>
            </a:r>
            <a:r>
              <a:rPr lang="en-GB" sz="4400" dirty="0" err="1">
                <a:solidFill>
                  <a:srgbClr val="FF0000"/>
                </a:solidFill>
              </a:rPr>
              <a:t>er</a:t>
            </a:r>
            <a:r>
              <a:rPr lang="en-GB" sz="4400" dirty="0" err="1"/>
              <a:t>culiar</a:t>
            </a:r>
            <a:endParaRPr lang="en-GB" sz="4400" dirty="0"/>
          </a:p>
          <a:p>
            <a:endParaRPr lang="en-GB" sz="4400" dirty="0"/>
          </a:p>
          <a:p>
            <a:r>
              <a:rPr lang="en-GB" sz="4400" dirty="0"/>
              <a:t>pronunciation vs </a:t>
            </a:r>
            <a:r>
              <a:rPr lang="en-GB" sz="4400" dirty="0" err="1"/>
              <a:t>pron</a:t>
            </a:r>
            <a:r>
              <a:rPr lang="en-GB" sz="4400" dirty="0" err="1">
                <a:solidFill>
                  <a:srgbClr val="FF0000"/>
                </a:solidFill>
              </a:rPr>
              <a:t>ou</a:t>
            </a:r>
            <a:r>
              <a:rPr lang="en-GB" sz="4400" dirty="0" err="1"/>
              <a:t>nciation</a:t>
            </a:r>
            <a:endParaRPr lang="en-GB" sz="4400" dirty="0"/>
          </a:p>
          <a:p>
            <a:endParaRPr lang="en-GB" sz="4400" dirty="0"/>
          </a:p>
          <a:p>
            <a:r>
              <a:rPr lang="en-GB" sz="4400" dirty="0"/>
              <a:t>disastrous vs </a:t>
            </a:r>
            <a:r>
              <a:rPr lang="en-GB" sz="4400" dirty="0" err="1"/>
              <a:t>dis</a:t>
            </a:r>
            <a:r>
              <a:rPr lang="en-GB" sz="4400" dirty="0" err="1">
                <a:solidFill>
                  <a:srgbClr val="FF0000"/>
                </a:solidFill>
              </a:rPr>
              <a:t>ar</a:t>
            </a:r>
            <a:r>
              <a:rPr lang="en-GB" sz="4400" dirty="0" err="1"/>
              <a:t>st</a:t>
            </a:r>
            <a:r>
              <a:rPr lang="en-GB" sz="4400" dirty="0" err="1">
                <a:solidFill>
                  <a:srgbClr val="FF0000"/>
                </a:solidFill>
              </a:rPr>
              <a:t>er</a:t>
            </a:r>
            <a:r>
              <a:rPr lang="en-GB" sz="4400" dirty="0" err="1"/>
              <a:t>ous</a:t>
            </a:r>
            <a:endParaRPr lang="en-GB" sz="4400" dirty="0"/>
          </a:p>
          <a:p>
            <a:endParaRPr lang="en-GB" sz="4400" dirty="0"/>
          </a:p>
          <a:p>
            <a:r>
              <a:rPr lang="en-GB" sz="4400" dirty="0"/>
              <a:t>every vs </a:t>
            </a:r>
            <a:r>
              <a:rPr lang="en-GB" sz="4400" dirty="0" err="1"/>
              <a:t>evry</a:t>
            </a:r>
            <a:endParaRPr lang="en-GB" sz="4400" dirty="0"/>
          </a:p>
          <a:p>
            <a:endParaRPr lang="en-GB" sz="4400" dirty="0"/>
          </a:p>
          <a:p>
            <a:r>
              <a:rPr lang="en-GB" sz="4400" dirty="0"/>
              <a:t>really vs </a:t>
            </a:r>
            <a:r>
              <a:rPr lang="en-GB" sz="4400" dirty="0" err="1"/>
              <a:t>r</a:t>
            </a:r>
            <a:r>
              <a:rPr lang="en-GB" sz="4400" dirty="0" err="1">
                <a:solidFill>
                  <a:srgbClr val="FF0000"/>
                </a:solidFill>
              </a:rPr>
              <a:t>i</a:t>
            </a:r>
            <a:r>
              <a:rPr lang="en-GB" sz="4400" dirty="0" err="1"/>
              <a:t>lly</a:t>
            </a:r>
            <a:endParaRPr lang="en-GB" sz="4400" dirty="0"/>
          </a:p>
          <a:p>
            <a:endParaRPr lang="en-GB" sz="4400" dirty="0"/>
          </a:p>
          <a:p>
            <a:r>
              <a:rPr lang="en-GB" sz="4400" dirty="0"/>
              <a:t>interest vs </a:t>
            </a:r>
            <a:r>
              <a:rPr lang="en-GB" sz="4400" dirty="0" err="1"/>
              <a:t>intrest</a:t>
            </a:r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65825977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he Importance of Syllables in Spelling…"/>
          <p:cNvSpPr txBox="1"/>
          <p:nvPr/>
        </p:nvSpPr>
        <p:spPr>
          <a:xfrm>
            <a:off x="2632751" y="-271616"/>
            <a:ext cx="7739298" cy="15183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endParaRPr lang="en-GB" sz="4000" dirty="0">
              <a:solidFill>
                <a:srgbClr val="FF0000"/>
              </a:solidFill>
            </a:endParaRPr>
          </a:p>
          <a:p>
            <a:endParaRPr lang="en-GB" sz="4000" dirty="0">
              <a:solidFill>
                <a:srgbClr val="FF0000"/>
              </a:solidFill>
            </a:endParaRPr>
          </a:p>
          <a:p>
            <a:r>
              <a:rPr lang="en-GB" sz="4000" dirty="0">
                <a:solidFill>
                  <a:srgbClr val="FF0000"/>
                </a:solidFill>
              </a:rPr>
              <a:t>Knowing what cannot be heard</a:t>
            </a:r>
            <a:endParaRPr sz="4000" dirty="0">
              <a:solidFill>
                <a:srgbClr val="FF0000"/>
              </a:solidFill>
            </a:endParaRPr>
          </a:p>
          <a:p>
            <a:endParaRPr lang="en-GB" sz="4400" dirty="0"/>
          </a:p>
          <a:p>
            <a:r>
              <a:rPr lang="en-GB" sz="4400" dirty="0"/>
              <a:t>explanation vas </a:t>
            </a:r>
            <a:r>
              <a:rPr lang="en-GB" sz="4400" dirty="0" err="1"/>
              <a:t>explaination</a:t>
            </a:r>
            <a:endParaRPr lang="en-GB" sz="4400" dirty="0"/>
          </a:p>
          <a:p>
            <a:endParaRPr lang="en-GB" sz="4400" dirty="0"/>
          </a:p>
          <a:p>
            <a:r>
              <a:rPr lang="en-GB" sz="4400" dirty="0"/>
              <a:t>England vs </a:t>
            </a:r>
            <a:r>
              <a:rPr lang="en-GB" sz="4400" dirty="0" err="1"/>
              <a:t>Ingland</a:t>
            </a:r>
            <a:endParaRPr lang="en-GB" sz="4400" dirty="0"/>
          </a:p>
          <a:p>
            <a:endParaRPr lang="en-GB" sz="4400" dirty="0"/>
          </a:p>
          <a:p>
            <a:r>
              <a:rPr lang="en-GB" sz="4400" dirty="0"/>
              <a:t>describe vs </a:t>
            </a:r>
            <a:r>
              <a:rPr lang="en-GB" sz="4400" dirty="0" err="1"/>
              <a:t>discribe</a:t>
            </a:r>
            <a:endParaRPr lang="en-GB" sz="4400" dirty="0"/>
          </a:p>
          <a:p>
            <a:endParaRPr lang="en-GB" sz="4400" dirty="0"/>
          </a:p>
          <a:p>
            <a:r>
              <a:rPr lang="en-GB" sz="4400" dirty="0"/>
              <a:t>extra vs </a:t>
            </a:r>
            <a:r>
              <a:rPr lang="en-GB" sz="4400" dirty="0" err="1"/>
              <a:t>xtra</a:t>
            </a:r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6711272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creenshot 2019-01-01 at 21.15.48.png" descr="Screenshot 2019-01-01 at 21.15.4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729" y="349808"/>
            <a:ext cx="9965198" cy="90539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honologica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Spelling strategies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A6FDCA-D331-384E-8A48-9BC77552B5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170424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Screenshot 2019-01-01 at 21.16.07.png" descr="Screenshot 2019-01-01 at 21.16.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484" y="330079"/>
            <a:ext cx="6997701" cy="8775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Screenshot 2019-01-01 at 21.17.01.png" descr="Screenshot 2019-01-01 at 21.17.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839" y="215900"/>
            <a:ext cx="5702301" cy="223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Screenshot 2019-01-01 at 21.17.07.png" descr="Screenshot 2019-01-01 at 21.17.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268" y="2739549"/>
            <a:ext cx="8970264" cy="56587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rt 5">
            <a:extLst>
              <a:ext uri="{FF2B5EF4-FFF2-40B4-BE49-F238E27FC236}">
                <a16:creationId xmlns:a16="http://schemas.microsoft.com/office/drawing/2014/main" id="{B9E26639-3779-D64A-AFA3-CFA23220BB85}"/>
              </a:ext>
            </a:extLst>
          </p:cNvPr>
          <p:cNvSpPr/>
          <p:nvPr/>
        </p:nvSpPr>
        <p:spPr>
          <a:xfrm>
            <a:off x="4452078" y="535610"/>
            <a:ext cx="3867463" cy="2987079"/>
          </a:xfrm>
          <a:prstGeom prst="hear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 w="12700" cap="flat">
            <a:solidFill>
              <a:schemeClr val="accent6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3490" name="Rectangle 4">
            <a:extLst>
              <a:ext uri="{FF2B5EF4-FFF2-40B4-BE49-F238E27FC236}">
                <a16:creationId xmlns:a16="http://schemas.microsoft.com/office/drawing/2014/main" id="{BDD827D3-45B8-3E42-8FE1-477EA3258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284" y="686882"/>
            <a:ext cx="11148907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en-US" sz="8000" dirty="0"/>
              <a:t>was</a:t>
            </a:r>
          </a:p>
          <a:p>
            <a:pPr eaLnBrk="1" hangingPunct="1"/>
            <a:r>
              <a:rPr lang="en-GB" altLang="en-US" sz="8000" dirty="0"/>
              <a:t>saw</a:t>
            </a:r>
          </a:p>
        </p:txBody>
      </p:sp>
      <p:sp>
        <p:nvSpPr>
          <p:cNvPr id="63491" name="Rectangle 5">
            <a:extLst>
              <a:ext uri="{FF2B5EF4-FFF2-40B4-BE49-F238E27FC236}">
                <a16:creationId xmlns:a16="http://schemas.microsoft.com/office/drawing/2014/main" id="{ADDA4964-4D13-034E-AD24-776B9C5F3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832" y="3790810"/>
            <a:ext cx="12137813" cy="5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ts val="2276"/>
              </a:spcAft>
            </a:pPr>
            <a:r>
              <a:rPr lang="en-US" altLang="en-US" sz="3982" dirty="0">
                <a:solidFill>
                  <a:srgbClr val="0000FF"/>
                </a:solidFill>
              </a:rPr>
              <a:t>CHURCH</a:t>
            </a:r>
            <a:r>
              <a:rPr lang="en-US" altLang="en-US" sz="3982" dirty="0">
                <a:solidFill>
                  <a:srgbClr val="0000FF"/>
                </a:solidFill>
                <a:latin typeface="Arial" panose="020B0604020202020204" pitchFamily="34" charset="0"/>
                <a:ea typeface="ＭＳ 明朝" panose="02020609040205080304" pitchFamily="49" charset="-128"/>
                <a:cs typeface="Times New Roman" panose="02020603050405020304" pitchFamily="18" charset="0"/>
              </a:rPr>
              <a:t> </a:t>
            </a:r>
            <a:endParaRPr lang="en-GB" altLang="en-US" sz="3982" dirty="0">
              <a:solidFill>
                <a:srgbClr val="0000FF"/>
              </a:solidFill>
              <a:latin typeface="Cambria" panose="02040503050406030204" pitchFamily="18" charset="0"/>
              <a:ea typeface="ＭＳ 明朝" panose="02020609040205080304" pitchFamily="49" charset="-128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982" dirty="0">
                <a:solidFill>
                  <a:srgbClr val="FF0000"/>
                </a:solidFill>
              </a:rPr>
              <a:t>CH</a:t>
            </a:r>
            <a:r>
              <a:rPr lang="en-US" altLang="en-US" sz="3982" dirty="0"/>
              <a:t> on the right  </a:t>
            </a:r>
            <a:r>
              <a:rPr lang="en-US" altLang="en-US" sz="3982" dirty="0">
                <a:solidFill>
                  <a:srgbClr val="FF0000"/>
                </a:solidFill>
              </a:rPr>
              <a:t>CH</a:t>
            </a:r>
            <a:r>
              <a:rPr lang="en-US" altLang="en-US" sz="3982" dirty="0"/>
              <a:t> on the left  and (you are)  </a:t>
            </a:r>
            <a:r>
              <a:rPr lang="en-US" altLang="en-US" sz="3982" dirty="0">
                <a:solidFill>
                  <a:srgbClr val="FF0000"/>
                </a:solidFill>
              </a:rPr>
              <a:t>U R</a:t>
            </a:r>
            <a:r>
              <a:rPr lang="en-US" altLang="en-US" sz="3982" dirty="0"/>
              <a:t> in the middle.</a:t>
            </a:r>
          </a:p>
          <a:p>
            <a:pPr eaLnBrk="1" hangingPunct="1"/>
            <a:endParaRPr lang="en-US" altLang="en-US" sz="3982" dirty="0"/>
          </a:p>
          <a:p>
            <a:pPr eaLnBrk="1" hangingPunct="1"/>
            <a:r>
              <a:rPr lang="en-US" altLang="en-US" sz="3982" dirty="0">
                <a:solidFill>
                  <a:srgbClr val="0000FF"/>
                </a:solidFill>
              </a:rPr>
              <a:t>FRIEND</a:t>
            </a:r>
          </a:p>
          <a:p>
            <a:pPr eaLnBrk="1" hangingPunct="1"/>
            <a:endParaRPr lang="en-US" altLang="en-US" sz="3982" dirty="0">
              <a:solidFill>
                <a:srgbClr val="0000FF"/>
              </a:solidFill>
            </a:endParaRPr>
          </a:p>
          <a:p>
            <a:pPr eaLnBrk="1" hangingPunct="1"/>
            <a:r>
              <a:rPr lang="en-US" altLang="en-US" sz="3982" dirty="0"/>
              <a:t>If you</a:t>
            </a:r>
            <a:r>
              <a:rPr lang="en-US" altLang="en-US" sz="3982" dirty="0">
                <a:solidFill>
                  <a:srgbClr val="FF0000"/>
                </a:solidFill>
              </a:rPr>
              <a:t> </a:t>
            </a:r>
            <a:r>
              <a:rPr lang="en-US" altLang="en-US" sz="3982" dirty="0" err="1">
                <a:solidFill>
                  <a:srgbClr val="FF0000"/>
                </a:solidFill>
              </a:rPr>
              <a:t>fri</a:t>
            </a:r>
            <a:r>
              <a:rPr lang="en-US" altLang="en-US" sz="3982" dirty="0">
                <a:solidFill>
                  <a:srgbClr val="FF0000"/>
                </a:solidFill>
              </a:rPr>
              <a:t> </a:t>
            </a:r>
            <a:r>
              <a:rPr lang="en-US" altLang="en-US" sz="3982" dirty="0"/>
              <a:t>your friend he’ll come to an  </a:t>
            </a:r>
            <a:r>
              <a:rPr lang="en-US" altLang="en-US" sz="3982" dirty="0">
                <a:solidFill>
                  <a:srgbClr val="FF0000"/>
                </a:solidFill>
              </a:rPr>
              <a:t>end</a:t>
            </a:r>
          </a:p>
          <a:p>
            <a:pPr eaLnBrk="1" hangingPunct="1"/>
            <a:r>
              <a:rPr lang="en-US" altLang="en-US" sz="3982" dirty="0">
                <a:solidFill>
                  <a:srgbClr val="FF0000"/>
                </a:solidFill>
              </a:rPr>
              <a:t>Fri</a:t>
            </a:r>
            <a:r>
              <a:rPr lang="en-US" altLang="en-US" sz="3982" dirty="0"/>
              <a:t>day</a:t>
            </a:r>
            <a:r>
              <a:rPr lang="en-US" altLang="en-US" sz="3982" dirty="0">
                <a:solidFill>
                  <a:srgbClr val="FF0000"/>
                </a:solidFill>
              </a:rPr>
              <a:t> </a:t>
            </a:r>
            <a:r>
              <a:rPr lang="en-US" altLang="en-US" sz="3982" dirty="0"/>
              <a:t>is the </a:t>
            </a:r>
            <a:r>
              <a:rPr lang="en-US" altLang="en-US" sz="3982" dirty="0">
                <a:solidFill>
                  <a:srgbClr val="FF0000"/>
                </a:solidFill>
              </a:rPr>
              <a:t>end </a:t>
            </a:r>
            <a:r>
              <a:rPr lang="en-US" altLang="en-US" sz="3982" dirty="0"/>
              <a:t>of the school week</a:t>
            </a:r>
          </a:p>
          <a:p>
            <a:pPr eaLnBrk="1" hangingPunct="1"/>
            <a:endParaRPr lang="en-GB" altLang="en-US" sz="3982" dirty="0">
              <a:solidFill>
                <a:srgbClr val="0000FF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0876362-BC30-8A4B-820B-60D50F47477B}"/>
              </a:ext>
            </a:extLst>
          </p:cNvPr>
          <p:cNvCxnSpPr/>
          <p:nvPr/>
        </p:nvCxnSpPr>
        <p:spPr>
          <a:xfrm flipV="1">
            <a:off x="5771213" y="1708879"/>
            <a:ext cx="1199213" cy="689547"/>
          </a:xfrm>
          <a:prstGeom prst="line">
            <a:avLst/>
          </a:prstGeom>
          <a:noFill/>
          <a:ln w="6350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5C2C796-8F30-BE40-B706-54DBB6CDEC3C}"/>
              </a:ext>
            </a:extLst>
          </p:cNvPr>
          <p:cNvCxnSpPr/>
          <p:nvPr/>
        </p:nvCxnSpPr>
        <p:spPr>
          <a:xfrm>
            <a:off x="5906125" y="1753849"/>
            <a:ext cx="1064301" cy="584617"/>
          </a:xfrm>
          <a:prstGeom prst="line">
            <a:avLst/>
          </a:prstGeom>
          <a:noFill/>
          <a:ln w="6350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2909588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Screenshot 2019-01-01 at 21.17.39.png" descr="Screenshot 2019-01-01 at 21.17.3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6392" y="863314"/>
            <a:ext cx="6121401" cy="5016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Screenshot 2019-01-01 at 21.17.46.png" descr="Screenshot 2019-01-01 at 21.17.4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2042" y="460056"/>
            <a:ext cx="6324601" cy="2590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Screenshot 2019-01-01 at 21.17.53.png" descr="Screenshot 2019-01-01 at 21.17.5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746" y="3739168"/>
            <a:ext cx="3369197" cy="50849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age" descr="Image"/>
          <p:cNvPicPr>
            <a:picLocks noChangeAspect="1"/>
          </p:cNvPicPr>
          <p:nvPr/>
        </p:nvPicPr>
        <p:blipFill>
          <a:blip r:embed="rId2"/>
          <a:srcRect l="5544" r="3679" b="18601"/>
          <a:stretch>
            <a:fillRect/>
          </a:stretch>
        </p:blipFill>
        <p:spPr>
          <a:xfrm>
            <a:off x="615873" y="503145"/>
            <a:ext cx="12307774" cy="65272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Screenshot 2019-01-01 at 21.32.57.png" descr="Screenshot 2019-01-01 at 21.32.5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372" y="235758"/>
            <a:ext cx="4146129" cy="2979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Screenshot 2019-01-01 at 21.33.16.png" descr="Screenshot 2019-01-01 at 21.33.1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995" y="82550"/>
            <a:ext cx="4227581" cy="3215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Screenshot 2019-01-01 at 21.33.27.png" descr="Screenshot 2019-01-01 at 21.33.2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4392" y="3343428"/>
            <a:ext cx="4373388" cy="2753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Screenshot 2019-01-01 at 21.33.44.png" descr="Screenshot 2019-01-01 at 21.33.4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9866" y="3440884"/>
            <a:ext cx="4373388" cy="25587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Screenshot 2019-01-01 at 21.34.05.png" descr="Screenshot 2019-01-01 at 21.34.0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9693" y="6225122"/>
            <a:ext cx="4813733" cy="32155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Screenshot 2019-01-01 at 21.34.23.png" descr="Screenshot 2019-01-01 at 21.34.23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6384" y="6284541"/>
            <a:ext cx="4287787" cy="3096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Screenshot 2019-01-01 at 21.34.57.png" descr="Screenshot 2019-01-01 at 21.34.5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702" y="5839702"/>
            <a:ext cx="2528514" cy="36169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686152-C1B9-46BB-93B8-1E9F8B8E0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409" y="584499"/>
            <a:ext cx="10656060" cy="858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96138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9F5E2D-2F61-436D-88B9-3C4EAE796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718" y="2345635"/>
            <a:ext cx="11821131" cy="59833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8A9BCE-1E14-4853-A13A-D3C6AE3B28B2}"/>
              </a:ext>
            </a:extLst>
          </p:cNvPr>
          <p:cNvSpPr txBox="1"/>
          <p:nvPr/>
        </p:nvSpPr>
        <p:spPr>
          <a:xfrm>
            <a:off x="4757531" y="674599"/>
            <a:ext cx="3489738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Spelling Shed</a:t>
            </a:r>
          </a:p>
        </p:txBody>
      </p:sp>
    </p:spTree>
    <p:extLst>
      <p:ext uri="{BB962C8B-B14F-4D97-AF65-F5344CB8AC3E}">
        <p14:creationId xmlns:p14="http://schemas.microsoft.com/office/powerpoint/2010/main" val="427780868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honologica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 </a:t>
            </a:r>
            <a:r>
              <a:rPr dirty="0"/>
              <a:t>Phonological</a:t>
            </a:r>
          </a:p>
        </p:txBody>
      </p:sp>
      <p:sp>
        <p:nvSpPr>
          <p:cNvPr id="152" name="Using sound buttons to break words down into their constituent sound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Using sound buttons to break words down into their constituent sounds</a:t>
            </a:r>
          </a:p>
          <a:p>
            <a:r>
              <a:rPr dirty="0"/>
              <a:t>Understand that the same grapheme can have different phonemes</a:t>
            </a:r>
          </a:p>
          <a:p>
            <a:r>
              <a:rPr dirty="0"/>
              <a:t>Understand that the some phoneme can be represented by different graphemes</a:t>
            </a:r>
          </a:p>
          <a:p>
            <a:r>
              <a:rPr dirty="0"/>
              <a:t>To blend and chunk sounds tog</a:t>
            </a:r>
            <a:r>
              <a:rPr lang="en-GB" dirty="0"/>
              <a:t>e</a:t>
            </a:r>
            <a:r>
              <a:rPr dirty="0" err="1"/>
              <a:t>ther</a:t>
            </a:r>
            <a:endParaRPr dirty="0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Key Techniques…"/>
          <p:cNvSpPr txBox="1">
            <a:spLocks noGrp="1"/>
          </p:cNvSpPr>
          <p:nvPr>
            <p:ph type="title"/>
          </p:nvPr>
        </p:nvSpPr>
        <p:spPr>
          <a:xfrm>
            <a:off x="952500" y="421769"/>
            <a:ext cx="11099800" cy="3567162"/>
          </a:xfrm>
          <a:prstGeom prst="rect">
            <a:avLst/>
          </a:prstGeom>
        </p:spPr>
        <p:txBody>
          <a:bodyPr/>
          <a:lstStyle/>
          <a:p>
            <a:pPr defTabSz="268731">
              <a:defRPr sz="368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GB" dirty="0"/>
              <a:t>Key knowledge</a:t>
            </a:r>
            <a:endParaRPr dirty="0"/>
          </a:p>
          <a:p>
            <a:pPr defTabSz="268731">
              <a:defRPr sz="3680"/>
            </a:pPr>
            <a:endParaRPr dirty="0"/>
          </a:p>
          <a:p>
            <a:pPr defTabSz="268731">
              <a:defRPr sz="3680"/>
            </a:pPr>
            <a:r>
              <a:rPr dirty="0"/>
              <a:t>They should be able to label </a:t>
            </a:r>
            <a:r>
              <a:rPr dirty="0">
                <a:solidFill>
                  <a:srgbClr val="0433FF"/>
                </a:solidFill>
              </a:rPr>
              <a:t>vowels and consonants</a:t>
            </a:r>
            <a:r>
              <a:rPr dirty="0"/>
              <a:t> by </a:t>
            </a:r>
            <a:r>
              <a:rPr dirty="0" err="1"/>
              <a:t>colouring</a:t>
            </a:r>
            <a:r>
              <a:rPr dirty="0"/>
              <a:t> vowels or labelling. This is a key element they will need to understand for application of rules.</a:t>
            </a:r>
          </a:p>
        </p:txBody>
      </p:sp>
      <p:pic>
        <p:nvPicPr>
          <p:cNvPr id="13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140" y="4867546"/>
            <a:ext cx="7970967" cy="39986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438093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421" y="3407570"/>
            <a:ext cx="4833392" cy="6265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9353" y="4086585"/>
            <a:ext cx="7559574" cy="5286065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sunset"/>
          <p:cNvSpPr txBox="1"/>
          <p:nvPr/>
        </p:nvSpPr>
        <p:spPr>
          <a:xfrm>
            <a:off x="3485741" y="7778082"/>
            <a:ext cx="8622701" cy="1291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7900"/>
            </a:pPr>
            <a:r>
              <a:t>s</a:t>
            </a:r>
            <a:r>
              <a:rPr>
                <a:solidFill>
                  <a:srgbClr val="0433FF"/>
                </a:solidFill>
              </a:rPr>
              <a:t>u</a:t>
            </a:r>
            <a:r>
              <a:t>ns</a:t>
            </a:r>
            <a:r>
              <a:rPr>
                <a:solidFill>
                  <a:srgbClr val="0433FF"/>
                </a:solidFill>
              </a:rPr>
              <a:t>e</a:t>
            </a:r>
            <a:r>
              <a:t>t</a:t>
            </a:r>
          </a:p>
        </p:txBody>
      </p:sp>
      <p:sp>
        <p:nvSpPr>
          <p:cNvPr id="144" name="Key Techniques…"/>
          <p:cNvSpPr txBox="1">
            <a:spLocks noGrp="1"/>
          </p:cNvSpPr>
          <p:nvPr>
            <p:ph type="title"/>
          </p:nvPr>
        </p:nvSpPr>
        <p:spPr>
          <a:xfrm>
            <a:off x="952500" y="277967"/>
            <a:ext cx="11099800" cy="3567161"/>
          </a:xfrm>
          <a:prstGeom prst="rect">
            <a:avLst/>
          </a:prstGeom>
        </p:spPr>
        <p:txBody>
          <a:bodyPr/>
          <a:lstStyle/>
          <a:p>
            <a:pPr defTabSz="321310">
              <a:defRPr sz="44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Key </a:t>
            </a:r>
            <a:r>
              <a:rPr lang="en-GB" dirty="0"/>
              <a:t>Knowledge</a:t>
            </a:r>
            <a:endParaRPr dirty="0"/>
          </a:p>
          <a:p>
            <a:pPr defTabSz="321310">
              <a:defRPr sz="4400"/>
            </a:pPr>
            <a:endParaRPr dirty="0"/>
          </a:p>
          <a:p>
            <a:pPr defTabSz="321310">
              <a:defRPr sz="4400"/>
            </a:pPr>
            <a:r>
              <a:rPr dirty="0"/>
              <a:t>They should be able to distinguish </a:t>
            </a:r>
            <a:r>
              <a:rPr dirty="0">
                <a:solidFill>
                  <a:srgbClr val="0433FF"/>
                </a:solidFill>
              </a:rPr>
              <a:t>short vowels from long vowels </a:t>
            </a:r>
            <a:r>
              <a:rPr dirty="0"/>
              <a:t>and vowel phonemes</a:t>
            </a:r>
          </a:p>
        </p:txBody>
      </p:sp>
    </p:spTree>
    <p:extLst>
      <p:ext uri="{BB962C8B-B14F-4D97-AF65-F5344CB8AC3E}">
        <p14:creationId xmlns:p14="http://schemas.microsoft.com/office/powerpoint/2010/main" val="284582818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17847B781C3F49B0867756D8FD61A1" ma:contentTypeVersion="14" ma:contentTypeDescription="Create a new document." ma:contentTypeScope="" ma:versionID="bc366e058235e98a7b1a73085670d4d5">
  <xsd:schema xmlns:xsd="http://www.w3.org/2001/XMLSchema" xmlns:xs="http://www.w3.org/2001/XMLSchema" xmlns:p="http://schemas.microsoft.com/office/2006/metadata/properties" xmlns:ns3="779f4e19-4c64-463b-b57b-891e028ca011" xmlns:ns4="27aff37b-a65b-45f0-810c-588fbf0ac991" targetNamespace="http://schemas.microsoft.com/office/2006/metadata/properties" ma:root="true" ma:fieldsID="94c0c4fc9a51afd5a767c4669360fdbb" ns3:_="" ns4:_="">
    <xsd:import namespace="779f4e19-4c64-463b-b57b-891e028ca011"/>
    <xsd:import namespace="27aff37b-a65b-45f0-810c-588fbf0ac99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9f4e19-4c64-463b-b57b-891e028ca01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aff37b-a65b-45f0-810c-588fbf0ac9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EDBF9CF-23D5-4B88-AFDB-4C76BDDF556A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27aff37b-a65b-45f0-810c-588fbf0ac991"/>
    <ds:schemaRef ds:uri="http://schemas.microsoft.com/office/infopath/2007/PartnerControls"/>
    <ds:schemaRef ds:uri="http://purl.org/dc/elements/1.1/"/>
    <ds:schemaRef ds:uri="http://schemas.microsoft.com/office/2006/metadata/properties"/>
    <ds:schemaRef ds:uri="779f4e19-4c64-463b-b57b-891e028ca011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B6BADED-7989-4AE0-95E5-40BE2D0A7B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26D8540-7DA0-4640-85FD-DA0730FE98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79f4e19-4c64-463b-b57b-891e028ca011"/>
    <ds:schemaRef ds:uri="27aff37b-a65b-45f0-810c-588fbf0ac9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2353</Words>
  <Application>Microsoft Office PowerPoint</Application>
  <PresentationFormat>Custom</PresentationFormat>
  <Paragraphs>784</Paragraphs>
  <Slides>68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82" baseType="lpstr">
      <vt:lpstr>ＭＳ Ｐゴシック</vt:lpstr>
      <vt:lpstr>Arial</vt:lpstr>
      <vt:lpstr>Calibri</vt:lpstr>
      <vt:lpstr>Cambria</vt:lpstr>
      <vt:lpstr>Comic Sans MS</vt:lpstr>
      <vt:lpstr>Helvetica Light</vt:lpstr>
      <vt:lpstr>Helvetica Neue</vt:lpstr>
      <vt:lpstr>Helvetica Neue Light</vt:lpstr>
      <vt:lpstr>Helvetica Neue Medium</vt:lpstr>
      <vt:lpstr>Helvetica Neue Thin</vt:lpstr>
      <vt:lpstr>ＭＳ 明朝</vt:lpstr>
      <vt:lpstr>Times New Roman</vt:lpstr>
      <vt:lpstr>Wingdings</vt:lpstr>
      <vt:lpstr>White</vt:lpstr>
      <vt:lpstr> Effective Spelling is taught not ‘caught’</vt:lpstr>
      <vt:lpstr>PowerPoint Presentation</vt:lpstr>
      <vt:lpstr>Is this right?</vt:lpstr>
      <vt:lpstr>Progression in spelling</vt:lpstr>
      <vt:lpstr>What do you need to be a great speller?</vt:lpstr>
      <vt:lpstr>Spelling strategies</vt:lpstr>
      <vt:lpstr> Phonological</vt:lpstr>
      <vt:lpstr>Key knowledge  They should be able to label vowels and consonants by colouring vowels or labelling. This is a key element they will need to understand for application of rules.</vt:lpstr>
      <vt:lpstr>Key Knowledge  They should be able to distinguish short vowels from long vowels and vowel phonemes</vt:lpstr>
      <vt:lpstr>PowerPoint Presentation</vt:lpstr>
      <vt:lpstr>PowerPoint Presentation</vt:lpstr>
      <vt:lpstr>a hug and a kiss   get off the bus  </vt:lpstr>
      <vt:lpstr>Is the sun wet?  Can men jog to get fit?  Has a cat got a web?  Has a fix got six legs?  Has a pot of jam got a lid?</vt:lpstr>
      <vt:lpstr>Initial sound Medial sound End sound  CAT  How does the placement of the sound relate to writing?</vt:lpstr>
      <vt:lpstr>PowerPoint Presentation</vt:lpstr>
      <vt:lpstr>PowerPoint Presentation</vt:lpstr>
      <vt:lpstr>PowerPoint Presentation</vt:lpstr>
      <vt:lpstr>Ideas to support the learning of phonics</vt:lpstr>
      <vt:lpstr>Blending for Reading</vt:lpstr>
      <vt:lpstr>Ideas to support blending and reading</vt:lpstr>
      <vt:lpstr>Sound buttons</vt:lpstr>
      <vt:lpstr>PowerPoint Presentation</vt:lpstr>
      <vt:lpstr>PowerPoint Presentation</vt:lpstr>
      <vt:lpstr>PowerPoint Presentation</vt:lpstr>
      <vt:lpstr>Segmenting for Spelling</vt:lpstr>
      <vt:lpstr>Phase 5  </vt:lpstr>
      <vt:lpstr>Phase 5 Alternative graphemes  Alternative sounds made by the same grapheme/letters  i - fin, find o - hot, no, to  c - cat, cent, dance g - got,  giant u - but, put, unicorn ow - cow, blow </vt:lpstr>
      <vt:lpstr>Alternative sounds and the ‘best bet’</vt:lpstr>
      <vt:lpstr>Alternative graphemes for the same phoneme  Hard c - c (coat), k (kite), ck (sock), ch (school), qu (quickly), x (box) o - o (pot), a (want, was, what) j - j (just), g (magic), dge (fudge), ge (cage) ch - ch (church), tch (switch, patch) ar - ar (card), al (half, balm) oi - oi (noise), oy (enjoy) </vt:lpstr>
      <vt:lpstr>Sound buttons</vt:lpstr>
      <vt:lpstr>Long Vowel Sounds and the ‘Best Bet’  </vt:lpstr>
      <vt:lpstr>PowerPoint Presentation</vt:lpstr>
      <vt:lpstr>PowerPoint Presentation</vt:lpstr>
      <vt:lpstr>Games and ways to remember spellings</vt:lpstr>
      <vt:lpstr>2. Morphemic Strategies</vt:lpstr>
      <vt:lpstr>Past and present tense suffixes </vt:lpstr>
      <vt:lpstr>Compound words   </vt:lpstr>
      <vt:lpstr>Compound words </vt:lpstr>
      <vt:lpstr>Suffixes – Plurals </vt:lpstr>
      <vt:lpstr>Suffixes – That change nouns/verbs into adjectives</vt:lpstr>
      <vt:lpstr>Suffix – adding ly to adjectives to form adverbs  Words that describe how a verb is performed</vt:lpstr>
      <vt:lpstr>Prefixes </vt:lpstr>
      <vt:lpstr>Syllables – multisyllabic words</vt:lpstr>
      <vt:lpstr>Ideas to support segmenting and spelling</vt:lpstr>
      <vt:lpstr>KS2 Curriculum</vt:lpstr>
      <vt:lpstr>Suffixes</vt:lpstr>
      <vt:lpstr>Prefixes</vt:lpstr>
      <vt:lpstr>Spelling patterns</vt:lpstr>
      <vt:lpstr>Homophones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Improving the teaching and learning of spelling   Whole School Approach  Effective Spelling is taught not ‘caught’</dc:title>
  <dc:creator>Annabel DiFranco</dc:creator>
  <cp:lastModifiedBy>vtadmin</cp:lastModifiedBy>
  <cp:revision>30</cp:revision>
  <dcterms:modified xsi:type="dcterms:W3CDTF">2021-11-07T22:02:12Z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0x0101008517847B781C3F49B0867756D8FD61A1</vt:lpwstr>
  </property>
</Properties>
</file>