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7" r:id="rId6"/>
    <p:sldId id="258" r:id="rId7"/>
    <p:sldId id="259" r:id="rId8"/>
    <p:sldId id="260" r:id="rId9"/>
    <p:sldId id="268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9029, head" userId="cd5afa3d-46de-4906-8f8b-cf60255a1fd9" providerId="ADAL" clId="{70DFA92C-D0E0-4D70-A06B-7F0FED530590}"/>
    <pc:docChg chg="addSld modSld">
      <pc:chgData name="9029, head" userId="cd5afa3d-46de-4906-8f8b-cf60255a1fd9" providerId="ADAL" clId="{70DFA92C-D0E0-4D70-A06B-7F0FED530590}" dt="2023-11-02T10:49:08.696" v="5" actId="1076"/>
      <pc:docMkLst>
        <pc:docMk/>
      </pc:docMkLst>
      <pc:sldChg chg="addSp modSp add">
        <pc:chgData name="9029, head" userId="cd5afa3d-46de-4906-8f8b-cf60255a1fd9" providerId="ADAL" clId="{70DFA92C-D0E0-4D70-A06B-7F0FED530590}" dt="2023-11-02T10:49:08.696" v="5" actId="1076"/>
        <pc:sldMkLst>
          <pc:docMk/>
          <pc:sldMk cId="547795858" sldId="268"/>
        </pc:sldMkLst>
        <pc:picChg chg="add mod">
          <ac:chgData name="9029, head" userId="cd5afa3d-46de-4906-8f8b-cf60255a1fd9" providerId="ADAL" clId="{70DFA92C-D0E0-4D70-A06B-7F0FED530590}" dt="2023-11-02T10:49:08.696" v="5" actId="1076"/>
          <ac:picMkLst>
            <pc:docMk/>
            <pc:sldMk cId="547795858" sldId="268"/>
            <ac:picMk id="1026" creationId="{FA8E476F-0164-4C54-97A0-A699D8F3907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11/2/2023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rmen.com/little-miss-fabulous/" TargetMode="External"/><Relationship Id="rId13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12" Type="http://schemas.openxmlformats.org/officeDocument/2006/relationships/hyperlink" Target="https://www.mrmen.com/mr-bump/" TargetMode="External"/><Relationship Id="rId2" Type="http://schemas.openxmlformats.org/officeDocument/2006/relationships/hyperlink" Target="https://www.mrmen.com/mr-stron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rmen.com/mr-small/" TargetMode="External"/><Relationship Id="rId11" Type="http://schemas.openxmlformats.org/officeDocument/2006/relationships/image" Target="../media/image9.jpeg"/><Relationship Id="rId5" Type="http://schemas.openxmlformats.org/officeDocument/2006/relationships/image" Target="../media/image6.jpeg"/><Relationship Id="rId10" Type="http://schemas.openxmlformats.org/officeDocument/2006/relationships/hyperlink" Target="https://www.mrmen.com/little-miss-whoops/" TargetMode="External"/><Relationship Id="rId4" Type="http://schemas.openxmlformats.org/officeDocument/2006/relationships/hyperlink" Target="https://www.mrmen.com/little-miss-bossy/" TargetMode="External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/>
              <a:t>Values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4489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Union Jack flags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3" y="322285"/>
            <a:ext cx="11512684" cy="594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British values – Individual liberty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sz="2400" dirty="0"/>
              <a:t>In Britain, we can live how we choose as long as it is within the laws of the land.</a:t>
            </a:r>
          </a:p>
          <a:p>
            <a:endParaRPr lang="en-GB" sz="2400" dirty="0"/>
          </a:p>
          <a:p>
            <a:r>
              <a:rPr lang="en-GB" sz="2400" dirty="0"/>
              <a:t>We are also able to have our own views and opinions on issues or events and anything else.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2032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Union Jack flags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3" y="322285"/>
            <a:ext cx="11512684" cy="594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British values – mutual respect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sz="2400" dirty="0"/>
              <a:t>As we all have our own opinions on things we might not always agree with other people, but we show respect for other peoples thoughts, opinions and feelings.</a:t>
            </a:r>
          </a:p>
          <a:p>
            <a:endParaRPr lang="en-GB" sz="2400" dirty="0"/>
          </a:p>
          <a:p>
            <a:r>
              <a:rPr lang="en-GB" sz="2400" dirty="0"/>
              <a:t>By giving others respect, we can expect others to show us respect.</a:t>
            </a:r>
          </a:p>
        </p:txBody>
      </p:sp>
    </p:spTree>
    <p:extLst>
      <p:ext uri="{BB962C8B-B14F-4D97-AF65-F5344CB8AC3E}">
        <p14:creationId xmlns:p14="http://schemas.microsoft.com/office/powerpoint/2010/main" val="224446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Union Jack flags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3" y="322285"/>
            <a:ext cx="11512684" cy="594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316736"/>
            <a:ext cx="10058400" cy="1609344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British values – tolerance of those of different faiths and beliefs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8794" y="3245476"/>
            <a:ext cx="10149454" cy="2926724"/>
          </a:xfrm>
        </p:spPr>
        <p:txBody>
          <a:bodyPr/>
          <a:lstStyle/>
          <a:p>
            <a:r>
              <a:rPr lang="en-GB" sz="2400" dirty="0"/>
              <a:t>Because in Britain we have Individual Liberty and Mutual Respect we accept that people have a different religion, faith or beliefs than our own.  </a:t>
            </a:r>
          </a:p>
          <a:p>
            <a:endParaRPr lang="en-GB" sz="2400" dirty="0"/>
          </a:p>
          <a:p>
            <a:r>
              <a:rPr lang="en-GB" sz="2400" dirty="0"/>
              <a:t>All people have the freedom to worship their religion as they see fit.</a:t>
            </a:r>
          </a:p>
          <a:p>
            <a:endParaRPr lang="en-GB" dirty="0">
              <a:latin typeface="Comic Sans MS" pitchFamily="66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5619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British values</a:t>
            </a:r>
          </a:p>
        </p:txBody>
      </p:sp>
      <p:pic>
        <p:nvPicPr>
          <p:cNvPr id="4" name="Picture 3" descr="Image result for I need you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257" y="1520175"/>
            <a:ext cx="3314794" cy="525325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Box 2"/>
          <p:cNvSpPr txBox="1"/>
          <p:nvPr/>
        </p:nvSpPr>
        <p:spPr>
          <a:xfrm>
            <a:off x="5718220" y="4760433"/>
            <a:ext cx="2781836" cy="687332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Now what do British Values mean to</a:t>
            </a:r>
          </a:p>
        </p:txBody>
      </p:sp>
    </p:spTree>
    <p:extLst>
      <p:ext uri="{BB962C8B-B14F-4D97-AF65-F5344CB8AC3E}">
        <p14:creationId xmlns:p14="http://schemas.microsoft.com/office/powerpoint/2010/main" val="14773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Lets start by imagining a place where everyone is different.</a:t>
            </a:r>
          </a:p>
          <a:p>
            <a:r>
              <a:rPr lang="en-GB" dirty="0"/>
              <a:t>Some are strong </a:t>
            </a:r>
          </a:p>
          <a:p>
            <a:pPr algn="r"/>
            <a:r>
              <a:rPr lang="en-GB" dirty="0"/>
              <a:t>Some are bossy </a:t>
            </a:r>
          </a:p>
          <a:p>
            <a:pPr algn="r"/>
            <a:endParaRPr lang="en-GB" dirty="0"/>
          </a:p>
          <a:p>
            <a:r>
              <a:rPr lang="en-GB" dirty="0"/>
              <a:t>Some are small 			</a:t>
            </a:r>
          </a:p>
          <a:p>
            <a:pPr lvl="1" algn="r"/>
            <a:r>
              <a:rPr lang="en-GB" dirty="0"/>
              <a:t>Some fall over a lot and bump into things</a:t>
            </a:r>
          </a:p>
          <a:p>
            <a:pPr lvl="1" algn="r"/>
            <a:endParaRPr lang="en-GB" dirty="0"/>
          </a:p>
          <a:p>
            <a:pPr lvl="1" algn="ctr"/>
            <a:endParaRPr lang="en-GB" dirty="0"/>
          </a:p>
          <a:p>
            <a:pPr lvl="1" algn="ctr"/>
            <a:endParaRPr lang="en-GB" dirty="0"/>
          </a:p>
          <a:p>
            <a:pPr lvl="1" algn="ctr"/>
            <a:r>
              <a:rPr lang="en-GB" dirty="0"/>
              <a:t>And some are fabulous</a:t>
            </a:r>
          </a:p>
          <a:p>
            <a:pPr lvl="1" algn="ctr"/>
            <a:endParaRPr lang="en-GB" dirty="0"/>
          </a:p>
        </p:txBody>
      </p:sp>
      <p:pic>
        <p:nvPicPr>
          <p:cNvPr id="4" name="Picture 3" descr="https://www.mrmen.com/wp-content/uploads/2016/06/mrstrong-128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3760" y="2499651"/>
            <a:ext cx="1491727" cy="147992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s://www.mrmen.com/wp-content/uploads/2016/06/lmbossy-128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999" y="2499651"/>
            <a:ext cx="1491727" cy="139111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s://www.mrmen.com/wp-content/uploads/2016/06/mrsmall-128.jpg">
            <a:hlinkClick r:id="rId6"/>
          </p:cNvPr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02"/>
          <a:stretch/>
        </p:blipFill>
        <p:spPr bwMode="auto">
          <a:xfrm>
            <a:off x="1532247" y="4205157"/>
            <a:ext cx="1214755" cy="7895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s://www.mrmen.com/wp-content/uploads/2016/06/lmfabulous-128.jpg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7877" y="4932608"/>
            <a:ext cx="1517485" cy="149923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s://www.mrmen.com/wp-content/uploads/2016/06/lmwhoops-128.jpg">
            <a:hlinkClick r:id="rId10"/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512" y="3890762"/>
            <a:ext cx="1214755" cy="121475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https://www.mrmen.com/wp-content/uploads/2016/06/mrbump-128.jpg">
            <a:hlinkClick r:id="rId12"/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1757" y="3992560"/>
            <a:ext cx="1214755" cy="12147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487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But they all get along.  The reason for this is they have a set of values that enable them to live happily along together. </a:t>
            </a:r>
          </a:p>
          <a:p>
            <a:r>
              <a:rPr lang="en-GB" dirty="0"/>
              <a:t>Thoughtfulness, think how your behaviour affects others, and how others actions could affect you.</a:t>
            </a:r>
          </a:p>
          <a:p>
            <a:r>
              <a:rPr lang="en-GB" dirty="0"/>
              <a:t>Tolerance of others behaviour and actions.</a:t>
            </a:r>
          </a:p>
          <a:p>
            <a:r>
              <a:rPr lang="en-GB" dirty="0"/>
              <a:t>Understanding we are all different and accepting that we all have good and bad points and focusing on the good in everyone.</a:t>
            </a:r>
          </a:p>
          <a:p>
            <a:r>
              <a:rPr lang="en-GB" dirty="0"/>
              <a:t>All Mr Men and Little Miss are equal.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5471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At </a:t>
            </a:r>
            <a:r>
              <a:rPr lang="en-GB" dirty="0">
                <a:solidFill>
                  <a:srgbClr val="FF0000"/>
                </a:solidFill>
              </a:rPr>
              <a:t>our school </a:t>
            </a:r>
            <a:r>
              <a:rPr lang="en-GB" dirty="0"/>
              <a:t>we also have values and we discuss one each month.  These values help to build and reinforce our community to have the best school possible with the best pupils.</a:t>
            </a:r>
          </a:p>
          <a:p>
            <a:r>
              <a:rPr lang="en-GB" dirty="0"/>
              <a:t>At Bretherton Endowed CE Primary School we:</a:t>
            </a:r>
          </a:p>
          <a:p>
            <a:r>
              <a:rPr lang="en-GB" dirty="0"/>
              <a:t>Respect other people and God’s world (</a:t>
            </a:r>
            <a:r>
              <a:rPr lang="en-GB" b="1" dirty="0"/>
              <a:t>RESPECT</a:t>
            </a:r>
            <a:r>
              <a:rPr lang="en-GB" dirty="0"/>
              <a:t>)</a:t>
            </a:r>
          </a:p>
          <a:p>
            <a:r>
              <a:rPr lang="en-GB" dirty="0"/>
              <a:t>Never give up, even when things are hard and face our fears (</a:t>
            </a:r>
            <a:r>
              <a:rPr lang="en-GB" b="1" dirty="0"/>
              <a:t>COURAGE</a:t>
            </a:r>
            <a:r>
              <a:rPr lang="en-GB" dirty="0"/>
              <a:t>)</a:t>
            </a:r>
          </a:p>
          <a:p>
            <a:r>
              <a:rPr lang="en-GB" dirty="0"/>
              <a:t>Are proud of who we are and celebrate differences (</a:t>
            </a:r>
            <a:r>
              <a:rPr lang="en-GB" b="1" dirty="0"/>
              <a:t>HUMILITY</a:t>
            </a:r>
            <a:r>
              <a:rPr lang="en-GB" dirty="0"/>
              <a:t>)</a:t>
            </a:r>
          </a:p>
          <a:p>
            <a:r>
              <a:rPr lang="en-GB" dirty="0"/>
              <a:t>Think that telling the truth is the right thing to do (</a:t>
            </a:r>
            <a:r>
              <a:rPr lang="en-GB" b="1" dirty="0"/>
              <a:t>TRUTHFULNESS</a:t>
            </a:r>
            <a:r>
              <a:rPr lang="en-GB" dirty="0"/>
              <a:t>)</a:t>
            </a:r>
          </a:p>
          <a:p>
            <a:r>
              <a:rPr lang="en-GB" dirty="0"/>
              <a:t>Work hard so that we can be the best we can be (</a:t>
            </a:r>
            <a:r>
              <a:rPr lang="en-GB" b="1" dirty="0"/>
              <a:t>HOPE</a:t>
            </a:r>
            <a:r>
              <a:rPr lang="en-GB" dirty="0"/>
              <a:t>)</a:t>
            </a:r>
          </a:p>
          <a:p>
            <a:r>
              <a:rPr lang="en-GB" dirty="0"/>
              <a:t>Are true friends (</a:t>
            </a:r>
            <a:r>
              <a:rPr lang="en-GB" b="1" dirty="0"/>
              <a:t>FRIENDSHIP</a:t>
            </a:r>
            <a:r>
              <a:rPr lang="en-GB" dirty="0"/>
              <a:t>)</a:t>
            </a:r>
          </a:p>
          <a:p>
            <a:r>
              <a:rPr lang="en-GB" dirty="0"/>
              <a:t>Show kindness towards others (</a:t>
            </a:r>
            <a:r>
              <a:rPr lang="en-GB" b="1" dirty="0"/>
              <a:t>COMPASSION</a:t>
            </a:r>
            <a:r>
              <a:rPr lang="en-GB" dirty="0"/>
              <a:t>)</a:t>
            </a:r>
          </a:p>
          <a:p>
            <a:r>
              <a:rPr lang="en-GB" dirty="0"/>
              <a:t>Give thanks for all we receive (</a:t>
            </a:r>
            <a:r>
              <a:rPr lang="en-GB" b="1" dirty="0"/>
              <a:t>THANKFULNESS</a:t>
            </a:r>
            <a:r>
              <a:rPr lang="en-GB" dirty="0"/>
              <a:t>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021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Now you all have your own values as well.  These help to you the person you are now and will grow up to be.</a:t>
            </a:r>
          </a:p>
          <a:p>
            <a:endParaRPr lang="en-GB" dirty="0"/>
          </a:p>
          <a:p>
            <a:r>
              <a:rPr lang="en-GB" dirty="0"/>
              <a:t>These might be influenced by your family, religion, your social group, clubs you belong to or enjoy going to, books that you read, languages or another country.</a:t>
            </a:r>
          </a:p>
          <a:p>
            <a:endParaRPr lang="en-GB" dirty="0"/>
          </a:p>
          <a:p>
            <a:r>
              <a:rPr lang="en-GB" dirty="0"/>
              <a:t>As a country Britain has its own values.  These are commonly referred to as British Values (imaginative titles is not one of these values), we </a:t>
            </a:r>
            <a:r>
              <a:rPr lang="en-GB" dirty="0" err="1"/>
              <a:t>aregoing</a:t>
            </a:r>
            <a:r>
              <a:rPr lang="en-GB" dirty="0"/>
              <a:t> to look at these next.</a:t>
            </a:r>
          </a:p>
        </p:txBody>
      </p:sp>
    </p:spTree>
    <p:extLst>
      <p:ext uri="{BB962C8B-B14F-4D97-AF65-F5344CB8AC3E}">
        <p14:creationId xmlns:p14="http://schemas.microsoft.com/office/powerpoint/2010/main" val="3119371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51BDE-796D-42EF-977C-6EAB6C44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87123-5812-4340-8109-0C5F9E63E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Castle Hills Primary Academy - Fundamental British Values">
            <a:extLst>
              <a:ext uri="{FF2B5EF4-FFF2-40B4-BE49-F238E27FC236}">
                <a16:creationId xmlns:a16="http://schemas.microsoft.com/office/drawing/2014/main" id="{FA8E476F-0164-4C54-97A0-A699D8F39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41" y="121109"/>
            <a:ext cx="9944907" cy="685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795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Union Jack flags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3" y="322285"/>
            <a:ext cx="11512684" cy="594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British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There are five British Values, these are: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dirty="0"/>
              <a:t>Democracy</a:t>
            </a:r>
          </a:p>
          <a:p>
            <a:pPr marL="0" indent="0" algn="ctr">
              <a:buNone/>
            </a:pPr>
            <a:r>
              <a:rPr lang="en-GB" dirty="0"/>
              <a:t>The rule of law</a:t>
            </a:r>
          </a:p>
          <a:p>
            <a:pPr marL="0" indent="0" algn="ctr">
              <a:buNone/>
            </a:pPr>
            <a:r>
              <a:rPr lang="en-GB" dirty="0"/>
              <a:t>Individual liberty</a:t>
            </a:r>
          </a:p>
          <a:p>
            <a:pPr marL="0" indent="0" algn="ctr">
              <a:buNone/>
            </a:pPr>
            <a:r>
              <a:rPr lang="en-GB" dirty="0"/>
              <a:t>Mutual Respect</a:t>
            </a:r>
          </a:p>
          <a:p>
            <a:pPr marL="0" indent="0" algn="ctr">
              <a:buNone/>
            </a:pPr>
            <a:r>
              <a:rPr lang="en-GB" dirty="0"/>
              <a:t>&amp;</a:t>
            </a:r>
          </a:p>
          <a:p>
            <a:pPr marL="0" indent="0" algn="ctr">
              <a:buNone/>
            </a:pPr>
            <a:r>
              <a:rPr lang="en-GB" dirty="0"/>
              <a:t>Tolerance of those of different faiths and beliefs</a:t>
            </a:r>
          </a:p>
          <a:p>
            <a:pPr marL="0" indent="0">
              <a:buNone/>
            </a:pPr>
            <a:endParaRPr lang="en-GB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59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Union Jack flags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3" y="322285"/>
            <a:ext cx="11512684" cy="594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British Values –  Democracy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Britain is a Democracy – this means that the British public vote for the people they want to lead either the country,  the county or the town / area as a Mayor.  These elected representatives will structure laws and decide how to run the area they are responsible for.</a:t>
            </a:r>
          </a:p>
          <a:p>
            <a:endParaRPr lang="en-GB" sz="2400" dirty="0"/>
          </a:p>
          <a:p>
            <a:r>
              <a:rPr lang="en-GB" sz="2400" dirty="0"/>
              <a:t>If we did not live in a democracy either one person or a group of self appointed people will make all the decisions and laws,  we would have no option but to do as we are told. That would not be very fair.</a:t>
            </a:r>
          </a:p>
        </p:txBody>
      </p:sp>
    </p:spTree>
    <p:extLst>
      <p:ext uri="{BB962C8B-B14F-4D97-AF65-F5344CB8AC3E}">
        <p14:creationId xmlns:p14="http://schemas.microsoft.com/office/powerpoint/2010/main" val="1219584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Union Jack flags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3" y="322285"/>
            <a:ext cx="11512684" cy="5948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British Values – </a:t>
            </a:r>
            <a:br>
              <a:rPr lang="en-GB" dirty="0"/>
            </a:br>
            <a:r>
              <a:rPr lang="en-GB" dirty="0"/>
              <a:t>the rule of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400" dirty="0"/>
          </a:p>
          <a:p>
            <a:r>
              <a:rPr lang="en-GB" sz="2400" dirty="0"/>
              <a:t>Britain has a police force who ensure that everyone in the country do not do something wrong that break the law.</a:t>
            </a:r>
          </a:p>
          <a:p>
            <a:endParaRPr lang="en-GB" sz="2400" dirty="0"/>
          </a:p>
          <a:p>
            <a:r>
              <a:rPr lang="en-GB" sz="2400" dirty="0"/>
              <a:t>This ensure that we are all safe and that no one is going to o something that could cause us harm or upset us.</a:t>
            </a:r>
          </a:p>
        </p:txBody>
      </p:sp>
    </p:spTree>
    <p:extLst>
      <p:ext uri="{BB962C8B-B14F-4D97-AF65-F5344CB8AC3E}">
        <p14:creationId xmlns:p14="http://schemas.microsoft.com/office/powerpoint/2010/main" val="29140869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17847B781C3F49B0867756D8FD61A1" ma:contentTypeVersion="17" ma:contentTypeDescription="Create a new document." ma:contentTypeScope="" ma:versionID="1d3fc61c04c511669df3b05d767e9e79">
  <xsd:schema xmlns:xsd="http://www.w3.org/2001/XMLSchema" xmlns:xs="http://www.w3.org/2001/XMLSchema" xmlns:p="http://schemas.microsoft.com/office/2006/metadata/properties" xmlns:ns3="779f4e19-4c64-463b-b57b-891e028ca011" xmlns:ns4="27aff37b-a65b-45f0-810c-588fbf0ac991" targetNamespace="http://schemas.microsoft.com/office/2006/metadata/properties" ma:root="true" ma:fieldsID="af8d658ea6d4a7fb12f8ed4c1ef48496" ns3:_="" ns4:_="">
    <xsd:import namespace="779f4e19-4c64-463b-b57b-891e028ca011"/>
    <xsd:import namespace="27aff37b-a65b-45f0-810c-588fbf0ac99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f4e19-4c64-463b-b57b-891e028ca01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aff37b-a65b-45f0-810c-588fbf0ac9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7aff37b-a65b-45f0-810c-588fbf0ac991" xsi:nil="true"/>
  </documentManagement>
</p:properties>
</file>

<file path=customXml/itemProps1.xml><?xml version="1.0" encoding="utf-8"?>
<ds:datastoreItem xmlns:ds="http://schemas.openxmlformats.org/officeDocument/2006/customXml" ds:itemID="{F84387DA-0EAE-4BDA-B305-C360025A58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9f4e19-4c64-463b-b57b-891e028ca011"/>
    <ds:schemaRef ds:uri="27aff37b-a65b-45f0-810c-588fbf0ac9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3C7DC3-3B10-4673-9CB0-FE653C4EC1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AC05CC-EB26-4C3D-8BF8-D9B93E58F748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27aff37b-a65b-45f0-810c-588fbf0ac991"/>
    <ds:schemaRef ds:uri="http://purl.org/dc/dcmitype/"/>
    <ds:schemaRef ds:uri="http://schemas.openxmlformats.org/package/2006/metadata/core-properties"/>
    <ds:schemaRef ds:uri="779f4e19-4c64-463b-b57b-891e028ca01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151</TotalTime>
  <Words>689</Words>
  <Application>Microsoft Office PowerPoint</Application>
  <PresentationFormat>Widescreen</PresentationFormat>
  <Paragraphs>70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Comic Sans MS</vt:lpstr>
      <vt:lpstr>Rockwell</vt:lpstr>
      <vt:lpstr>Rockwell Condensed</vt:lpstr>
      <vt:lpstr>Times New Roman</vt:lpstr>
      <vt:lpstr>Wingdings</vt:lpstr>
      <vt:lpstr>Wood Type</vt:lpstr>
      <vt:lpstr>Values</vt:lpstr>
      <vt:lpstr>Values</vt:lpstr>
      <vt:lpstr>Values</vt:lpstr>
      <vt:lpstr>Values</vt:lpstr>
      <vt:lpstr>Values</vt:lpstr>
      <vt:lpstr>PowerPoint Presentation</vt:lpstr>
      <vt:lpstr>British Values</vt:lpstr>
      <vt:lpstr>British Values –  Democracy</vt:lpstr>
      <vt:lpstr>British Values –  the rule of law</vt:lpstr>
      <vt:lpstr>British values – Individual liberty</vt:lpstr>
      <vt:lpstr>British values – mutual respect</vt:lpstr>
      <vt:lpstr>British values – tolerance of those of different faiths and beliefs </vt:lpstr>
      <vt:lpstr>British values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Values</dc:title>
  <dc:creator>Home</dc:creator>
  <cp:lastModifiedBy>9029, head</cp:lastModifiedBy>
  <cp:revision>16</cp:revision>
  <dcterms:created xsi:type="dcterms:W3CDTF">2017-09-07T14:38:07Z</dcterms:created>
  <dcterms:modified xsi:type="dcterms:W3CDTF">2023-11-02T10:49:18Z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0x0101008517847B781C3F49B0867756D8FD61A1</vt:lpwstr>
  </property>
</Properties>
</file>