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1DFE3B-C557-4F29-B55D-4BA9A5326BA6}" v="624" dt="2023-01-27T21:39:26.7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7" d="100"/>
          <a:sy n="87" d="100"/>
        </p:scale>
        <p:origin x="60" y="5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B6DC293-882B-205C-1693-4B88EF065831}"/>
              </a:ext>
            </a:extLst>
          </p:cNvPr>
          <p:cNvSpPr txBox="1"/>
          <p:nvPr/>
        </p:nvSpPr>
        <p:spPr>
          <a:xfrm>
            <a:off x="989814" y="989814"/>
            <a:ext cx="10589443" cy="55707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latin typeface="Arial Nova"/>
                <a:cs typeface="Calibri"/>
              </a:rPr>
              <a:t>Season change and what we grow </a:t>
            </a:r>
          </a:p>
          <a:p>
            <a:r>
              <a:rPr lang="en-US" sz="3200" dirty="0">
                <a:latin typeface="Arial Nova"/>
                <a:cs typeface="Calibri"/>
              </a:rPr>
              <a:t>Won't always be the same</a:t>
            </a:r>
          </a:p>
          <a:p>
            <a:r>
              <a:rPr lang="en-US" sz="3200" dirty="0">
                <a:latin typeface="Arial Nova"/>
                <a:cs typeface="Calibri"/>
              </a:rPr>
              <a:t>Won't be the same</a:t>
            </a:r>
          </a:p>
          <a:p>
            <a:endParaRPr lang="en-US" sz="3200" dirty="0">
              <a:latin typeface="Arial Nova"/>
              <a:cs typeface="Calibri"/>
            </a:endParaRPr>
          </a:p>
          <a:p>
            <a:r>
              <a:rPr lang="en-US" sz="3200" dirty="0">
                <a:latin typeface="Arial Nova"/>
                <a:cs typeface="Calibri"/>
              </a:rPr>
              <a:t>Taking care and working with each other</a:t>
            </a:r>
          </a:p>
          <a:p>
            <a:r>
              <a:rPr lang="en-US" sz="3200" dirty="0">
                <a:latin typeface="Arial Nova"/>
                <a:cs typeface="Calibri"/>
              </a:rPr>
              <a:t>Is the aim</a:t>
            </a:r>
          </a:p>
          <a:p>
            <a:r>
              <a:rPr lang="en-US" sz="3200" dirty="0">
                <a:latin typeface="Arial Nova"/>
                <a:cs typeface="Calibri"/>
              </a:rPr>
              <a:t>And praising God is the game</a:t>
            </a:r>
          </a:p>
          <a:p>
            <a:endParaRPr lang="en-US" sz="3200" dirty="0">
              <a:latin typeface="Arial Nova"/>
              <a:cs typeface="Calibri"/>
            </a:endParaRPr>
          </a:p>
          <a:p>
            <a:r>
              <a:rPr lang="en-US" sz="3200" dirty="0">
                <a:latin typeface="Arial Nova"/>
                <a:cs typeface="Calibri"/>
              </a:rPr>
              <a:t>Hey</a:t>
            </a:r>
            <a:r>
              <a:rPr lang="en-US" sz="3200" dirty="0" smtClean="0">
                <a:latin typeface="Arial Nova"/>
                <a:cs typeface="Calibri"/>
              </a:rPr>
              <a:t>, hey</a:t>
            </a:r>
            <a:r>
              <a:rPr lang="en-US" sz="3200" dirty="0">
                <a:latin typeface="Arial Nova"/>
                <a:cs typeface="Calibri"/>
              </a:rPr>
              <a:t>, hey...</a:t>
            </a:r>
          </a:p>
          <a:p>
            <a:endParaRPr lang="en-US" sz="3200" dirty="0">
              <a:latin typeface="Arial Nova"/>
              <a:cs typeface="Calibri"/>
            </a:endParaRPr>
          </a:p>
          <a:p>
            <a:endParaRPr lang="en-US" dirty="0">
              <a:latin typeface="Arial Nova"/>
              <a:cs typeface="Calibri"/>
            </a:endParaRPr>
          </a:p>
          <a:p>
            <a:endParaRPr lang="en-US" dirty="0">
              <a:latin typeface="Arial Nov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1D0EF9A-151E-CD1C-54C7-70F9FAEF5880}"/>
              </a:ext>
            </a:extLst>
          </p:cNvPr>
          <p:cNvSpPr txBox="1"/>
          <p:nvPr/>
        </p:nvSpPr>
        <p:spPr>
          <a:xfrm>
            <a:off x="1723534" y="1032235"/>
            <a:ext cx="8179323" cy="60016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latin typeface="Arial Nova"/>
                <a:cs typeface="Segoe UI"/>
              </a:rPr>
              <a:t>Hey, hey, hey​</a:t>
            </a:r>
          </a:p>
          <a:p>
            <a:r>
              <a:rPr lang="en-US" sz="3200" dirty="0">
                <a:latin typeface="Arial Nova"/>
                <a:cs typeface="Segoe UI"/>
              </a:rPr>
              <a:t>We can flourish today day </a:t>
            </a:r>
            <a:r>
              <a:rPr lang="en-US" sz="3200" dirty="0" err="1">
                <a:latin typeface="Arial Nova"/>
                <a:cs typeface="Segoe UI"/>
              </a:rPr>
              <a:t>day</a:t>
            </a:r>
            <a:r>
              <a:rPr lang="en-US" sz="3200" dirty="0">
                <a:latin typeface="Arial Nova"/>
                <a:cs typeface="Segoe UI"/>
              </a:rPr>
              <a:t>​</a:t>
            </a:r>
          </a:p>
          <a:p>
            <a:r>
              <a:rPr lang="en-US" sz="3200" dirty="0">
                <a:latin typeface="Arial Nova"/>
                <a:cs typeface="Segoe UI"/>
              </a:rPr>
              <a:t>We can grow in the sun and rain​</a:t>
            </a:r>
          </a:p>
          <a:p>
            <a:r>
              <a:rPr lang="en-US" sz="3200" dirty="0">
                <a:latin typeface="Arial Nova"/>
                <a:cs typeface="Segoe UI"/>
              </a:rPr>
              <a:t>And give God the praise​</a:t>
            </a:r>
          </a:p>
          <a:p>
            <a:r>
              <a:rPr lang="en-US" sz="3200" dirty="0">
                <a:latin typeface="Arial Nova"/>
                <a:cs typeface="Segoe UI"/>
              </a:rPr>
              <a:t>​</a:t>
            </a:r>
          </a:p>
          <a:p>
            <a:r>
              <a:rPr lang="en-US" sz="3200" dirty="0">
                <a:latin typeface="Arial Nova"/>
                <a:cs typeface="Segoe UI"/>
              </a:rPr>
              <a:t>Everyone sing​</a:t>
            </a:r>
          </a:p>
          <a:p>
            <a:r>
              <a:rPr lang="en-US" sz="3200" dirty="0">
                <a:latin typeface="Arial Nova"/>
                <a:cs typeface="Segoe UI"/>
              </a:rPr>
              <a:t>​</a:t>
            </a:r>
          </a:p>
          <a:p>
            <a:r>
              <a:rPr lang="en-US" sz="3200" dirty="0">
                <a:latin typeface="Arial Nova"/>
                <a:cs typeface="Segoe UI"/>
              </a:rPr>
              <a:t>Hey, hey, hey​</a:t>
            </a:r>
          </a:p>
          <a:p>
            <a:r>
              <a:rPr lang="en-US" sz="3200" dirty="0">
                <a:latin typeface="Arial Nova"/>
                <a:cs typeface="Segoe UI"/>
              </a:rPr>
              <a:t>We can flourish today day </a:t>
            </a:r>
            <a:r>
              <a:rPr lang="en-US" sz="3200" dirty="0" err="1">
                <a:latin typeface="Arial Nova"/>
                <a:cs typeface="Segoe UI"/>
              </a:rPr>
              <a:t>day</a:t>
            </a:r>
            <a:r>
              <a:rPr lang="en-US" sz="3200" dirty="0">
                <a:latin typeface="Arial Nova"/>
                <a:cs typeface="Segoe UI"/>
              </a:rPr>
              <a:t>​</a:t>
            </a:r>
          </a:p>
          <a:p>
            <a:r>
              <a:rPr lang="en-US" sz="3200" dirty="0">
                <a:latin typeface="Arial Nova"/>
                <a:cs typeface="Segoe UI"/>
              </a:rPr>
              <a:t>We can grow in the sun and rain​</a:t>
            </a:r>
          </a:p>
          <a:p>
            <a:r>
              <a:rPr lang="en-US" sz="3200" dirty="0">
                <a:latin typeface="Arial Nova"/>
                <a:cs typeface="Segoe UI"/>
              </a:rPr>
              <a:t>And give God the praise​</a:t>
            </a:r>
          </a:p>
          <a:p>
            <a:r>
              <a:rPr lang="en-US" sz="3200" dirty="0">
                <a:latin typeface="Arial Nova"/>
                <a:cs typeface="Segoe UI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4250207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0F4AC6B-8825-3BE7-04FB-4F043F3996AE}"/>
              </a:ext>
            </a:extLst>
          </p:cNvPr>
          <p:cNvSpPr txBox="1"/>
          <p:nvPr/>
        </p:nvSpPr>
        <p:spPr>
          <a:xfrm>
            <a:off x="942680" y="1131216"/>
            <a:ext cx="10174663" cy="535531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latin typeface="Arial Nova"/>
                <a:cs typeface="Calibri"/>
              </a:rPr>
              <a:t>Step to the left</a:t>
            </a:r>
          </a:p>
          <a:p>
            <a:r>
              <a:rPr lang="en-US" sz="3200" dirty="0">
                <a:latin typeface="Arial Nova"/>
                <a:cs typeface="Calibri"/>
              </a:rPr>
              <a:t>Step to the right</a:t>
            </a:r>
          </a:p>
          <a:p>
            <a:r>
              <a:rPr lang="en-US" sz="3200" dirty="0">
                <a:latin typeface="Arial Nova"/>
                <a:cs typeface="Calibri"/>
              </a:rPr>
              <a:t>Take it down low</a:t>
            </a:r>
          </a:p>
          <a:p>
            <a:r>
              <a:rPr lang="en-US" sz="3200" dirty="0">
                <a:latin typeface="Arial Nova"/>
                <a:cs typeface="Calibri"/>
              </a:rPr>
              <a:t>Take it up high</a:t>
            </a:r>
          </a:p>
          <a:p>
            <a:endParaRPr lang="en-US" sz="3200" dirty="0">
              <a:latin typeface="Arial Nova"/>
              <a:cs typeface="Calibri"/>
            </a:endParaRPr>
          </a:p>
          <a:p>
            <a:r>
              <a:rPr lang="en-US" sz="3200" dirty="0">
                <a:latin typeface="Arial Nova"/>
                <a:ea typeface="+mn-lt"/>
                <a:cs typeface="+mn-lt"/>
              </a:rPr>
              <a:t>Step to the left</a:t>
            </a:r>
          </a:p>
          <a:p>
            <a:r>
              <a:rPr lang="en-US" sz="3200" dirty="0">
                <a:latin typeface="Arial Nova"/>
                <a:ea typeface="+mn-lt"/>
                <a:cs typeface="+mn-lt"/>
              </a:rPr>
              <a:t>Step to the right</a:t>
            </a:r>
          </a:p>
          <a:p>
            <a:r>
              <a:rPr lang="en-US" sz="3200" dirty="0">
                <a:latin typeface="Arial Nova"/>
                <a:ea typeface="+mn-lt"/>
                <a:cs typeface="+mn-lt"/>
              </a:rPr>
              <a:t>Take it down low</a:t>
            </a:r>
          </a:p>
          <a:p>
            <a:r>
              <a:rPr lang="en-US" sz="3200" dirty="0">
                <a:latin typeface="Arial Nova"/>
                <a:ea typeface="+mn-lt"/>
                <a:cs typeface="+mn-lt"/>
              </a:rPr>
              <a:t>Take it up high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6691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9AE8B75-D482-5C3E-D12B-D90E0321E1FA}"/>
              </a:ext>
            </a:extLst>
          </p:cNvPr>
          <p:cNvSpPr txBox="1"/>
          <p:nvPr/>
        </p:nvSpPr>
        <p:spPr>
          <a:xfrm>
            <a:off x="738432" y="1194061"/>
            <a:ext cx="8085054" cy="56938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latin typeface="Arial Nova"/>
                <a:cs typeface="Calibri"/>
              </a:rPr>
              <a:t>Planting roots on solid ground</a:t>
            </a:r>
          </a:p>
          <a:p>
            <a:r>
              <a:rPr lang="en-US" sz="3200" dirty="0">
                <a:latin typeface="Arial Nova"/>
                <a:cs typeface="Calibri"/>
              </a:rPr>
              <a:t>Won't always keep you strong</a:t>
            </a:r>
          </a:p>
          <a:p>
            <a:r>
              <a:rPr lang="en-US" sz="3200" dirty="0">
                <a:latin typeface="Arial Nova"/>
                <a:cs typeface="Calibri"/>
              </a:rPr>
              <a:t>Won't keep you strong</a:t>
            </a:r>
          </a:p>
          <a:p>
            <a:endParaRPr lang="en-US" sz="3200" dirty="0">
              <a:latin typeface="Arial Nova"/>
              <a:cs typeface="Calibri"/>
            </a:endParaRPr>
          </a:p>
          <a:p>
            <a:r>
              <a:rPr lang="en-US" sz="3200" dirty="0">
                <a:latin typeface="Arial Nova"/>
                <a:cs typeface="Calibri"/>
              </a:rPr>
              <a:t>Build your life upon the rock of God and sing along</a:t>
            </a:r>
          </a:p>
          <a:p>
            <a:r>
              <a:rPr lang="en-US" sz="3200" dirty="0">
                <a:latin typeface="Arial Nova"/>
                <a:cs typeface="Calibri"/>
              </a:rPr>
              <a:t>Together this is our song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r>
              <a:rPr lang="en-US" sz="3200" dirty="0">
                <a:cs typeface="Calibri"/>
              </a:rPr>
              <a:t>Hey, hey, hey...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303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1D0EF9A-151E-CD1C-54C7-70F9FAEF5880}"/>
              </a:ext>
            </a:extLst>
          </p:cNvPr>
          <p:cNvSpPr txBox="1"/>
          <p:nvPr/>
        </p:nvSpPr>
        <p:spPr>
          <a:xfrm>
            <a:off x="1754957" y="419493"/>
            <a:ext cx="8179323" cy="64940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latin typeface="Arial Nova"/>
                <a:cs typeface="Segoe UI"/>
              </a:rPr>
              <a:t>Hey, hey, hey​</a:t>
            </a:r>
          </a:p>
          <a:p>
            <a:r>
              <a:rPr lang="en-US" sz="3200" dirty="0">
                <a:latin typeface="Arial Nova"/>
                <a:cs typeface="Segoe UI"/>
              </a:rPr>
              <a:t>We can flourish today day </a:t>
            </a:r>
            <a:r>
              <a:rPr lang="en-US" sz="3200" dirty="0" err="1">
                <a:latin typeface="Arial Nova"/>
                <a:cs typeface="Segoe UI"/>
              </a:rPr>
              <a:t>day</a:t>
            </a:r>
            <a:r>
              <a:rPr lang="en-US" sz="3200" dirty="0">
                <a:latin typeface="Arial Nova"/>
                <a:cs typeface="Segoe UI"/>
              </a:rPr>
              <a:t>​</a:t>
            </a:r>
          </a:p>
          <a:p>
            <a:r>
              <a:rPr lang="en-US" sz="3200" dirty="0">
                <a:latin typeface="Arial Nova"/>
                <a:cs typeface="Segoe UI"/>
              </a:rPr>
              <a:t>We can grow in the sun and rain​</a:t>
            </a:r>
          </a:p>
          <a:p>
            <a:r>
              <a:rPr lang="en-US" sz="3200" dirty="0">
                <a:latin typeface="Arial Nova"/>
                <a:cs typeface="Segoe UI"/>
              </a:rPr>
              <a:t>And give God the praise​</a:t>
            </a:r>
          </a:p>
          <a:p>
            <a:r>
              <a:rPr lang="en-US" sz="3200" dirty="0">
                <a:latin typeface="Arial Nova"/>
                <a:cs typeface="Segoe UI"/>
              </a:rPr>
              <a:t>​</a:t>
            </a:r>
          </a:p>
          <a:p>
            <a:r>
              <a:rPr lang="en-US" sz="3200" dirty="0">
                <a:latin typeface="Arial Nova"/>
                <a:cs typeface="Segoe UI"/>
              </a:rPr>
              <a:t>Everyone sing​</a:t>
            </a:r>
          </a:p>
          <a:p>
            <a:r>
              <a:rPr lang="en-US" sz="3200" dirty="0">
                <a:latin typeface="Arial Nova"/>
                <a:cs typeface="Segoe UI"/>
              </a:rPr>
              <a:t>​</a:t>
            </a:r>
          </a:p>
          <a:p>
            <a:r>
              <a:rPr lang="en-US" sz="3200" dirty="0">
                <a:latin typeface="Arial Nova"/>
                <a:cs typeface="Segoe UI"/>
              </a:rPr>
              <a:t>Hey, hey, hey​</a:t>
            </a:r>
          </a:p>
          <a:p>
            <a:r>
              <a:rPr lang="en-US" sz="3200" dirty="0">
                <a:latin typeface="Arial Nova"/>
                <a:cs typeface="Segoe UI"/>
              </a:rPr>
              <a:t>We can flourish today day </a:t>
            </a:r>
            <a:r>
              <a:rPr lang="en-US" sz="3200" dirty="0" err="1">
                <a:latin typeface="Arial Nova"/>
                <a:cs typeface="Segoe UI"/>
              </a:rPr>
              <a:t>day</a:t>
            </a:r>
            <a:r>
              <a:rPr lang="en-US" sz="3200" dirty="0">
                <a:latin typeface="Arial Nova"/>
                <a:cs typeface="Segoe UI"/>
              </a:rPr>
              <a:t>​</a:t>
            </a:r>
          </a:p>
          <a:p>
            <a:r>
              <a:rPr lang="en-US" sz="3200" dirty="0">
                <a:latin typeface="Arial Nova"/>
                <a:cs typeface="Segoe UI"/>
              </a:rPr>
              <a:t>We can grow in the sun and rain​</a:t>
            </a:r>
          </a:p>
          <a:p>
            <a:r>
              <a:rPr lang="en-US" sz="3200" dirty="0">
                <a:latin typeface="Arial Nova"/>
                <a:cs typeface="Segoe UI"/>
              </a:rPr>
              <a:t>And give God the praise​</a:t>
            </a:r>
          </a:p>
          <a:p>
            <a:r>
              <a:rPr lang="en-US" sz="3200" dirty="0">
                <a:latin typeface="Arial Nova"/>
                <a:cs typeface="Segoe UI"/>
              </a:rPr>
              <a:t>...Give God the praise</a:t>
            </a:r>
          </a:p>
          <a:p>
            <a:r>
              <a:rPr lang="en-US" sz="3200" dirty="0">
                <a:latin typeface="Arial Nova"/>
                <a:cs typeface="Segoe UI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2947067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0F4AC6B-8825-3BE7-04FB-4F043F3996AE}"/>
              </a:ext>
            </a:extLst>
          </p:cNvPr>
          <p:cNvSpPr txBox="1"/>
          <p:nvPr/>
        </p:nvSpPr>
        <p:spPr>
          <a:xfrm>
            <a:off x="942680" y="1131216"/>
            <a:ext cx="10174663" cy="535531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latin typeface="Arial Nova"/>
                <a:cs typeface="Calibri"/>
              </a:rPr>
              <a:t>Step to the left</a:t>
            </a:r>
          </a:p>
          <a:p>
            <a:r>
              <a:rPr lang="en-US" sz="3200" dirty="0">
                <a:latin typeface="Arial Nova"/>
                <a:cs typeface="Calibri"/>
              </a:rPr>
              <a:t>Step to the right</a:t>
            </a:r>
          </a:p>
          <a:p>
            <a:r>
              <a:rPr lang="en-US" sz="3200" dirty="0">
                <a:latin typeface="Arial Nova"/>
                <a:cs typeface="Calibri"/>
              </a:rPr>
              <a:t>Take it down low</a:t>
            </a:r>
          </a:p>
          <a:p>
            <a:r>
              <a:rPr lang="en-US" sz="3200" dirty="0">
                <a:latin typeface="Arial Nova"/>
                <a:cs typeface="Calibri"/>
              </a:rPr>
              <a:t>Take it up high</a:t>
            </a:r>
          </a:p>
          <a:p>
            <a:endParaRPr lang="en-US" sz="3200" dirty="0">
              <a:latin typeface="Arial Nova"/>
              <a:cs typeface="Calibri"/>
            </a:endParaRPr>
          </a:p>
          <a:p>
            <a:r>
              <a:rPr lang="en-US" sz="3200" dirty="0">
                <a:latin typeface="Arial Nova"/>
                <a:ea typeface="+mn-lt"/>
                <a:cs typeface="+mn-lt"/>
              </a:rPr>
              <a:t>Step to the left</a:t>
            </a:r>
          </a:p>
          <a:p>
            <a:r>
              <a:rPr lang="en-US" sz="3200" dirty="0">
                <a:latin typeface="Arial Nova"/>
                <a:ea typeface="+mn-lt"/>
                <a:cs typeface="+mn-lt"/>
              </a:rPr>
              <a:t>Step to the right</a:t>
            </a:r>
          </a:p>
          <a:p>
            <a:r>
              <a:rPr lang="en-US" sz="3200" dirty="0">
                <a:latin typeface="Arial Nova"/>
                <a:ea typeface="+mn-lt"/>
                <a:cs typeface="+mn-lt"/>
              </a:rPr>
              <a:t>Take it down low</a:t>
            </a:r>
          </a:p>
          <a:p>
            <a:r>
              <a:rPr lang="en-US" sz="3200" dirty="0">
                <a:latin typeface="Arial Nova"/>
                <a:ea typeface="+mn-lt"/>
                <a:cs typeface="+mn-lt"/>
              </a:rPr>
              <a:t>Take it up high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4073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2096516-D7D6-A3E7-D4DA-89EEC0947736}"/>
              </a:ext>
            </a:extLst>
          </p:cNvPr>
          <p:cNvSpPr txBox="1"/>
          <p:nvPr/>
        </p:nvSpPr>
        <p:spPr>
          <a:xfrm>
            <a:off x="1414020" y="911257"/>
            <a:ext cx="7456208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latin typeface="Arial Nova"/>
                <a:cs typeface="Calibri"/>
              </a:rPr>
              <a:t>Na </a:t>
            </a:r>
            <a:r>
              <a:rPr lang="en-US" sz="3200" dirty="0" err="1">
                <a:latin typeface="Arial Nova"/>
                <a:cs typeface="Calibri"/>
              </a:rPr>
              <a:t>na</a:t>
            </a:r>
            <a:r>
              <a:rPr lang="en-US" sz="3200" dirty="0">
                <a:latin typeface="Arial Nova"/>
                <a:cs typeface="Calibri"/>
              </a:rPr>
              <a:t> </a:t>
            </a:r>
            <a:r>
              <a:rPr lang="en-US" sz="3200" dirty="0" err="1">
                <a:latin typeface="Arial Nova"/>
                <a:cs typeface="Calibri"/>
              </a:rPr>
              <a:t>na</a:t>
            </a:r>
            <a:r>
              <a:rPr lang="en-US" sz="3200" dirty="0">
                <a:latin typeface="Arial Nova"/>
                <a:cs typeface="Calibri"/>
              </a:rPr>
              <a:t> </a:t>
            </a:r>
            <a:r>
              <a:rPr lang="en-US" sz="3200" dirty="0" err="1">
                <a:latin typeface="Arial Nova"/>
                <a:cs typeface="Calibri"/>
              </a:rPr>
              <a:t>na</a:t>
            </a:r>
            <a:r>
              <a:rPr lang="en-US" sz="3200" dirty="0">
                <a:latin typeface="Arial Nova"/>
                <a:cs typeface="Calibri"/>
              </a:rPr>
              <a:t> </a:t>
            </a:r>
            <a:r>
              <a:rPr lang="en-US" sz="3200" dirty="0" err="1">
                <a:latin typeface="Arial Nova"/>
                <a:cs typeface="Calibri"/>
              </a:rPr>
              <a:t>na</a:t>
            </a:r>
            <a:r>
              <a:rPr lang="en-US" sz="3200" dirty="0">
                <a:latin typeface="Arial Nova"/>
                <a:cs typeface="Calibri"/>
              </a:rPr>
              <a:t> </a:t>
            </a:r>
            <a:r>
              <a:rPr lang="en-US" sz="3200" dirty="0" err="1" smtClean="0">
                <a:latin typeface="Arial Nova"/>
                <a:cs typeface="Calibri"/>
              </a:rPr>
              <a:t>na</a:t>
            </a:r>
            <a:r>
              <a:rPr lang="en-US" sz="3200" dirty="0" smtClean="0">
                <a:latin typeface="Arial Nova"/>
                <a:cs typeface="Calibri"/>
              </a:rPr>
              <a:t>  HEY</a:t>
            </a:r>
            <a:endParaRPr lang="en-US" sz="3200" dirty="0">
              <a:latin typeface="Arial Nova"/>
              <a:cs typeface="Calibri"/>
            </a:endParaRPr>
          </a:p>
          <a:p>
            <a:r>
              <a:rPr lang="en-US" sz="3200" dirty="0">
                <a:latin typeface="Arial Nova"/>
                <a:cs typeface="Calibri"/>
              </a:rPr>
              <a:t>Na </a:t>
            </a:r>
            <a:r>
              <a:rPr lang="en-US" sz="3200" dirty="0" err="1">
                <a:latin typeface="Arial Nova"/>
                <a:cs typeface="Calibri"/>
              </a:rPr>
              <a:t>na</a:t>
            </a:r>
            <a:r>
              <a:rPr lang="en-US" sz="3200" dirty="0">
                <a:latin typeface="Arial Nova"/>
                <a:cs typeface="Calibri"/>
              </a:rPr>
              <a:t> </a:t>
            </a:r>
            <a:r>
              <a:rPr lang="en-US" sz="3200" dirty="0" err="1">
                <a:latin typeface="Arial Nova"/>
                <a:cs typeface="Calibri"/>
              </a:rPr>
              <a:t>na</a:t>
            </a:r>
            <a:r>
              <a:rPr lang="en-US" sz="3200" dirty="0">
                <a:latin typeface="Arial Nova"/>
                <a:cs typeface="Calibri"/>
              </a:rPr>
              <a:t> </a:t>
            </a:r>
            <a:r>
              <a:rPr lang="en-US" sz="3200" dirty="0" err="1">
                <a:latin typeface="Arial Nova"/>
                <a:cs typeface="Calibri"/>
              </a:rPr>
              <a:t>na</a:t>
            </a:r>
            <a:r>
              <a:rPr lang="en-US" sz="3200" dirty="0">
                <a:latin typeface="Arial Nova"/>
                <a:cs typeface="Calibri"/>
              </a:rPr>
              <a:t> </a:t>
            </a:r>
            <a:r>
              <a:rPr lang="en-US" sz="3200" dirty="0" err="1">
                <a:latin typeface="Arial Nova"/>
                <a:cs typeface="Calibri"/>
              </a:rPr>
              <a:t>na</a:t>
            </a:r>
            <a:r>
              <a:rPr lang="en-US" sz="3200" dirty="0">
                <a:latin typeface="Arial Nova"/>
                <a:cs typeface="Calibri"/>
              </a:rPr>
              <a:t> </a:t>
            </a:r>
            <a:r>
              <a:rPr lang="en-US" sz="3200" dirty="0" err="1" smtClean="0">
                <a:latin typeface="Arial Nova"/>
                <a:cs typeface="Calibri"/>
              </a:rPr>
              <a:t>na</a:t>
            </a:r>
            <a:r>
              <a:rPr lang="en-US" sz="3200" dirty="0" smtClean="0">
                <a:latin typeface="Arial Nova"/>
                <a:cs typeface="Calibri"/>
              </a:rPr>
              <a:t>  HO</a:t>
            </a:r>
            <a:endParaRPr lang="en-US" sz="3200" dirty="0">
              <a:latin typeface="Arial Nova"/>
              <a:cs typeface="Calibri"/>
            </a:endParaRPr>
          </a:p>
          <a:p>
            <a:r>
              <a:rPr lang="en-US" sz="3200" dirty="0">
                <a:latin typeface="Arial Nova"/>
                <a:cs typeface="Calibri"/>
              </a:rPr>
              <a:t>Na </a:t>
            </a:r>
            <a:r>
              <a:rPr lang="en-US" sz="3200" dirty="0" err="1">
                <a:latin typeface="Arial Nova"/>
                <a:cs typeface="Calibri"/>
              </a:rPr>
              <a:t>na</a:t>
            </a:r>
            <a:r>
              <a:rPr lang="en-US" sz="3200" dirty="0">
                <a:latin typeface="Arial Nova"/>
                <a:cs typeface="Calibri"/>
              </a:rPr>
              <a:t> </a:t>
            </a:r>
            <a:r>
              <a:rPr lang="en-US" sz="3200" dirty="0" err="1">
                <a:latin typeface="Arial Nova"/>
                <a:cs typeface="Calibri"/>
              </a:rPr>
              <a:t>na</a:t>
            </a:r>
            <a:r>
              <a:rPr lang="en-US" sz="3200" dirty="0">
                <a:latin typeface="Arial Nova"/>
                <a:cs typeface="Calibri"/>
              </a:rPr>
              <a:t> </a:t>
            </a:r>
            <a:r>
              <a:rPr lang="en-US" sz="3200" dirty="0" err="1">
                <a:latin typeface="Arial Nova"/>
                <a:cs typeface="Calibri"/>
              </a:rPr>
              <a:t>na</a:t>
            </a:r>
            <a:r>
              <a:rPr lang="en-US" sz="3200" dirty="0">
                <a:latin typeface="Arial Nova"/>
                <a:cs typeface="Calibri"/>
              </a:rPr>
              <a:t> </a:t>
            </a:r>
            <a:r>
              <a:rPr lang="en-US" sz="3200" dirty="0" err="1">
                <a:latin typeface="Arial Nova"/>
                <a:cs typeface="Calibri"/>
              </a:rPr>
              <a:t>na</a:t>
            </a:r>
            <a:r>
              <a:rPr lang="en-US" sz="3200" dirty="0">
                <a:latin typeface="Arial Nova"/>
                <a:cs typeface="Calibri"/>
              </a:rPr>
              <a:t> </a:t>
            </a:r>
            <a:r>
              <a:rPr lang="en-US" sz="3200" dirty="0" err="1" smtClean="0">
                <a:latin typeface="Arial Nova"/>
                <a:cs typeface="Calibri"/>
              </a:rPr>
              <a:t>na</a:t>
            </a:r>
            <a:r>
              <a:rPr lang="en-US" sz="3200" dirty="0" smtClean="0">
                <a:latin typeface="Arial Nova"/>
                <a:cs typeface="Calibri"/>
              </a:rPr>
              <a:t>  HEY</a:t>
            </a:r>
            <a:endParaRPr lang="en-US" sz="3200" dirty="0">
              <a:latin typeface="Arial Nova"/>
              <a:cs typeface="Calibri"/>
            </a:endParaRPr>
          </a:p>
          <a:p>
            <a:r>
              <a:rPr lang="en-US" sz="3200" dirty="0">
                <a:latin typeface="Arial Nova"/>
                <a:cs typeface="Calibri"/>
              </a:rPr>
              <a:t>Na </a:t>
            </a:r>
            <a:r>
              <a:rPr lang="en-US" sz="3200" dirty="0" err="1">
                <a:latin typeface="Arial Nova"/>
                <a:cs typeface="Calibri"/>
              </a:rPr>
              <a:t>na</a:t>
            </a:r>
            <a:r>
              <a:rPr lang="en-US" sz="3200" dirty="0">
                <a:latin typeface="Arial Nova"/>
                <a:cs typeface="Calibri"/>
              </a:rPr>
              <a:t> </a:t>
            </a:r>
            <a:r>
              <a:rPr lang="en-US" sz="3200" dirty="0" err="1">
                <a:latin typeface="Arial Nova"/>
                <a:cs typeface="Calibri"/>
              </a:rPr>
              <a:t>na</a:t>
            </a:r>
            <a:r>
              <a:rPr lang="en-US" sz="3200" dirty="0">
                <a:latin typeface="Arial Nova"/>
                <a:cs typeface="Calibri"/>
              </a:rPr>
              <a:t> </a:t>
            </a:r>
            <a:r>
              <a:rPr lang="en-US" sz="3200" dirty="0" err="1">
                <a:latin typeface="Arial Nova"/>
                <a:cs typeface="Calibri"/>
              </a:rPr>
              <a:t>na</a:t>
            </a:r>
            <a:r>
              <a:rPr lang="en-US" sz="3200" dirty="0">
                <a:latin typeface="Arial Nova"/>
                <a:cs typeface="Calibri"/>
              </a:rPr>
              <a:t> </a:t>
            </a:r>
            <a:r>
              <a:rPr lang="en-US" sz="3200" dirty="0" err="1">
                <a:latin typeface="Arial Nova"/>
                <a:cs typeface="Calibri"/>
              </a:rPr>
              <a:t>na</a:t>
            </a:r>
            <a:r>
              <a:rPr lang="en-US" sz="3200" dirty="0">
                <a:latin typeface="Arial Nova"/>
                <a:cs typeface="Calibri"/>
              </a:rPr>
              <a:t> </a:t>
            </a:r>
            <a:r>
              <a:rPr lang="en-US" sz="3200" dirty="0" err="1" smtClean="0">
                <a:latin typeface="Arial Nova"/>
                <a:cs typeface="Calibri"/>
              </a:rPr>
              <a:t>na</a:t>
            </a:r>
            <a:r>
              <a:rPr lang="en-US" sz="3200" dirty="0" smtClean="0">
                <a:latin typeface="Arial Nova"/>
                <a:cs typeface="Calibri"/>
              </a:rPr>
              <a:t>  LET’S GO</a:t>
            </a:r>
            <a:endParaRPr lang="en-US" sz="3200" dirty="0">
              <a:latin typeface="Arial Nova"/>
              <a:cs typeface="Calibri"/>
            </a:endParaRPr>
          </a:p>
          <a:p>
            <a:endParaRPr lang="en-US" sz="3200" dirty="0">
              <a:latin typeface="Arial Nova"/>
              <a:cs typeface="Calibri"/>
            </a:endParaRPr>
          </a:p>
          <a:p>
            <a:r>
              <a:rPr lang="en-US" sz="3200" dirty="0">
                <a:ea typeface="+mn-lt"/>
                <a:cs typeface="+mn-lt"/>
              </a:rPr>
              <a:t>Na </a:t>
            </a:r>
            <a:r>
              <a:rPr lang="en-US" sz="3200" dirty="0" err="1">
                <a:ea typeface="+mn-lt"/>
                <a:cs typeface="+mn-lt"/>
              </a:rPr>
              <a:t>na</a:t>
            </a:r>
            <a:r>
              <a:rPr lang="en-US" sz="3200" dirty="0">
                <a:ea typeface="+mn-lt"/>
                <a:cs typeface="+mn-lt"/>
              </a:rPr>
              <a:t> </a:t>
            </a:r>
            <a:r>
              <a:rPr lang="en-US" sz="3200" dirty="0" err="1">
                <a:ea typeface="+mn-lt"/>
                <a:cs typeface="+mn-lt"/>
              </a:rPr>
              <a:t>na</a:t>
            </a:r>
            <a:r>
              <a:rPr lang="en-US" sz="3200" dirty="0">
                <a:ea typeface="+mn-lt"/>
                <a:cs typeface="+mn-lt"/>
              </a:rPr>
              <a:t> </a:t>
            </a:r>
            <a:r>
              <a:rPr lang="en-US" sz="3200" dirty="0" err="1">
                <a:ea typeface="+mn-lt"/>
                <a:cs typeface="+mn-lt"/>
              </a:rPr>
              <a:t>na</a:t>
            </a:r>
            <a:r>
              <a:rPr lang="en-US" sz="3200" dirty="0">
                <a:ea typeface="+mn-lt"/>
                <a:cs typeface="+mn-lt"/>
              </a:rPr>
              <a:t> </a:t>
            </a:r>
            <a:r>
              <a:rPr lang="en-US" sz="3200" dirty="0" err="1">
                <a:ea typeface="+mn-lt"/>
                <a:cs typeface="+mn-lt"/>
              </a:rPr>
              <a:t>na</a:t>
            </a:r>
            <a:r>
              <a:rPr lang="en-US" sz="3200" dirty="0">
                <a:ea typeface="+mn-lt"/>
                <a:cs typeface="+mn-lt"/>
              </a:rPr>
              <a:t> </a:t>
            </a:r>
            <a:r>
              <a:rPr lang="en-US" sz="3200" dirty="0" err="1" smtClean="0">
                <a:ea typeface="+mn-lt"/>
                <a:cs typeface="+mn-lt"/>
              </a:rPr>
              <a:t>na</a:t>
            </a:r>
            <a:r>
              <a:rPr lang="en-US" sz="3200" dirty="0" smtClean="0">
                <a:ea typeface="+mn-lt"/>
                <a:cs typeface="+mn-lt"/>
              </a:rPr>
              <a:t>  HEY</a:t>
            </a:r>
            <a:endParaRPr lang="en-US" sz="3200" dirty="0">
              <a:ea typeface="+mn-lt"/>
              <a:cs typeface="+mn-lt"/>
            </a:endParaRPr>
          </a:p>
          <a:p>
            <a:r>
              <a:rPr lang="en-US" sz="3200" dirty="0">
                <a:ea typeface="+mn-lt"/>
                <a:cs typeface="+mn-lt"/>
              </a:rPr>
              <a:t>Na </a:t>
            </a:r>
            <a:r>
              <a:rPr lang="en-US" sz="3200" dirty="0" err="1">
                <a:ea typeface="+mn-lt"/>
                <a:cs typeface="+mn-lt"/>
              </a:rPr>
              <a:t>na</a:t>
            </a:r>
            <a:r>
              <a:rPr lang="en-US" sz="3200" dirty="0">
                <a:ea typeface="+mn-lt"/>
                <a:cs typeface="+mn-lt"/>
              </a:rPr>
              <a:t> </a:t>
            </a:r>
            <a:r>
              <a:rPr lang="en-US" sz="3200" dirty="0" err="1">
                <a:ea typeface="+mn-lt"/>
                <a:cs typeface="+mn-lt"/>
              </a:rPr>
              <a:t>na</a:t>
            </a:r>
            <a:r>
              <a:rPr lang="en-US" sz="3200" dirty="0">
                <a:ea typeface="+mn-lt"/>
                <a:cs typeface="+mn-lt"/>
              </a:rPr>
              <a:t> </a:t>
            </a:r>
            <a:r>
              <a:rPr lang="en-US" sz="3200" dirty="0" err="1">
                <a:ea typeface="+mn-lt"/>
                <a:cs typeface="+mn-lt"/>
              </a:rPr>
              <a:t>na</a:t>
            </a:r>
            <a:r>
              <a:rPr lang="en-US" sz="3200" dirty="0">
                <a:ea typeface="+mn-lt"/>
                <a:cs typeface="+mn-lt"/>
              </a:rPr>
              <a:t> </a:t>
            </a:r>
            <a:r>
              <a:rPr lang="en-US" sz="3200" dirty="0" err="1">
                <a:ea typeface="+mn-lt"/>
                <a:cs typeface="+mn-lt"/>
              </a:rPr>
              <a:t>na</a:t>
            </a:r>
            <a:r>
              <a:rPr lang="en-US" sz="3200" dirty="0">
                <a:ea typeface="+mn-lt"/>
                <a:cs typeface="+mn-lt"/>
              </a:rPr>
              <a:t> </a:t>
            </a:r>
            <a:r>
              <a:rPr lang="en-US" sz="3200" dirty="0" err="1" smtClean="0">
                <a:ea typeface="+mn-lt"/>
                <a:cs typeface="+mn-lt"/>
              </a:rPr>
              <a:t>na</a:t>
            </a:r>
            <a:r>
              <a:rPr lang="en-US" sz="3200" dirty="0" smtClean="0">
                <a:ea typeface="+mn-lt"/>
                <a:cs typeface="+mn-lt"/>
              </a:rPr>
              <a:t>  HO</a:t>
            </a:r>
            <a:endParaRPr lang="en-US" sz="3200" dirty="0">
              <a:ea typeface="+mn-lt"/>
              <a:cs typeface="+mn-lt"/>
            </a:endParaRPr>
          </a:p>
          <a:p>
            <a:r>
              <a:rPr lang="en-US" sz="3200" dirty="0">
                <a:ea typeface="+mn-lt"/>
                <a:cs typeface="+mn-lt"/>
              </a:rPr>
              <a:t>Na </a:t>
            </a:r>
            <a:r>
              <a:rPr lang="en-US" sz="3200" dirty="0" err="1">
                <a:ea typeface="+mn-lt"/>
                <a:cs typeface="+mn-lt"/>
              </a:rPr>
              <a:t>na</a:t>
            </a:r>
            <a:r>
              <a:rPr lang="en-US" sz="3200" dirty="0">
                <a:ea typeface="+mn-lt"/>
                <a:cs typeface="+mn-lt"/>
              </a:rPr>
              <a:t> </a:t>
            </a:r>
            <a:r>
              <a:rPr lang="en-US" sz="3200" dirty="0" err="1">
                <a:ea typeface="+mn-lt"/>
                <a:cs typeface="+mn-lt"/>
              </a:rPr>
              <a:t>na</a:t>
            </a:r>
            <a:r>
              <a:rPr lang="en-US" sz="3200" dirty="0">
                <a:ea typeface="+mn-lt"/>
                <a:cs typeface="+mn-lt"/>
              </a:rPr>
              <a:t> </a:t>
            </a:r>
            <a:r>
              <a:rPr lang="en-US" sz="3200" dirty="0" err="1">
                <a:ea typeface="+mn-lt"/>
                <a:cs typeface="+mn-lt"/>
              </a:rPr>
              <a:t>na</a:t>
            </a:r>
            <a:r>
              <a:rPr lang="en-US" sz="3200" dirty="0">
                <a:ea typeface="+mn-lt"/>
                <a:cs typeface="+mn-lt"/>
              </a:rPr>
              <a:t> </a:t>
            </a:r>
            <a:r>
              <a:rPr lang="en-US" sz="3200" dirty="0" err="1">
                <a:ea typeface="+mn-lt"/>
                <a:cs typeface="+mn-lt"/>
              </a:rPr>
              <a:t>na</a:t>
            </a:r>
            <a:r>
              <a:rPr lang="en-US" sz="3200" dirty="0">
                <a:ea typeface="+mn-lt"/>
                <a:cs typeface="+mn-lt"/>
              </a:rPr>
              <a:t> </a:t>
            </a:r>
            <a:r>
              <a:rPr lang="en-US" sz="3200" dirty="0" err="1" smtClean="0">
                <a:ea typeface="+mn-lt"/>
                <a:cs typeface="+mn-lt"/>
              </a:rPr>
              <a:t>na</a:t>
            </a:r>
            <a:r>
              <a:rPr lang="en-US" sz="3200" dirty="0" smtClean="0">
                <a:ea typeface="+mn-lt"/>
                <a:cs typeface="+mn-lt"/>
              </a:rPr>
              <a:t>  HEY</a:t>
            </a:r>
            <a:endParaRPr lang="en-US" sz="3200" dirty="0">
              <a:ea typeface="+mn-lt"/>
              <a:cs typeface="+mn-lt"/>
            </a:endParaRPr>
          </a:p>
          <a:p>
            <a:r>
              <a:rPr lang="en-US" sz="3200" dirty="0">
                <a:ea typeface="+mn-lt"/>
                <a:cs typeface="+mn-lt"/>
              </a:rPr>
              <a:t>Na </a:t>
            </a:r>
            <a:r>
              <a:rPr lang="en-US" sz="3200" dirty="0" err="1">
                <a:ea typeface="+mn-lt"/>
                <a:cs typeface="+mn-lt"/>
              </a:rPr>
              <a:t>na</a:t>
            </a:r>
            <a:r>
              <a:rPr lang="en-US" sz="3200" dirty="0">
                <a:ea typeface="+mn-lt"/>
                <a:cs typeface="+mn-lt"/>
              </a:rPr>
              <a:t> </a:t>
            </a:r>
            <a:r>
              <a:rPr lang="en-US" sz="3200" dirty="0" err="1">
                <a:ea typeface="+mn-lt"/>
                <a:cs typeface="+mn-lt"/>
              </a:rPr>
              <a:t>na</a:t>
            </a:r>
            <a:r>
              <a:rPr lang="en-US" sz="3200" dirty="0">
                <a:ea typeface="+mn-lt"/>
                <a:cs typeface="+mn-lt"/>
              </a:rPr>
              <a:t> </a:t>
            </a:r>
            <a:r>
              <a:rPr lang="en-US" sz="3200" dirty="0" err="1">
                <a:ea typeface="+mn-lt"/>
                <a:cs typeface="+mn-lt"/>
              </a:rPr>
              <a:t>na</a:t>
            </a:r>
            <a:r>
              <a:rPr lang="en-US" sz="3200" dirty="0">
                <a:ea typeface="+mn-lt"/>
                <a:cs typeface="+mn-lt"/>
              </a:rPr>
              <a:t> </a:t>
            </a:r>
            <a:r>
              <a:rPr lang="en-US" sz="3200" dirty="0" err="1">
                <a:ea typeface="+mn-lt"/>
                <a:cs typeface="+mn-lt"/>
              </a:rPr>
              <a:t>na</a:t>
            </a:r>
            <a:r>
              <a:rPr lang="en-US" sz="3200" dirty="0">
                <a:ea typeface="+mn-lt"/>
                <a:cs typeface="+mn-lt"/>
              </a:rPr>
              <a:t> </a:t>
            </a:r>
            <a:r>
              <a:rPr lang="en-US" sz="3200" dirty="0" err="1" smtClean="0">
                <a:ea typeface="+mn-lt"/>
                <a:cs typeface="+mn-lt"/>
              </a:rPr>
              <a:t>na</a:t>
            </a:r>
            <a:r>
              <a:rPr lang="en-US" sz="3200" dirty="0" smtClean="0">
                <a:ea typeface="+mn-lt"/>
                <a:cs typeface="+mn-lt"/>
              </a:rPr>
              <a:t>  </a:t>
            </a:r>
            <a:r>
              <a:rPr lang="en-US" sz="3200" dirty="0">
                <a:latin typeface="Arial Nova"/>
                <a:cs typeface="Calibri"/>
              </a:rPr>
              <a:t>LET’S GO</a:t>
            </a:r>
            <a:endParaRPr lang="en-US" sz="3200" dirty="0">
              <a:latin typeface="Arial Nov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7938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129</Words>
  <Application>Microsoft Office PowerPoint</Application>
  <PresentationFormat>Widescreen</PresentationFormat>
  <Paragraphs>75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Nova</vt:lpstr>
      <vt:lpstr>Calibri</vt:lpstr>
      <vt:lpstr>Calibri Light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Deborah Metcalfe</dc:creator>
  <cp:lastModifiedBy>Deborah Metcalfe</cp:lastModifiedBy>
  <cp:revision>127</cp:revision>
  <dcterms:created xsi:type="dcterms:W3CDTF">2023-01-27T21:04:30Z</dcterms:created>
  <dcterms:modified xsi:type="dcterms:W3CDTF">2023-01-27T21:49:30Z</dcterms:modified>
</cp:coreProperties>
</file>