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  <p:sldMasterId id="2147483792" r:id="rId10"/>
  </p:sldMasterIdLst>
  <p:notesMasterIdLst>
    <p:notesMasterId r:id="rId27"/>
  </p:notesMasterIdLst>
  <p:sldIdLst>
    <p:sldId id="258" r:id="rId11"/>
    <p:sldId id="274" r:id="rId12"/>
    <p:sldId id="275" r:id="rId13"/>
    <p:sldId id="289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B2559"/>
    <a:srgbClr val="810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57" autoAdjust="0"/>
  </p:normalViewPr>
  <p:slideViewPr>
    <p:cSldViewPr>
      <p:cViewPr varScale="1">
        <p:scale>
          <a:sx n="70" d="100"/>
          <a:sy n="70" d="100"/>
        </p:scale>
        <p:origin x="13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F53E3-8209-4B8C-A10C-F1331287BB4C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3531F-B85D-47D7-9E4D-E6D572F71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90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37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83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04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FC232A-678D-4178-924D-9B8D15EE18B9}" type="slidenum">
              <a:rPr lang="en-GB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159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3008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1086CF2-D775-442F-AB32-F4F806992022}" type="slidenum">
              <a:rPr lang="en-GB" altLang="en-US">
                <a:solidFill>
                  <a:prstClr val="black"/>
                </a:solidFill>
              </a:rPr>
              <a:pPr/>
              <a:t>13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11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749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713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949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7E61861-1C58-4AF7-9DF3-C5B2B48DFCDA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/>
    </mc:Choice>
    <mc:Fallback xmlns="">
      <p:transition spd="slow" advClick="0" advTm="9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300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85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787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789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964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215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186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70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05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3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/>
    </mc:Choice>
    <mc:Fallback xmlns="">
      <p:transition spd="slow" advClick="0" advTm="9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24989"/>
      </p:ext>
    </p:extLst>
  </p:cSld>
  <p:clrMapOvr>
    <a:masterClrMapping/>
  </p:clrMapOvr>
  <p:transition spd="slow" advClick="0" advTm="6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65783"/>
      </p:ext>
    </p:extLst>
  </p:cSld>
  <p:clrMapOvr>
    <a:masterClrMapping/>
  </p:clrMapOvr>
  <p:transition spd="slow" advClick="0" advTm="6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03493"/>
      </p:ext>
    </p:extLst>
  </p:cSld>
  <p:clrMapOvr>
    <a:masterClrMapping/>
  </p:clrMapOvr>
  <p:transition spd="slow" advClick="0" advTm="6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31619"/>
      </p:ext>
    </p:extLst>
  </p:cSld>
  <p:clrMapOvr>
    <a:masterClrMapping/>
  </p:clrMapOvr>
  <p:transition spd="slow" advClick="0" advTm="6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20572"/>
      </p:ext>
    </p:extLst>
  </p:cSld>
  <p:clrMapOvr>
    <a:masterClrMapping/>
  </p:clrMapOvr>
  <p:transition spd="slow" advClick="0" advTm="6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13712"/>
      </p:ext>
    </p:extLst>
  </p:cSld>
  <p:clrMapOvr>
    <a:masterClrMapping/>
  </p:clrMapOvr>
  <p:transition spd="slow" advClick="0" advTm="6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09873"/>
      </p:ext>
    </p:extLst>
  </p:cSld>
  <p:clrMapOvr>
    <a:masterClrMapping/>
  </p:clrMapOvr>
  <p:transition spd="slow" advClick="0" advTm="6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32893"/>
      </p:ext>
    </p:extLst>
  </p:cSld>
  <p:clrMapOvr>
    <a:masterClrMapping/>
  </p:clrMapOvr>
  <p:transition spd="slow" advClick="0" advTm="6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7E61861-1C58-4AF7-9DF3-C5B2B48DFCDA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/>
    </mc:Choice>
    <mc:Fallback xmlns="">
      <p:transition spd="slow" advClick="0" advTm="9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28600"/>
      </p:ext>
    </p:extLst>
  </p:cSld>
  <p:clrMapOvr>
    <a:masterClrMapping/>
  </p:clrMapOvr>
  <p:transition spd="slow" advClick="0" advTm="6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32896"/>
      </p:ext>
    </p:extLst>
  </p:cSld>
  <p:clrMapOvr>
    <a:masterClrMapping/>
  </p:clrMapOvr>
  <p:transition spd="slow" advClick="0" advTm="6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6F744-6CE3-4942-B849-A7524EF521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20284-B60E-4986-952B-3778A67B040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8449023"/>
      </p:ext>
    </p:extLst>
  </p:cSld>
  <p:clrMapOvr>
    <a:masterClrMapping/>
  </p:clrMapOvr>
  <p:transition spd="slow" advClick="0" advTm="6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5D084-2C73-48E4-81E4-C640C3A0D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7788D-0A13-4E9E-9307-352190B4F3D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5504375"/>
      </p:ext>
    </p:extLst>
  </p:cSld>
  <p:clrMapOvr>
    <a:masterClrMapping/>
  </p:clrMapOvr>
  <p:transition spd="slow" advClick="0" advTm="6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69A41-2BD5-4B79-BD8C-0183DDA247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F5441-D04D-41C4-B298-0B78DD8C4C4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2104653"/>
      </p:ext>
    </p:extLst>
  </p:cSld>
  <p:clrMapOvr>
    <a:masterClrMapping/>
  </p:clrMapOvr>
  <p:transition spd="slow" advClick="0" advTm="6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88148-5833-4185-9B33-EB8DC790B9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14757-B387-4934-8528-B06FA384793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6048083"/>
      </p:ext>
    </p:extLst>
  </p:cSld>
  <p:clrMapOvr>
    <a:masterClrMapping/>
  </p:clrMapOvr>
  <p:transition spd="slow" advClick="0" advTm="6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588BF-A3AA-4C2F-9CAC-69B62CDA9E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7C171-2281-4BBA-8520-B6857A2146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5726280"/>
      </p:ext>
    </p:extLst>
  </p:cSld>
  <p:clrMapOvr>
    <a:masterClrMapping/>
  </p:clrMapOvr>
  <p:transition spd="slow" advClick="0" advTm="6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A06A5-5659-47E7-B572-4186BACFC9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7EB1E-AEA8-4883-B88B-2D5CD0AB73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3724459"/>
      </p:ext>
    </p:extLst>
  </p:cSld>
  <p:clrMapOvr>
    <a:masterClrMapping/>
  </p:clrMapOvr>
  <p:transition spd="slow" advClick="0" advTm="6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7A614-F4C2-4975-9C42-03AE917123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E5E53-BC5E-4962-8D43-7AE8DE30C0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6636874"/>
      </p:ext>
    </p:extLst>
  </p:cSld>
  <p:clrMapOvr>
    <a:masterClrMapping/>
  </p:clrMapOvr>
  <p:transition spd="slow" advClick="0" advTm="6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D1366-9A72-49C1-8E10-646AF48E97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DCFC2-3A31-4D71-8705-6E6F1115AAA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8372864"/>
      </p:ext>
    </p:extLst>
  </p:cSld>
  <p:clrMapOvr>
    <a:masterClrMapping/>
  </p:clrMapOvr>
  <p:transition spd="slow" advClick="0" advTm="6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7E61861-1C58-4AF7-9DF3-C5B2B48DFCDA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/>
    </mc:Choice>
    <mc:Fallback xmlns="">
      <p:transition spd="slow" advClick="0" advTm="9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62AB-7F53-4F04-AE3F-775C419F25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74DEF-846A-499C-B30F-522E8A50AED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1031675"/>
      </p:ext>
    </p:extLst>
  </p:cSld>
  <p:clrMapOvr>
    <a:masterClrMapping/>
  </p:clrMapOvr>
  <p:transition spd="slow" advClick="0" advTm="6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DE5C0-0BF2-4534-A527-3FA813BF7E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1B409-71D0-47BF-97E2-0CEF8C85985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8205466"/>
      </p:ext>
    </p:extLst>
  </p:cSld>
  <p:clrMapOvr>
    <a:masterClrMapping/>
  </p:clrMapOvr>
  <p:transition spd="slow" advClick="0" advTm="6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AA4AB-B934-432E-A5E2-A42559D533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25A6F-1569-433E-B635-EFC3C3C2D7F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733961"/>
      </p:ext>
    </p:extLst>
  </p:cSld>
  <p:clrMapOvr>
    <a:masterClrMapping/>
  </p:clrMapOvr>
  <p:transition spd="slow" advClick="0" advTm="6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1" y="6391277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6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200" b="1" cap="all" spc="188" baseline="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31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0D30E-5A0B-43F9-B2DF-A0F6A5DBC65D}" type="datetimeFigureOut">
              <a:rPr lang="en-US"/>
              <a:pPr>
                <a:defRPr/>
              </a:pPr>
              <a:t>7/19/2018</a:t>
            </a:fld>
            <a:endParaRPr lang="en-GB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9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A9B84804-359D-46A6-AF04-9D833F96FD4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4595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1D1E5-87A1-49B7-ABEA-23EDF468DC97}" type="datetimeFigureOut">
              <a:rPr lang="en-US"/>
              <a:pPr>
                <a:defRPr/>
              </a:pPr>
              <a:t>7/19/2018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5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3E100017-BBFC-4101-B841-E0B32839AB9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201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6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1" y="6391277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200" b="1" cap="all" spc="188" baseline="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315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DA90B-4475-4ECC-8313-DDAF52EC36EB}" type="datetimeFigureOut">
              <a:rPr lang="en-US"/>
              <a:pPr>
                <a:defRPr/>
              </a:pPr>
              <a:t>7/19/2018</a:t>
            </a:fld>
            <a:endParaRPr lang="en-GB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9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CA143D9D-D097-4A12-94D4-26B92475B0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0928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62476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1875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1875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1" y="6410327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62D62-3796-4DE3-8484-11BB2DE4CE2A}" type="datetimeFigureOut">
              <a:rPr lang="en-US"/>
              <a:pPr>
                <a:defRPr/>
              </a:pPr>
              <a:t>7/19/2018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41762-41AD-4E8B-BEEC-E6B9A8CF9CA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9213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 flipV="1">
            <a:off x="4572000" y="2200277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1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1650" b="1" dirty="0" smtClean="0">
                <a:solidFill>
                  <a:srgbClr val="FFFFFF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1650" b="1"/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ED4A9-0BEC-492B-81C3-6A5E531D388C}" type="datetimeFigureOut">
              <a:rPr lang="en-US"/>
              <a:pPr>
                <a:defRPr/>
              </a:pPr>
              <a:t>7/19/2018</a:t>
            </a:fld>
            <a:endParaRPr lang="en-GB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7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9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D57B9C73-4FB6-4A41-A587-F1651D6741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11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E490B-A49C-4E1E-A962-A063FEF71BE0}" type="datetimeFigureOut">
              <a:rPr lang="en-US"/>
              <a:pPr>
                <a:defRPr/>
              </a:pPr>
              <a:t>7/19/2018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4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81C675AE-47AC-4100-88EE-BF2B341D0DC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7974909"/>
      </p:ext>
    </p:extLst>
  </p:cSld>
  <p:clrMapOvr>
    <a:masterClrMapping/>
  </p:clrMapOvr>
  <p:transition spd="slow" advClick="0" advTm="6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white">
          <a:xfrm>
            <a:off x="0" y="2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1" y="6391277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185D0-3AB3-40A5-B2DB-74C89F98305B}" type="datetimeFigureOut">
              <a:rPr lang="en-US"/>
              <a:pPr>
                <a:defRPr/>
              </a:pPr>
              <a:t>7/19/2018</a:t>
            </a:fld>
            <a:endParaRPr lang="en-GB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2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51BF601-7E00-4C34-A268-440AE117A2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3139199"/>
      </p:ext>
    </p:extLst>
  </p:cSld>
  <p:clrMapOvr>
    <a:masterClrMapping/>
  </p:clrMapOvr>
  <p:transition spd="slow" advClick="0" advTm="6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7E61861-1C58-4AF7-9DF3-C5B2B48DFCDA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/>
    </mc:Choice>
    <mc:Fallback xmlns="">
      <p:transition spd="slow" advClick="0" advTm="9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2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6" y="6388102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165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2"/>
            <a:ext cx="2362200" cy="4144963"/>
          </a:xfrm>
        </p:spPr>
        <p:txBody>
          <a:bodyPr/>
          <a:lstStyle>
            <a:lvl1pPr marL="0" indent="0">
              <a:spcAft>
                <a:spcPts val="750"/>
              </a:spcAft>
              <a:buNone/>
              <a:defRPr sz="1200">
                <a:solidFill>
                  <a:srgbClr val="FFFFFF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4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B7B999F4-9239-4E52-B8E5-815B218DC05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F95D7-E361-47BB-B06F-202333D8D814}" type="datetimeFigureOut">
              <a:rPr lang="en-US"/>
              <a:pPr>
                <a:defRPr/>
              </a:pPr>
              <a:t>7/19/2018</a:t>
            </a:fld>
            <a:endParaRPr lang="en-GB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6" y="6410327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871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2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6" y="6388102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750"/>
              </a:spcAft>
              <a:buFontTx/>
              <a:buNone/>
              <a:defRPr sz="1200">
                <a:solidFill>
                  <a:srgbClr val="FFFFFF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4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F9A37636-31E1-465D-977F-FD3FA82A27DB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6" y="640556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A4D3A-3FC8-46B0-A624-9E73E45A8BD8}" type="datetimeFigureOut">
              <a:rPr lang="en-US"/>
              <a:pPr>
                <a:defRPr/>
              </a:pPr>
              <a:t>7/19/2018</a:t>
            </a:fld>
            <a:endParaRPr lang="en-GB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6" y="6410327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158422"/>
      </p:ext>
    </p:extLst>
  </p:cSld>
  <p:clrMapOvr>
    <a:masterClrMapping/>
  </p:clrMapOvr>
  <p:transition spd="slow" advClick="0" advTm="6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0EE5D-23E8-45D4-8F97-45F0FFE9163F}" type="datetimeFigureOut">
              <a:rPr lang="en-US"/>
              <a:pPr>
                <a:defRPr/>
              </a:pPr>
              <a:t>7/19/2018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D544A-6F1E-4C20-A551-229D950700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7738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2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1" y="6391277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3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2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7129E591-33A6-482D-A4BF-CC87ED1FC78B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BCF45-5608-4288-9A75-7AAB12A27936}" type="datetimeFigureOut">
              <a:rPr lang="en-US"/>
              <a:pPr>
                <a:defRPr/>
              </a:pPr>
              <a:t>7/19/2018</a:t>
            </a:fld>
            <a:endParaRPr lang="en-GB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512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5DA5D-1947-437B-99A2-ED3C8B43355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A0CE6-44AB-4BAB-A984-226A47CAA20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8127593"/>
      </p:ext>
    </p:extLst>
  </p:cSld>
  <p:clrMapOvr>
    <a:masterClrMapping/>
  </p:clrMapOvr>
  <p:transition spd="slow" advClick="0" advTm="6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73CFA-44F2-4E32-ABD8-8AAAA63DB66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35510-19DB-4A6D-B3A0-13F2F003AB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8747099"/>
      </p:ext>
    </p:extLst>
  </p:cSld>
  <p:clrMapOvr>
    <a:masterClrMapping/>
  </p:clrMapOvr>
  <p:transition spd="slow" advClick="0" advTm="6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F3FC4-2DAF-412F-BF64-7F3959FA385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FADE2-DFC3-42E8-9601-F7D156BF7C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8360710"/>
      </p:ext>
    </p:extLst>
  </p:cSld>
  <p:clrMapOvr>
    <a:masterClrMapping/>
  </p:clrMapOvr>
  <p:transition spd="slow" advClick="0" advTm="6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B6CE6-0DCE-4D71-A86B-1C099D07E47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3B0EC-9F45-4BC0-869B-594BADD08D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0182950"/>
      </p:ext>
    </p:extLst>
  </p:cSld>
  <p:clrMapOvr>
    <a:masterClrMapping/>
  </p:clrMapOvr>
  <p:transition spd="slow" advClick="0" advTm="6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571A0-118E-4A70-8C6A-6C7705DD886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54FA3-02FB-4F7C-95F7-AECFEE48F8D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3851646"/>
      </p:ext>
    </p:extLst>
  </p:cSld>
  <p:clrMapOvr>
    <a:masterClrMapping/>
  </p:clrMapOvr>
  <p:transition spd="slow" advClick="0" advTm="6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E5B6E-1C68-40BD-97F7-1E0DDA4CEAA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CAD3A-F792-431A-9616-DCBC91329A5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7327409"/>
      </p:ext>
    </p:extLst>
  </p:cSld>
  <p:clrMapOvr>
    <a:masterClrMapping/>
  </p:clrMapOvr>
  <p:transition spd="slow" advClick="0" advTm="6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7E61861-1C58-4AF7-9DF3-C5B2B48DFCDA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/>
    </mc:Choice>
    <mc:Fallback xmlns="">
      <p:transition spd="slow" advClick="0" advTm="9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68780-C160-4CAB-9A99-0667C2CB624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216AB-27B0-4043-8109-C3678A0CDCC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5343249"/>
      </p:ext>
    </p:extLst>
  </p:cSld>
  <p:clrMapOvr>
    <a:masterClrMapping/>
  </p:clrMapOvr>
  <p:transition spd="slow" advClick="0" advTm="6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D95C5-5D80-4BE1-90BB-8106CB0E546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F6EC4-B8B5-42D4-A9F0-04581D2115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599969"/>
      </p:ext>
    </p:extLst>
  </p:cSld>
  <p:clrMapOvr>
    <a:masterClrMapping/>
  </p:clrMapOvr>
  <p:transition spd="slow" advClick="0" advTm="6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31E50-250B-4976-8EFF-BCE0C4C4CE0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49D96-915D-4630-A1BC-D010CC6820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0604464"/>
      </p:ext>
    </p:extLst>
  </p:cSld>
  <p:clrMapOvr>
    <a:masterClrMapping/>
  </p:clrMapOvr>
  <p:transition spd="slow" advClick="0" advTm="600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028E0-C93A-4705-83AD-75CA77982C2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D9A8-EFBB-47C1-B948-D38BAAA7E38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0644265"/>
      </p:ext>
    </p:extLst>
  </p:cSld>
  <p:clrMapOvr>
    <a:masterClrMapping/>
  </p:clrMapOvr>
  <p:transition spd="slow" advClick="0" advTm="600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AD219-0602-4345-BE27-DB4979D41F6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C028F-8369-4089-AA31-00B931774C8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8955675"/>
      </p:ext>
    </p:extLst>
  </p:cSld>
  <p:clrMapOvr>
    <a:masterClrMapping/>
  </p:clrMapOvr>
  <p:transition spd="slow" advClick="0" advTm="600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8EA5-68C5-4D1D-AA44-1C965478092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0198-518A-4781-820C-927B551190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49718"/>
      </p:ext>
    </p:extLst>
  </p:cSld>
  <p:clrMapOvr>
    <a:masterClrMapping/>
  </p:clrMapOvr>
  <p:transition spd="slow" advClick="0" advTm="600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8EA5-68C5-4D1D-AA44-1C965478092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0198-518A-4781-820C-927B551190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06503"/>
      </p:ext>
    </p:extLst>
  </p:cSld>
  <p:clrMapOvr>
    <a:masterClrMapping/>
  </p:clrMapOvr>
  <p:transition spd="slow" advClick="0" advTm="6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8EA5-68C5-4D1D-AA44-1C965478092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0198-518A-4781-820C-927B551190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01765"/>
      </p:ext>
    </p:extLst>
  </p:cSld>
  <p:clrMapOvr>
    <a:masterClrMapping/>
  </p:clrMapOvr>
  <p:transition spd="slow" advClick="0" advTm="6000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8EA5-68C5-4D1D-AA44-1C965478092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0198-518A-4781-820C-927B551190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48830"/>
      </p:ext>
    </p:extLst>
  </p:cSld>
  <p:clrMapOvr>
    <a:masterClrMapping/>
  </p:clrMapOvr>
  <p:transition spd="slow" advClick="0" advTm="6000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8EA5-68C5-4D1D-AA44-1C965478092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0198-518A-4781-820C-927B551190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9427"/>
      </p:ext>
    </p:extLst>
  </p:cSld>
  <p:clrMapOvr>
    <a:masterClrMapping/>
  </p:clrMapOvr>
  <p:transition spd="slow" advClick="0" advTm="6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861-1C58-4AF7-9DF3-C5B2B48DFCDA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/>
    </mc:Choice>
    <mc:Fallback xmlns="">
      <p:transition spd="slow" advClick="0" advTm="9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8EA5-68C5-4D1D-AA44-1C965478092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0198-518A-4781-820C-927B551190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00872"/>
      </p:ext>
    </p:extLst>
  </p:cSld>
  <p:clrMapOvr>
    <a:masterClrMapping/>
  </p:clrMapOvr>
  <p:transition spd="slow" advClick="0" advTm="6000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8EA5-68C5-4D1D-AA44-1C965478092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0198-518A-4781-820C-927B551190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06249"/>
      </p:ext>
    </p:extLst>
  </p:cSld>
  <p:clrMapOvr>
    <a:masterClrMapping/>
  </p:clrMapOvr>
  <p:transition spd="slow" advClick="0" advTm="600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8EA5-68C5-4D1D-AA44-1C965478092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0198-518A-4781-820C-927B551190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12171"/>
      </p:ext>
    </p:extLst>
  </p:cSld>
  <p:clrMapOvr>
    <a:masterClrMapping/>
  </p:clrMapOvr>
  <p:transition spd="slow" advClick="0" advTm="600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8EA5-68C5-4D1D-AA44-1C965478092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0198-518A-4781-820C-927B551190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6495"/>
      </p:ext>
    </p:extLst>
  </p:cSld>
  <p:clrMapOvr>
    <a:masterClrMapping/>
  </p:clrMapOvr>
  <p:transition spd="slow" advClick="0" advTm="600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8EA5-68C5-4D1D-AA44-1C965478092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0198-518A-4781-820C-927B551190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17901"/>
      </p:ext>
    </p:extLst>
  </p:cSld>
  <p:clrMapOvr>
    <a:masterClrMapping/>
  </p:clrMapOvr>
  <p:transition spd="slow" advClick="0" advTm="600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8EA5-68C5-4D1D-AA44-1C965478092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0198-518A-4781-820C-927B551190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15037"/>
      </p:ext>
    </p:extLst>
  </p:cSld>
  <p:clrMapOvr>
    <a:masterClrMapping/>
  </p:clrMapOvr>
  <p:transition spd="slow" advClick="0" advTm="600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42E3A-2605-4EDC-A5DD-B4AC61B087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A86CF-1068-4445-8B02-ACE4FA7307A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3290975"/>
      </p:ext>
    </p:extLst>
  </p:cSld>
  <p:clrMapOvr>
    <a:masterClrMapping/>
  </p:clrMapOvr>
  <p:transition spd="slow" advClick="0" advTm="600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2DD2C-D8F2-4AB4-B7E4-E844496E8F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23FF9-56DD-4544-B948-8AFC9B776E5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0370377"/>
      </p:ext>
    </p:extLst>
  </p:cSld>
  <p:clrMapOvr>
    <a:masterClrMapping/>
  </p:clrMapOvr>
  <p:transition spd="slow" advClick="0" advTm="6000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CEBFE-78CA-455E-B829-554A300444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0C1B8-1BE8-4D91-951C-DB43E4820E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9417122"/>
      </p:ext>
    </p:extLst>
  </p:cSld>
  <p:clrMapOvr>
    <a:masterClrMapping/>
  </p:clrMapOvr>
  <p:transition spd="slow" advClick="0" advTm="6000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991D1-2658-41B7-A706-3750FA2685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F362B-79CD-4CC7-992F-99CD11CB457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8807998"/>
      </p:ext>
    </p:extLst>
  </p:cSld>
  <p:clrMapOvr>
    <a:masterClrMapping/>
  </p:clrMapOvr>
  <p:transition spd="slow" advClick="0" advTm="6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7E61861-1C58-4AF7-9DF3-C5B2B48DFCDA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/>
    </mc:Choice>
    <mc:Fallback xmlns="">
      <p:transition spd="slow" advClick="0" advTm="9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B264-3028-4D7A-B448-D5FBA86DF3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D705E-0BDC-4701-80E5-3A70139A09A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7019811"/>
      </p:ext>
    </p:extLst>
  </p:cSld>
  <p:clrMapOvr>
    <a:masterClrMapping/>
  </p:clrMapOvr>
  <p:transition spd="slow" advClick="0" advTm="6000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25E94-5089-4742-ADDD-E68B43A29C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D9EFA-D4B1-4741-A956-C8DE2307C0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1174006"/>
      </p:ext>
    </p:extLst>
  </p:cSld>
  <p:clrMapOvr>
    <a:masterClrMapping/>
  </p:clrMapOvr>
  <p:transition spd="slow" advClick="0" advTm="6000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00D02-B218-4747-9904-C73573DDDF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83B9F-E990-475B-AB6C-211EC9D8B3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7156389"/>
      </p:ext>
    </p:extLst>
  </p:cSld>
  <p:clrMapOvr>
    <a:masterClrMapping/>
  </p:clrMapOvr>
  <p:transition spd="slow" advClick="0" advTm="6000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0B1C2-60F3-48A2-BDF7-D669D21C7F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81EAC-A482-4BC0-88F4-83CDE6C97D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1994422"/>
      </p:ext>
    </p:extLst>
  </p:cSld>
  <p:clrMapOvr>
    <a:masterClrMapping/>
  </p:clrMapOvr>
  <p:transition spd="slow" advClick="0" advTm="6000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B218A-943A-4B61-A0DB-BCB2A593FF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9952D-3932-45C9-A393-8229CF7C18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6160622"/>
      </p:ext>
    </p:extLst>
  </p:cSld>
  <p:clrMapOvr>
    <a:masterClrMapping/>
  </p:clrMapOvr>
  <p:transition spd="slow" advClick="0" advTm="6000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EB099-79F7-44E9-8FF9-C268DA2644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68BBF-167C-439A-9946-FD4117EA79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4220278"/>
      </p:ext>
    </p:extLst>
  </p:cSld>
  <p:clrMapOvr>
    <a:masterClrMapping/>
  </p:clrMapOvr>
  <p:transition spd="slow" advClick="0" advTm="6000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E7F50-A1B0-46F7-9530-EBCE3F9428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833C2-90BB-4F79-9B68-060CBA6423E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0407578"/>
      </p:ext>
    </p:extLst>
  </p:cSld>
  <p:clrMapOvr>
    <a:masterClrMapping/>
  </p:clrMapOvr>
  <p:transition spd="slow" advClick="0" advTm="6000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8AAD1-898A-4155-A232-578819D0EFD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CA416-869F-42E3-8217-A97D349409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003820"/>
      </p:ext>
    </p:extLst>
  </p:cSld>
  <p:clrMapOvr>
    <a:masterClrMapping/>
  </p:clrMapOvr>
  <p:transition spd="slow" advClick="0" advTm="6000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7E0AB-159E-43E8-A3B2-EB67CB6564D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6DA6A-1973-4B4D-83F2-298B4CE9D56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3598308"/>
      </p:ext>
    </p:extLst>
  </p:cSld>
  <p:clrMapOvr>
    <a:masterClrMapping/>
  </p:clrMapOvr>
  <p:transition spd="slow" advClick="0" advTm="6000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9376F-9A46-4C1E-9AC3-2AB2BDB7298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729C4-778D-4126-81C8-7DD13D61636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8590919"/>
      </p:ext>
    </p:extLst>
  </p:cSld>
  <p:clrMapOvr>
    <a:masterClrMapping/>
  </p:clrMapOvr>
  <p:transition spd="slow" advClick="0" advTm="6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7E61861-1C58-4AF7-9DF3-C5B2B48DFCDA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/>
    </mc:Choice>
    <mc:Fallback xmlns="">
      <p:transition spd="slow" advClick="0" advTm="9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86BF5-D6C9-408F-A412-B90FD2DB51D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F3A95-122A-402B-B33E-62390E07248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1694091"/>
      </p:ext>
    </p:extLst>
  </p:cSld>
  <p:clrMapOvr>
    <a:masterClrMapping/>
  </p:clrMapOvr>
  <p:transition spd="slow" advClick="0" advTm="6000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372E8-421A-4F4B-93CE-D0C036B83B9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9F9F2-03EF-4112-B76A-2C7F2B70706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6633254"/>
      </p:ext>
    </p:extLst>
  </p:cSld>
  <p:clrMapOvr>
    <a:masterClrMapping/>
  </p:clrMapOvr>
  <p:transition spd="slow" advClick="0" advTm="6000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47CE0-9A37-40D3-B6B5-76337817A67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053DF-6E72-44FF-B78B-392340E96C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0120246"/>
      </p:ext>
    </p:extLst>
  </p:cSld>
  <p:clrMapOvr>
    <a:masterClrMapping/>
  </p:clrMapOvr>
  <p:transition spd="slow" advClick="0" advTm="6000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40757-66B2-4CC5-8133-0B476934491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5249D-5858-4BAD-9C71-92DDB282917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1543804"/>
      </p:ext>
    </p:extLst>
  </p:cSld>
  <p:clrMapOvr>
    <a:masterClrMapping/>
  </p:clrMapOvr>
  <p:transition spd="slow" advClick="0" advTm="6000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0F908-5D57-40D6-B548-D650CFBBE93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83036-F241-435B-92E7-F4F7CBF37F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428088"/>
      </p:ext>
    </p:extLst>
  </p:cSld>
  <p:clrMapOvr>
    <a:masterClrMapping/>
  </p:clrMapOvr>
  <p:transition spd="slow" advClick="0" advTm="6000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B0FBA-1AFD-4DC9-8E5F-1C697CF41A6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621DD-0BB7-4DE1-9CFA-4C54649CDEE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9348127"/>
      </p:ext>
    </p:extLst>
  </p:cSld>
  <p:clrMapOvr>
    <a:masterClrMapping/>
  </p:clrMapOvr>
  <p:transition spd="slow" advClick="0" advTm="6000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CD3B9-2C4A-4837-80E2-6E8381F14A0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AD9FE-D470-4BF2-924A-93580FDE4D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4514862"/>
      </p:ext>
    </p:extLst>
  </p:cSld>
  <p:clrMapOvr>
    <a:masterClrMapping/>
  </p:clrMapOvr>
  <p:transition spd="slow" advClick="0" advTm="6000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63CA7-D983-4287-9689-960C1669958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9AF34-93B3-47A0-B13A-A6993FAE01A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6422710"/>
      </p:ext>
    </p:extLst>
  </p:cSld>
  <p:clrMapOvr>
    <a:masterClrMapping/>
  </p:clrMapOvr>
  <p:transition spd="slow" advClick="0" advTm="6000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30F9-B979-4D67-ABA3-D782C0629A1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9D7E-51CE-4E48-B5FD-516EF4FC2D3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13436"/>
      </p:ext>
    </p:extLst>
  </p:cSld>
  <p:clrMapOvr>
    <a:masterClrMapping/>
  </p:clrMapOvr>
  <p:transition spd="slow" advClick="0" advTm="6000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30F9-B979-4D67-ABA3-D782C0629A1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9D7E-51CE-4E48-B5FD-516EF4FC2D3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42105"/>
      </p:ext>
    </p:extLst>
  </p:cSld>
  <p:clrMapOvr>
    <a:masterClrMapping/>
  </p:clrMapOvr>
  <p:transition spd="slow" advClick="0" advTm="6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7E61861-1C58-4AF7-9DF3-C5B2B48DFCDA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/>
    </mc:Choice>
    <mc:Fallback xmlns="">
      <p:transition spd="slow" advClick="0" advTm="9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30F9-B979-4D67-ABA3-D782C0629A1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9D7E-51CE-4E48-B5FD-516EF4FC2D3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51765"/>
      </p:ext>
    </p:extLst>
  </p:cSld>
  <p:clrMapOvr>
    <a:masterClrMapping/>
  </p:clrMapOvr>
  <p:transition spd="slow" advClick="0" advTm="6000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30F9-B979-4D67-ABA3-D782C0629A1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9D7E-51CE-4E48-B5FD-516EF4FC2D3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39300"/>
      </p:ext>
    </p:extLst>
  </p:cSld>
  <p:clrMapOvr>
    <a:masterClrMapping/>
  </p:clrMapOvr>
  <p:transition spd="slow" advClick="0" advTm="6000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30F9-B979-4D67-ABA3-D782C0629A1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9D7E-51CE-4E48-B5FD-516EF4FC2D3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41574"/>
      </p:ext>
    </p:extLst>
  </p:cSld>
  <p:clrMapOvr>
    <a:masterClrMapping/>
  </p:clrMapOvr>
  <p:transition spd="slow" advClick="0" advTm="6000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30F9-B979-4D67-ABA3-D782C0629A1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9D7E-51CE-4E48-B5FD-516EF4FC2D3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47429"/>
      </p:ext>
    </p:extLst>
  </p:cSld>
  <p:clrMapOvr>
    <a:masterClrMapping/>
  </p:clrMapOvr>
  <p:transition spd="slow" advClick="0" advTm="6000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30F9-B979-4D67-ABA3-D782C0629A1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9D7E-51CE-4E48-B5FD-516EF4FC2D3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77466"/>
      </p:ext>
    </p:extLst>
  </p:cSld>
  <p:clrMapOvr>
    <a:masterClrMapping/>
  </p:clrMapOvr>
  <p:transition spd="slow" advClick="0" advTm="6000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30F9-B979-4D67-ABA3-D782C0629A1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9D7E-51CE-4E48-B5FD-516EF4FC2D3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48113"/>
      </p:ext>
    </p:extLst>
  </p:cSld>
  <p:clrMapOvr>
    <a:masterClrMapping/>
  </p:clrMapOvr>
  <p:transition spd="slow" advClick="0" advTm="6000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30F9-B979-4D67-ABA3-D782C0629A1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9D7E-51CE-4E48-B5FD-516EF4FC2D3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47311"/>
      </p:ext>
    </p:extLst>
  </p:cSld>
  <p:clrMapOvr>
    <a:masterClrMapping/>
  </p:clrMapOvr>
  <p:transition spd="slow" advClick="0" advTm="6000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30F9-B979-4D67-ABA3-D782C0629A1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9D7E-51CE-4E48-B5FD-516EF4FC2D3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59761"/>
      </p:ext>
    </p:extLst>
  </p:cSld>
  <p:clrMapOvr>
    <a:masterClrMapping/>
  </p:clrMapOvr>
  <p:transition spd="slow" advClick="0" advTm="6000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30F9-B979-4D67-ABA3-D782C0629A1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9D7E-51CE-4E48-B5FD-516EF4FC2D3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12142"/>
      </p:ext>
    </p:extLst>
  </p:cSld>
  <p:clrMapOvr>
    <a:masterClrMapping/>
  </p:clrMapOvr>
  <p:transition spd="slow" advClick="0" advTm="6000"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83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7E61861-1C58-4AF7-9DF3-C5B2B48DFCDA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9BAF1FE-659F-4697-B829-9EC1BF8DC08E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9000"/>
    </mc:Choice>
    <mc:Fallback xmlns="">
      <p:transition spd="slow" advClick="0" advTm="9000"/>
    </mc:Fallback>
  </mc:AlternateConten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56335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976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transition spd="slow" advClick="0" advTm="6000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1346F5-8003-41E7-9165-5617967DF8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C72EB9-CD88-48BA-8F81-7889E60451BC}" type="slidenum">
              <a:rPr lang="en-GB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4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6000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2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6" y="6388102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1" y="6405565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3B64F7-2AA1-4F7A-B034-D9402452046C}" type="datetimeFigureOut">
              <a:rPr lang="en-US"/>
              <a:pPr>
                <a:defRPr/>
              </a:pPr>
              <a:t>7/19/2018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7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5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200">
                <a:solidFill>
                  <a:srgbClr val="7B9899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88DC85-E78C-4233-BBA3-51CDA0ED54E4}" type="slidenum">
              <a:rPr lang="en-GB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2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403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6000"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2475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75">
          <a:solidFill>
            <a:srgbClr val="7B9899"/>
          </a:solidFill>
          <a:latin typeface="Georgia" panose="020405020504050203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2475">
          <a:solidFill>
            <a:srgbClr val="7B9899"/>
          </a:solidFill>
          <a:latin typeface="Georgia" panose="020405020504050203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2475">
          <a:solidFill>
            <a:srgbClr val="7B9899"/>
          </a:solidFill>
          <a:latin typeface="Georgia" panose="020405020504050203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2475">
          <a:solidFill>
            <a:srgbClr val="7B9899"/>
          </a:solidFill>
          <a:latin typeface="Georgia" panose="02040502050405020303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475">
          <a:solidFill>
            <a:srgbClr val="7B9899"/>
          </a:solidFill>
          <a:latin typeface="Georgia" panose="02040502050405020303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475">
          <a:solidFill>
            <a:srgbClr val="7B9899"/>
          </a:solidFill>
          <a:latin typeface="Georgia" panose="02040502050405020303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475">
          <a:solidFill>
            <a:srgbClr val="7B9899"/>
          </a:solidFill>
          <a:latin typeface="Georgia" panose="02040502050405020303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475">
          <a:solidFill>
            <a:srgbClr val="7B9899"/>
          </a:solidFill>
          <a:latin typeface="Georgia" panose="02040502050405020303" pitchFamily="18" charset="0"/>
        </a:defRPr>
      </a:lvl9pPr>
    </p:titleStyle>
    <p:bodyStyle>
      <a:lvl1pPr marL="204788" indent="-2047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10766" indent="-2047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1650" kern="1200">
          <a:solidFill>
            <a:schemeClr val="tx2"/>
          </a:solidFill>
          <a:latin typeface="+mn-lt"/>
          <a:ea typeface="+mn-ea"/>
          <a:cs typeface="+mn-cs"/>
        </a:defRPr>
      </a:lvl2pPr>
      <a:lvl3pPr marL="616744" indent="-171450" algn="l" rtl="0" fontAlgn="base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722" indent="-171450" algn="l" rtl="0" fontAlgn="base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028700" indent="-171450" algn="l" rtl="0" fontAlgn="base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3716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05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31EEE4-543D-4834-82BE-00AE3AAB03F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8EE32E-8D73-47FA-B21E-C0676046DCD7}" type="slidenum">
              <a:rPr lang="en-GB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0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6000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C8EA5-68C5-4D1D-AA44-1C965478092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D0198-518A-4781-820C-927B551190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1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6000">
    <p:randomBar dir="vert"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EA1733-A531-45F3-A763-2FE6688B34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7BB9EC-B653-40D8-B3FF-8F32DE98AA86}" type="slidenum">
              <a:rPr lang="en-GB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7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 advClick="0" advTm="6000"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37E62E-01A2-4E1D-A775-D5598D31E67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19D0CE-C0E7-499B-A1BC-A07BB7167640}" type="slidenum">
              <a:rPr lang="en-GB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15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Click="0" advTm="6000"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30F9-B979-4D67-ABA3-D782C0629A1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09D7E-51CE-4E48-B5FD-516EF4FC2D3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7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Click="0" advTm="6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12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GB" b="1" dirty="0" smtClean="0">
                <a:solidFill>
                  <a:schemeClr val="tx1"/>
                </a:solidFill>
              </a:rPr>
              <a:t>Celebrating our  …….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 smtClean="0"/>
              <a:t>Year 6</a:t>
            </a:r>
          </a:p>
        </p:txBody>
      </p:sp>
      <p:pic>
        <p:nvPicPr>
          <p:cNvPr id="4" name="Wherever I Go  Miley Cyrus &amp; Emily Osment Lyric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5152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439466" y="998936"/>
            <a:ext cx="5829300" cy="701278"/>
          </a:xfrm>
        </p:spPr>
        <p:txBody>
          <a:bodyPr/>
          <a:lstStyle/>
          <a:p>
            <a:pPr eaLnBrk="1" hangingPunct="1"/>
            <a:r>
              <a:rPr lang="en-GB" altLang="en-US" smtClean="0"/>
              <a:t>Lola Robertson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smtClean="0"/>
          </a:p>
        </p:txBody>
      </p:sp>
      <p:pic>
        <p:nvPicPr>
          <p:cNvPr id="2052" name="Picture 4" descr="Image result for dapple grey horse backgrounds galloping in the s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5067" y="541661"/>
            <a:ext cx="2088797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300" dirty="0">
                <a:solidFill>
                  <a:srgbClr val="FF0000"/>
                </a:solidFill>
                <a:cs typeface="Arial" panose="020B0604020202020204" pitchFamily="34" charset="0"/>
              </a:rPr>
              <a:t>My name is Lola Robertson  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2762317" y="4740563"/>
            <a:ext cx="21609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b="1" dirty="0">
                <a:solidFill>
                  <a:prstClr val="black"/>
                </a:solidFill>
                <a:latin typeface="Calibri" panose="020F0502020204030204" pitchFamily="34" charset="0"/>
              </a:rPr>
              <a:t>My hobbies are horse riding running gymnastics and singing </a:t>
            </a:r>
          </a:p>
        </p:txBody>
      </p:sp>
      <p:sp>
        <p:nvSpPr>
          <p:cNvPr id="2055" name="AutoShape 6" descr="Image result for dogs cats and goat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56" name="AutoShape 8" descr="Image result for dogs cats and goat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57" name="AutoShape 10" descr="Image result for dogs cats and goat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58" name="AutoShape 12" descr="Image result for dogs cats and goat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059" name="Picture 14" descr="Image result for dogs cats and goa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616" y="5738964"/>
            <a:ext cx="2095548" cy="9515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60" name="AutoShape 16" descr="Image result for running track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61" name="AutoShape 18" descr="Image result for running track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62" name="AutoShape 20" descr="Image result for running track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63" name="AutoShape 22" descr="Image result for running track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64" name="AutoShape 24" descr="Image result for running track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65" name="AutoShape 26" descr="Image result for running track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66" name="AutoShape 28" descr="Image result for running track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67" name="AutoShape 30" descr="Image result for running track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68" name="AutoShape 32" descr="Image result for running track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069" name="Picture 38" descr="Image result for gymnas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200" y="5296736"/>
            <a:ext cx="1390650" cy="143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0" descr="Image result for sing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74" y="5747147"/>
            <a:ext cx="1163240" cy="74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42" descr="Image result for runn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474" y="3556116"/>
            <a:ext cx="1291829" cy="7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TextBox 29"/>
          <p:cNvSpPr txBox="1">
            <a:spLocks noChangeArrowheads="1"/>
          </p:cNvSpPr>
          <p:nvPr/>
        </p:nvSpPr>
        <p:spPr bwMode="auto">
          <a:xfrm>
            <a:off x="6569870" y="1376363"/>
            <a:ext cx="22644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I am going to bishops</a:t>
            </a:r>
          </a:p>
        </p:txBody>
      </p:sp>
      <p:pic>
        <p:nvPicPr>
          <p:cNvPr id="2073" name="Picture 44" descr="Image result for bishop rawstor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25" y="2398663"/>
            <a:ext cx="647700" cy="64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46" descr="Image result for happy quot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54" y="257253"/>
            <a:ext cx="1188244" cy="155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687329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500" dirty="0">
                <a:solidFill>
                  <a:srgbClr val="FF0000"/>
                </a:solidFill>
              </a:rPr>
              <a:t>Noah Sharp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431" y="4887162"/>
            <a:ext cx="4800600" cy="1314450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Hobbies: Football, cricket, swimming and English.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709683" y="1154281"/>
            <a:ext cx="5346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Whatever you do, </a:t>
            </a:r>
          </a:p>
          <a:p>
            <a:r>
              <a:rPr lang="en-GB" dirty="0">
                <a:solidFill>
                  <a:srgbClr val="FF0000"/>
                </a:solidFill>
              </a:rPr>
              <a:t>work at it with all your heart</a:t>
            </a:r>
            <a:r>
              <a:rPr lang="en-GB" sz="135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026" name="Picture 2" descr="Image result for hutton grammar 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35" y="877875"/>
            <a:ext cx="2011065" cy="20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amily#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24892"/>
            <a:ext cx="2122964" cy="141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Image result for cricke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7" name="AutoShape 8" descr="Image result for cricket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8" name="AutoShape 10" descr="Image result for cricket"/>
          <p:cNvSpPr>
            <a:spLocks noChangeAspect="1" noChangeArrowheads="1"/>
          </p:cNvSpPr>
          <p:nvPr/>
        </p:nvSpPr>
        <p:spPr bwMode="auto">
          <a:xfrm>
            <a:off x="1488281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9" name="AutoShape 12" descr="Image result for cricket"/>
          <p:cNvSpPr>
            <a:spLocks noChangeAspect="1" noChangeArrowheads="1"/>
          </p:cNvSpPr>
          <p:nvPr/>
        </p:nvSpPr>
        <p:spPr bwMode="auto">
          <a:xfrm>
            <a:off x="1602581" y="10918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0" name="AutoShape 14" descr="Image result for cricket"/>
          <p:cNvSpPr>
            <a:spLocks noChangeAspect="1" noChangeArrowheads="1"/>
          </p:cNvSpPr>
          <p:nvPr/>
        </p:nvSpPr>
        <p:spPr bwMode="auto">
          <a:xfrm>
            <a:off x="1716881" y="12061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1" name="AutoShape 16" descr="Image result for cricket"/>
          <p:cNvSpPr>
            <a:spLocks noChangeAspect="1" noChangeArrowheads="1"/>
          </p:cNvSpPr>
          <p:nvPr/>
        </p:nvSpPr>
        <p:spPr bwMode="auto">
          <a:xfrm>
            <a:off x="1831181" y="13204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36771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 smtClean="0"/>
          </a:p>
        </p:txBody>
      </p:sp>
      <p:pic>
        <p:nvPicPr>
          <p:cNvPr id="2052" name="Picture 3" descr="sunflow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1143000" y="1071564"/>
            <a:ext cx="1714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>
                <a:solidFill>
                  <a:srgbClr val="7030A0"/>
                </a:solidFill>
                <a:cs typeface="Arial" panose="020B0604020202020204" pitchFamily="34" charset="0"/>
              </a:rPr>
              <a:t>Olivia Simpson</a:t>
            </a:r>
          </a:p>
        </p:txBody>
      </p:sp>
      <p:pic>
        <p:nvPicPr>
          <p:cNvPr id="205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857251"/>
            <a:ext cx="1543050" cy="166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6286500" y="2518172"/>
            <a:ext cx="1714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500" b="1">
                <a:solidFill>
                  <a:srgbClr val="FF0000"/>
                </a:solidFill>
                <a:cs typeface="Arial" panose="020B0604020202020204" pitchFamily="34" charset="0"/>
              </a:rPr>
              <a:t>I’m going to Penwortham Girls High School</a:t>
            </a:r>
          </a:p>
        </p:txBody>
      </p:sp>
      <p:pic>
        <p:nvPicPr>
          <p:cNvPr id="2056" name="Picture 7" descr="shine quo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079" y="3371850"/>
            <a:ext cx="3750469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Box 9"/>
          <p:cNvSpPr txBox="1">
            <a:spLocks noChangeArrowheads="1"/>
          </p:cNvSpPr>
          <p:nvPr/>
        </p:nvSpPr>
        <p:spPr bwMode="auto">
          <a:xfrm>
            <a:off x="3982642" y="1446610"/>
            <a:ext cx="16073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b="1">
                <a:solidFill>
                  <a:srgbClr val="0070C0"/>
                </a:solidFill>
                <a:cs typeface="Arial" panose="020B0604020202020204" pitchFamily="34" charset="0"/>
              </a:rPr>
              <a:t>My hobbies include: swimming, dancing and other sports.</a:t>
            </a:r>
            <a:endParaRPr lang="en-GB" altLang="en-US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815142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392" y="1431131"/>
            <a:ext cx="2755106" cy="48696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205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9"/>
          <p:cNvSpPr txBox="1">
            <a:spLocks noChangeArrowheads="1"/>
          </p:cNvSpPr>
          <p:nvPr/>
        </p:nvSpPr>
        <p:spPr bwMode="auto">
          <a:xfrm>
            <a:off x="489567" y="975717"/>
            <a:ext cx="29432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500" b="1" dirty="0">
                <a:solidFill>
                  <a:srgbClr val="FF0000"/>
                </a:solidFill>
                <a:cs typeface="Arial" panose="020B0604020202020204" pitchFamily="34" charset="0"/>
              </a:rPr>
              <a:t>Charles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500" b="1" dirty="0" err="1">
                <a:solidFill>
                  <a:srgbClr val="FF0000"/>
                </a:solidFill>
                <a:cs typeface="Arial" panose="020B0604020202020204" pitchFamily="34" charset="0"/>
              </a:rPr>
              <a:t>Greenhalgh</a:t>
            </a:r>
            <a:endParaRPr lang="en-GB" altLang="en-US" sz="45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054" name="TextBox 11"/>
          <p:cNvSpPr txBox="1">
            <a:spLocks noChangeArrowheads="1"/>
          </p:cNvSpPr>
          <p:nvPr/>
        </p:nvSpPr>
        <p:spPr bwMode="auto">
          <a:xfrm>
            <a:off x="489567" y="2852143"/>
            <a:ext cx="18573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u="sng" dirty="0">
                <a:solidFill>
                  <a:srgbClr val="FF0000"/>
                </a:solidFill>
                <a:cs typeface="Arial" panose="020B0604020202020204" pitchFamily="34" charset="0"/>
              </a:rPr>
              <a:t>I AM GOING TO BISHOPS</a:t>
            </a:r>
          </a:p>
        </p:txBody>
      </p:sp>
      <p:pic>
        <p:nvPicPr>
          <p:cNvPr id="205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5" y="4193381"/>
            <a:ext cx="1972866" cy="197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Box 13"/>
          <p:cNvSpPr txBox="1">
            <a:spLocks noChangeArrowheads="1"/>
          </p:cNvSpPr>
          <p:nvPr/>
        </p:nvSpPr>
        <p:spPr bwMode="auto">
          <a:xfrm>
            <a:off x="6448425" y="1241227"/>
            <a:ext cx="2214563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500" b="1" u="sng" dirty="0">
                <a:solidFill>
                  <a:srgbClr val="FF0000"/>
                </a:solidFill>
                <a:cs typeface="Arial" panose="020B0604020202020204" pitchFamily="34" charset="0"/>
              </a:rPr>
              <a:t>Things I believe in</a:t>
            </a:r>
          </a:p>
        </p:txBody>
      </p:sp>
      <p:pic>
        <p:nvPicPr>
          <p:cNvPr id="205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2" y="4111192"/>
            <a:ext cx="1804988" cy="184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752272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26" y="0"/>
            <a:ext cx="895535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44" y="3265832"/>
            <a:ext cx="3118750" cy="31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3776" y="3325780"/>
            <a:ext cx="3118750" cy="31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6413" y="739753"/>
            <a:ext cx="2791688" cy="215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1717" y="226774"/>
            <a:ext cx="2208213" cy="187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868" y="765603"/>
            <a:ext cx="1577025" cy="1872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639844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56" name="Shape 56" descr="Image result for ca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0842" y="1"/>
            <a:ext cx="9835225" cy="635847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-435000" y="412858"/>
            <a:ext cx="32079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2400" b="1" i="1" kern="0" dirty="0">
                <a:solidFill>
                  <a:srgbClr val="000000"/>
                </a:solidFill>
                <a:cs typeface="Arial"/>
                <a:sym typeface="Arial"/>
              </a:rPr>
              <a:t>EVE PILKINGTON</a:t>
            </a:r>
            <a:endParaRPr sz="2400" b="1" i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Shape 58"/>
          <p:cNvSpPr txBox="1"/>
          <p:nvPr/>
        </p:nvSpPr>
        <p:spPr>
          <a:xfrm rot="10800000" flipH="1" flipV="1">
            <a:off x="1" y="2767914"/>
            <a:ext cx="2497329" cy="1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2400" b="1" i="1" kern="0" dirty="0">
                <a:solidFill>
                  <a:srgbClr val="000000"/>
                </a:solidFill>
                <a:cs typeface="Arial"/>
                <a:sym typeface="Arial"/>
              </a:rPr>
              <a:t>SCHOOL:</a:t>
            </a:r>
            <a:br>
              <a:rPr lang="en" sz="2400" b="1" i="1" kern="0" dirty="0">
                <a:solidFill>
                  <a:srgbClr val="000000"/>
                </a:solidFill>
                <a:cs typeface="Arial"/>
                <a:sym typeface="Arial"/>
              </a:rPr>
            </a:br>
            <a:r>
              <a:rPr lang="en" sz="2400" b="1" i="1" kern="0" dirty="0">
                <a:solidFill>
                  <a:srgbClr val="000000"/>
                </a:solidFill>
                <a:cs typeface="Arial"/>
                <a:sym typeface="Arial"/>
              </a:rPr>
              <a:t>BISHOP</a:t>
            </a:r>
            <a:br>
              <a:rPr lang="en" sz="2400" b="1" i="1" kern="0" dirty="0">
                <a:solidFill>
                  <a:srgbClr val="000000"/>
                </a:solidFill>
                <a:cs typeface="Arial"/>
                <a:sym typeface="Arial"/>
              </a:rPr>
            </a:br>
            <a:r>
              <a:rPr lang="en" sz="2400" b="1" i="1" kern="0" dirty="0">
                <a:solidFill>
                  <a:srgbClr val="000000"/>
                </a:solidFill>
                <a:cs typeface="Arial"/>
                <a:sym typeface="Arial"/>
              </a:rPr>
              <a:t>RAWSTORNE</a:t>
            </a:r>
            <a:endParaRPr sz="2400" b="1" i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x="6261075" y="2697275"/>
            <a:ext cx="1521000" cy="25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0" name="Shape 60" descr="Image result for quot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6950" y="2697538"/>
            <a:ext cx="2757050" cy="34029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/>
        </p:nvSpPr>
        <p:spPr>
          <a:xfrm>
            <a:off x="7481259" y="1042724"/>
            <a:ext cx="2253600" cy="1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2400" b="1" i="1" kern="0" dirty="0">
                <a:solidFill>
                  <a:srgbClr val="000000"/>
                </a:solidFill>
                <a:cs typeface="Arial"/>
                <a:sym typeface="Arial"/>
              </a:rPr>
              <a:t>I</a:t>
            </a:r>
            <a:r>
              <a:rPr lang="en" sz="1400" b="1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" sz="2400" b="1" i="1" kern="0" dirty="0">
                <a:solidFill>
                  <a:srgbClr val="000000"/>
                </a:solidFill>
                <a:cs typeface="Arial"/>
                <a:sym typeface="Arial"/>
              </a:rPr>
              <a:t>LOVE SWIMMING,</a:t>
            </a:r>
            <a:endParaRPr sz="2400" b="1" i="1" kern="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" sz="2400" b="1" i="1" kern="0" dirty="0">
                <a:solidFill>
                  <a:srgbClr val="000000"/>
                </a:solidFill>
                <a:cs typeface="Arial"/>
                <a:sym typeface="Arial"/>
              </a:rPr>
              <a:t>ART AND </a:t>
            </a:r>
            <a:endParaRPr sz="2400" b="1" i="1" kern="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" sz="2400" b="1" i="1" kern="0" dirty="0">
                <a:solidFill>
                  <a:srgbClr val="000000"/>
                </a:solidFill>
                <a:cs typeface="Arial"/>
                <a:sym typeface="Arial"/>
              </a:rPr>
              <a:t>ANIMALS</a:t>
            </a:r>
            <a:endParaRPr sz="2400" b="1" i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2" name="Shape 62" descr="Image result for bishop rawstorn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4124733"/>
            <a:ext cx="1714500" cy="205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384894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0" y="4183375"/>
            <a:ext cx="3623100" cy="657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1400"/>
              <a:t>My hobbies are………….horse riding, running, swimming and lots lots more.</a:t>
            </a:r>
            <a:endParaRPr sz="14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-28987" y="4840675"/>
            <a:ext cx="3068400" cy="1177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600" b="1" dirty="0"/>
              <a:t>My name is Alexandra Crook</a:t>
            </a:r>
            <a:endParaRPr sz="3600" b="1" dirty="0"/>
          </a:p>
        </p:txBody>
      </p:sp>
      <p:pic>
        <p:nvPicPr>
          <p:cNvPr id="56" name="Google Shape;56;p13" descr="Image result for hors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914676"/>
            <a:ext cx="3010425" cy="31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descr="Related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6800" y="961576"/>
            <a:ext cx="2776200" cy="21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descr="Image result for 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1714" y="3079501"/>
            <a:ext cx="2686375" cy="17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descr="Image result for ar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1726" y="4939401"/>
            <a:ext cx="2820425" cy="106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 descr="Related imag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57401" y="961576"/>
            <a:ext cx="2820425" cy="503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952378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56" name="Shape 56" descr="Image result for dubai sunse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5866200" y="916025"/>
            <a:ext cx="296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3600" b="1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Molly Duffy</a:t>
            </a:r>
            <a:endParaRPr sz="3600" b="1" kern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" name="Shape 58"/>
          <p:cNvSpPr txBox="1"/>
          <p:nvPr/>
        </p:nvSpPr>
        <p:spPr>
          <a:xfrm>
            <a:off x="3000325" y="862625"/>
            <a:ext cx="3411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2400" kern="0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 am going to Bishop Rawstorne.</a:t>
            </a:r>
            <a:endParaRPr sz="2400" kern="0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9" name="Shape 59" descr="Image result for have courage and be kin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2226" y="1792476"/>
            <a:ext cx="2731775" cy="42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102875" y="4008500"/>
            <a:ext cx="5177700" cy="1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2400" kern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 like:</a:t>
            </a:r>
            <a:endParaRPr sz="2400" kern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sz="2400" kern="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" sz="2400" kern="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Piano, music, singing, writing, animals, my family, my friends, dolphins, being happy! </a:t>
            </a:r>
            <a:endParaRPr sz="2400" kern="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1" name="Shape 61" descr="Image result for its good when we have something that makes saying goodbye so har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4876" y="1764751"/>
            <a:ext cx="2907350" cy="29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 descr="Image result for heart with no backgroun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862626"/>
            <a:ext cx="2151475" cy="21514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/>
          <p:nvPr/>
        </p:nvSpPr>
        <p:spPr>
          <a:xfrm>
            <a:off x="5157400" y="4836700"/>
            <a:ext cx="1020300" cy="993000"/>
          </a:xfrm>
          <a:prstGeom prst="smileyFace">
            <a:avLst>
              <a:gd name="adj" fmla="val 4653"/>
            </a:avLst>
          </a:prstGeom>
          <a:solidFill>
            <a:srgbClr val="07376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171488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0" y="857250"/>
            <a:ext cx="3193500" cy="1170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" sz="3000" dirty="0"/>
              <a:t>This is the school I'm going to</a:t>
            </a:r>
            <a:endParaRPr sz="3000" dirty="0"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0" y="4475400"/>
            <a:ext cx="4572000" cy="1525275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600" dirty="0">
                <a:latin typeface="Anton"/>
                <a:ea typeface="Anton"/>
                <a:cs typeface="Anton"/>
                <a:sym typeface="Anton"/>
              </a:rPr>
              <a:t>Learning about AWESOME cars, playing with my dog and my cat</a:t>
            </a:r>
            <a:endParaRPr sz="2600" dirty="0"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028150"/>
            <a:ext cx="3368625" cy="1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6559800" y="857250"/>
            <a:ext cx="2584200" cy="54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3000" kern="0">
                <a:solidFill>
                  <a:srgbClr val="000000"/>
                </a:solidFill>
                <a:cs typeface="Arial"/>
                <a:sym typeface="Arial"/>
              </a:rPr>
              <a:t>Alex Kennedy</a:t>
            </a:r>
            <a:endParaRPr sz="30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543501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375" y="116632"/>
            <a:ext cx="9200376" cy="662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6375" y="3236276"/>
            <a:ext cx="2717275" cy="276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6375" y="857251"/>
            <a:ext cx="2717275" cy="262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9076" y="3429000"/>
            <a:ext cx="278492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0887" y="884913"/>
            <a:ext cx="2841300" cy="2571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99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</p:txBody>
      </p:sp>
      <p:sp>
        <p:nvSpPr>
          <p:cNvPr id="2051" name="AutoShape 2" descr="Image result for beautiful background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2" name="AutoShape 4" descr="Image result for beautiful backgrounds"/>
          <p:cNvSpPr>
            <a:spLocks noGrp="1" noChangeAspect="1" noChangeArrowheads="1"/>
          </p:cNvSpPr>
          <p:nvPr>
            <p:ph type="ctrTitle"/>
          </p:nvPr>
        </p:nvSpPr>
        <p:spPr>
          <a:xfrm>
            <a:off x="1657350" y="1071562"/>
            <a:ext cx="5829300" cy="1500188"/>
          </a:xfrm>
          <a:noFill/>
        </p:spPr>
        <p:txBody>
          <a:bodyPr anchor="t"/>
          <a:lstStyle/>
          <a:p>
            <a:pPr eaLnBrk="1" hangingPunct="1"/>
            <a:endParaRPr lang="en-GB" altLang="en-US" smtClean="0"/>
          </a:p>
        </p:txBody>
      </p:sp>
      <p:sp>
        <p:nvSpPr>
          <p:cNvPr id="2053" name="AutoShape 6" descr="Image result for beautiful background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4" name="AutoShape 8" descr="Image result for beautiful background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5" name="AutoShape 10" descr="Image result for beautiful background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6" name="AutoShape 12" descr="Image result for beautiful background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7" name="AutoShape 14" descr="Image result for beautiful background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8" name="AutoShape 16" descr="Image result for beautiful background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9" name="AutoShape 18" descr="Image result for beautiful background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060" name="Picture 20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Box 16"/>
          <p:cNvSpPr txBox="1">
            <a:spLocks noChangeArrowheads="1"/>
          </p:cNvSpPr>
          <p:nvPr/>
        </p:nvSpPr>
        <p:spPr bwMode="auto">
          <a:xfrm>
            <a:off x="2160985" y="857250"/>
            <a:ext cx="535781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50" dirty="0">
                <a:solidFill>
                  <a:prstClr val="black"/>
                </a:solidFill>
                <a:cs typeface="Arial" panose="020B0604020202020204" pitchFamily="34" charset="0"/>
              </a:rPr>
              <a:t>Harriette Cooper  </a:t>
            </a:r>
          </a:p>
        </p:txBody>
      </p:sp>
      <p:pic>
        <p:nvPicPr>
          <p:cNvPr id="2062" name="Picture 26" descr="Image result for swimm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57250"/>
            <a:ext cx="193238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30" descr="Image result for hor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15" y="910829"/>
            <a:ext cx="2028825" cy="14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4" descr="Image result for running tr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522572"/>
            <a:ext cx="2143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AutoShape 36" descr="Image result for ar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66" name="AutoShape 38" descr="Image result for ar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67" name="AutoShape 40" descr="Image result for ar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68" name="AutoShape 42" descr="Image result for ar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069" name="Picture 44" descr="Image result for 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94" y="4429125"/>
            <a:ext cx="2607469" cy="156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6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20" y="2732484"/>
            <a:ext cx="19288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48" descr="Image result for black twin kitte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923" y="2464595"/>
            <a:ext cx="1539478" cy="187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TextBox 31"/>
          <p:cNvSpPr txBox="1">
            <a:spLocks noChangeArrowheads="1"/>
          </p:cNvSpPr>
          <p:nvPr/>
        </p:nvSpPr>
        <p:spPr bwMode="auto">
          <a:xfrm>
            <a:off x="4143375" y="2250281"/>
            <a:ext cx="5357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073" name="Picture 50" descr="Related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464594"/>
            <a:ext cx="2571750" cy="237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TextBox 1"/>
          <p:cNvSpPr txBox="1">
            <a:spLocks noChangeArrowheads="1"/>
          </p:cNvSpPr>
          <p:nvPr/>
        </p:nvSpPr>
        <p:spPr bwMode="auto">
          <a:xfrm>
            <a:off x="3437336" y="1376364"/>
            <a:ext cx="2072878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350" b="1" dirty="0">
                <a:solidFill>
                  <a:prstClr val="black"/>
                </a:solidFill>
              </a:rPr>
              <a:t>My name is Harriette Rose Cooper and I am going to Bishop’s. </a:t>
            </a:r>
          </a:p>
        </p:txBody>
      </p:sp>
    </p:spTree>
    <p:extLst>
      <p:ext uri="{BB962C8B-B14F-4D97-AF65-F5344CB8AC3E}">
        <p14:creationId xmlns:p14="http://schemas.microsoft.com/office/powerpoint/2010/main" val="794389455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56" name="Shape 56" descr="Image result for black lab puppi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625" y="857250"/>
            <a:ext cx="9144000" cy="50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311700" y="1231900"/>
            <a:ext cx="3357300" cy="4620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b="1" kern="0">
                <a:solidFill>
                  <a:srgbClr val="000000"/>
                </a:solidFill>
                <a:cs typeface="Arial"/>
                <a:sym typeface="Arial"/>
              </a:rPr>
              <a:t>Name: Jess Robinson!!!</a:t>
            </a:r>
            <a:endParaRPr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Shape 58"/>
          <p:cNvSpPr txBox="1"/>
          <p:nvPr/>
        </p:nvSpPr>
        <p:spPr>
          <a:xfrm>
            <a:off x="7504925" y="1057375"/>
            <a:ext cx="1160100" cy="14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Shape 59" descr="Image result for bishop rawstorne#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9726" y="985475"/>
            <a:ext cx="1223492" cy="1448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4466075" y="918075"/>
            <a:ext cx="2967000" cy="646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b="1" kern="0">
                <a:solidFill>
                  <a:srgbClr val="000000"/>
                </a:solidFill>
                <a:cs typeface="Arial"/>
                <a:sym typeface="Arial"/>
              </a:rPr>
              <a:t>I’m going to Bishop Rawstorne!!!</a:t>
            </a:r>
            <a:endParaRPr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5946225" y="4835450"/>
            <a:ext cx="2967000" cy="954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b="1" kern="0">
                <a:solidFill>
                  <a:srgbClr val="000000"/>
                </a:solidFill>
                <a:cs typeface="Arial"/>
                <a:sym typeface="Arial"/>
              </a:rPr>
              <a:t>Hobbies: Badminton, choir, art and shopping!!!!!</a:t>
            </a:r>
            <a:endParaRPr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2" name="Shape 62" descr="Image result for jess in graffiti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201" y="4520925"/>
            <a:ext cx="1786375" cy="12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 descr="Image result for smiley fac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8950" y="4619826"/>
            <a:ext cx="851950" cy="8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 descr="Image result for quotes on smil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8425" y="4399001"/>
            <a:ext cx="2067800" cy="1452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271531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15" name="Title 1"/>
          <p:cNvSpPr>
            <a:spLocks noGrp="1"/>
          </p:cNvSpPr>
          <p:nvPr>
            <p:ph type="ctrTitle"/>
          </p:nvPr>
        </p:nvSpPr>
        <p:spPr>
          <a:xfrm>
            <a:off x="1785937" y="2518174"/>
            <a:ext cx="5700713" cy="1039415"/>
          </a:xfrm>
        </p:spPr>
        <p:txBody>
          <a:bodyPr/>
          <a:lstStyle/>
          <a:p>
            <a:endParaRPr lang="en-GB" altLang="en-US" smtClean="0">
              <a:solidFill>
                <a:srgbClr val="00FFFF"/>
              </a:solidFill>
            </a:endParaRPr>
          </a:p>
        </p:txBody>
      </p:sp>
      <p:pic>
        <p:nvPicPr>
          <p:cNvPr id="13316" name="Picture 2" descr="Image result for rainbow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3" y="857250"/>
            <a:ext cx="883099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1143001" y="2303860"/>
            <a:ext cx="1607344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100">
                <a:solidFill>
                  <a:prstClr val="black"/>
                </a:solidFill>
                <a:cs typeface="Arial" panose="020B0604020202020204" pitchFamily="34" charset="0"/>
              </a:rPr>
              <a:t>Quote= It’s alright  to be </a:t>
            </a:r>
            <a:r>
              <a:rPr lang="en-GB" altLang="en-US" sz="2100">
                <a:solidFill>
                  <a:srgbClr val="00B0F0"/>
                </a:solidFill>
                <a:cs typeface="Arial" panose="020B0604020202020204" pitchFamily="34" charset="0"/>
              </a:rPr>
              <a:t>different</a:t>
            </a:r>
            <a:r>
              <a:rPr lang="en-GB" altLang="en-US" sz="21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5965031" y="1017986"/>
            <a:ext cx="1768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700">
                <a:solidFill>
                  <a:srgbClr val="4037F3"/>
                </a:solidFill>
                <a:cs typeface="Arial" panose="020B0604020202020204" pitchFamily="34" charset="0"/>
              </a:rPr>
              <a:t>My name is Lauren May Slater</a:t>
            </a:r>
          </a:p>
        </p:txBody>
      </p:sp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6340080" y="4768454"/>
            <a:ext cx="1339453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700">
                <a:solidFill>
                  <a:srgbClr val="7030A0"/>
                </a:solidFill>
                <a:cs typeface="Arial" panose="020B0604020202020204" pitchFamily="34" charset="0"/>
              </a:rPr>
              <a:t>I am going to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4947048" y="5518547"/>
            <a:ext cx="1339453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3125392" y="5518547"/>
            <a:ext cx="1553765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2" name="TextBox 22"/>
          <p:cNvSpPr txBox="1">
            <a:spLocks noChangeArrowheads="1"/>
          </p:cNvSpPr>
          <p:nvPr/>
        </p:nvSpPr>
        <p:spPr bwMode="auto">
          <a:xfrm>
            <a:off x="1303736" y="5036344"/>
            <a:ext cx="176807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700" dirty="0">
                <a:solidFill>
                  <a:prstClr val="black"/>
                </a:solidFill>
                <a:cs typeface="Arial" panose="020B0604020202020204" pitchFamily="34" charset="0"/>
              </a:rPr>
              <a:t>Bishop </a:t>
            </a:r>
            <a:r>
              <a:rPr lang="en-GB" altLang="en-US" sz="2700" dirty="0" err="1">
                <a:solidFill>
                  <a:prstClr val="black"/>
                </a:solidFill>
                <a:cs typeface="Arial" panose="020B0604020202020204" pitchFamily="34" charset="0"/>
              </a:rPr>
              <a:t>Rawstorne</a:t>
            </a:r>
            <a:endParaRPr lang="en-GB" alt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323" name="AutoShape 4" descr="Image result for bishop rawstorn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324" name="AutoShape 6" descr="Image result for bishop rawstorn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325" name="AutoShape 8" descr="Image result for bishop rawstorn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326" name="AutoShape 10" descr="Image result for bishop rawstorn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3327" name="Picture 12" descr="Image result for unic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21845"/>
            <a:ext cx="1714500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Box 28"/>
          <p:cNvSpPr txBox="1">
            <a:spLocks noChangeArrowheads="1"/>
          </p:cNvSpPr>
          <p:nvPr/>
        </p:nvSpPr>
        <p:spPr bwMode="auto">
          <a:xfrm>
            <a:off x="3929064" y="857250"/>
            <a:ext cx="139303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prstClr val="black"/>
                </a:solidFill>
                <a:cs typeface="Arial" panose="020B0604020202020204" pitchFamily="34" charset="0"/>
              </a:rPr>
              <a:t>My hobbies are acting dancing singing and art.</a:t>
            </a:r>
          </a:p>
        </p:txBody>
      </p:sp>
      <p:pic>
        <p:nvPicPr>
          <p:cNvPr id="13329" name="Picture 1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" y="863695"/>
            <a:ext cx="1768079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940" y="2804620"/>
            <a:ext cx="1768078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197894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MY NAME IS LEWIS TOWNLEY</a:t>
            </a:r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1800" dirty="0"/>
              <a:t>        </a:t>
            </a:r>
            <a:r>
              <a:rPr lang="en-GB" altLang="en-US" sz="2800" dirty="0">
                <a:solidFill>
                  <a:srgbClr val="FF0000"/>
                </a:solidFill>
              </a:rPr>
              <a:t>The high </a:t>
            </a:r>
            <a:r>
              <a:rPr lang="en-GB" altLang="en-US" sz="2800" dirty="0" smtClean="0">
                <a:solidFill>
                  <a:srgbClr val="FF0000"/>
                </a:solidFill>
              </a:rPr>
              <a:t>school  I am going to is Hutton Grammar                                                                   Some </a:t>
            </a:r>
            <a:r>
              <a:rPr lang="en-GB" altLang="en-US" sz="2800" dirty="0">
                <a:solidFill>
                  <a:srgbClr val="FF0000"/>
                </a:solidFill>
              </a:rPr>
              <a:t>of  my hobbies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2800" dirty="0">
                <a:solidFill>
                  <a:srgbClr val="FF0000"/>
                </a:solidFill>
              </a:rPr>
              <a:t>include, </a:t>
            </a:r>
            <a:r>
              <a:rPr lang="en-GB" altLang="en-US" sz="2800" dirty="0" err="1">
                <a:solidFill>
                  <a:srgbClr val="FF0000"/>
                </a:solidFill>
              </a:rPr>
              <a:t>Cricket,Footie</a:t>
            </a:r>
            <a:r>
              <a:rPr lang="en-GB" altLang="en-US" sz="2800" dirty="0">
                <a:solidFill>
                  <a:srgbClr val="FF0000"/>
                </a:solidFill>
              </a:rPr>
              <a:t>,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2800" dirty="0">
                <a:solidFill>
                  <a:srgbClr val="FF0000"/>
                </a:solidFill>
              </a:rPr>
              <a:t>Maths, Athletics and more </a:t>
            </a:r>
          </a:p>
        </p:txBody>
      </p:sp>
      <p:pic>
        <p:nvPicPr>
          <p:cNvPr id="2052" name="Picture 2" descr="Graffiti Cre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0" y="4618127"/>
            <a:ext cx="28003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4" descr="Image result for quotes for leaving school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4" name="AutoShape 6" descr="Image result for quotes for leaving school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5" name="AutoShape 8" descr="Image result for quotes for leaving school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6" name="AutoShape 12" descr="Image result for emotional quote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7" name="AutoShape 14" descr="Image result for emotional quote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8" name="AutoShape 16" descr="Image result for emotional quotes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59" name="AutoShape 18" descr="Image result for stay positive even when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60" name="AutoShape 20" descr="Image result for stay positive even when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061" name="Picture 22" descr="Image result for stay positive even wh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3" y="-2886075"/>
            <a:ext cx="1707356" cy="1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4" descr="Image result for stay positive even wh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98" y="4477136"/>
            <a:ext cx="1935956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6" descr="Image result for hutton grammar bad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27" y="4720024"/>
            <a:ext cx="1450181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AutoShape 28" descr="Image result for football ball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065" name="Picture 30" descr="Image result for football world cup ball 20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554" y="2567974"/>
            <a:ext cx="1982390" cy="198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AutoShape 32" descr="Image result for cricke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067" name="Picture 20" descr="Image result for cricket engla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645" y="5392145"/>
            <a:ext cx="2171700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6" descr="Image result for mbapp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55" y="3324811"/>
            <a:ext cx="1941909" cy="10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30" descr="Image result for friends fore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991" y="130176"/>
            <a:ext cx="1148953" cy="137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018607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2051" name="Content Placeholder 6" descr="Colourful_Galaxy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3050"/>
            <a:ext cx="9144000" cy="632430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100" dirty="0"/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100" dirty="0"/>
              <a:t>I’m going to Bishop </a:t>
            </a:r>
            <a:r>
              <a:rPr lang="en-GB" sz="2100" dirty="0" err="1"/>
              <a:t>Rawstorne</a:t>
            </a:r>
            <a:r>
              <a:rPr lang="en-GB" sz="2100" dirty="0"/>
              <a:t>   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21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sz="21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sz="21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700" dirty="0">
                <a:solidFill>
                  <a:schemeClr val="bg1"/>
                </a:solidFill>
              </a:rPr>
              <a:t>My hobbies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700" dirty="0">
                <a:solidFill>
                  <a:schemeClr val="bg1"/>
                </a:solidFill>
              </a:rPr>
              <a:t>Sleeping, swimming ,singing ,piano, and being a crazy lady </a:t>
            </a:r>
            <a:r>
              <a:rPr lang="en-GB" sz="2700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GB" sz="2700" dirty="0">
              <a:solidFill>
                <a:schemeClr val="bg1"/>
              </a:solidFill>
            </a:endParaRPr>
          </a:p>
        </p:txBody>
      </p:sp>
      <p:pic>
        <p:nvPicPr>
          <p:cNvPr id="2053" name="Picture 7" descr="BR_House_News_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5" y="2404549"/>
            <a:ext cx="1714500" cy="10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images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93" y="1875235"/>
            <a:ext cx="2678906" cy="348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downloa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1"/>
            <a:ext cx="1714500" cy="101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080166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rv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10436</TotalTime>
  <Words>283</Words>
  <Application>Microsoft Office PowerPoint</Application>
  <PresentationFormat>On-screen Show (4:3)</PresentationFormat>
  <Paragraphs>55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Anton</vt:lpstr>
      <vt:lpstr>Arial</vt:lpstr>
      <vt:lpstr>Calibri</vt:lpstr>
      <vt:lpstr>Calibri Light</vt:lpstr>
      <vt:lpstr>Century Gothic</vt:lpstr>
      <vt:lpstr>Comfortaa</vt:lpstr>
      <vt:lpstr>Georgia</vt:lpstr>
      <vt:lpstr>Verdana</vt:lpstr>
      <vt:lpstr>Wingdings</vt:lpstr>
      <vt:lpstr>Wingdings 2</vt:lpstr>
      <vt:lpstr>Verve</vt:lpstr>
      <vt:lpstr>3_Simple Light</vt:lpstr>
      <vt:lpstr>7_Office Theme</vt:lpstr>
      <vt:lpstr>Civic</vt:lpstr>
      <vt:lpstr>4_Office Theme</vt:lpstr>
      <vt:lpstr>3_Office Theme</vt:lpstr>
      <vt:lpstr>2_Office Theme</vt:lpstr>
      <vt:lpstr>1_Office Theme</vt:lpstr>
      <vt:lpstr>Office Theme</vt:lpstr>
      <vt:lpstr>Simple Light</vt:lpstr>
      <vt:lpstr>Celebrating our  …….</vt:lpstr>
      <vt:lpstr>PowerPoint Presentation</vt:lpstr>
      <vt:lpstr>This is the school I'm going to</vt:lpstr>
      <vt:lpstr>PowerPoint Presentation</vt:lpstr>
      <vt:lpstr>PowerPoint Presentation</vt:lpstr>
      <vt:lpstr>PowerPoint Presentation</vt:lpstr>
      <vt:lpstr>PowerPoint Presentation</vt:lpstr>
      <vt:lpstr>MY NAME IS LEWIS TOWNLEY</vt:lpstr>
      <vt:lpstr>PowerPoint Presentation</vt:lpstr>
      <vt:lpstr>Lola Robertson</vt:lpstr>
      <vt:lpstr>Noah Sharp</vt:lpstr>
      <vt:lpstr>PowerPoint Presentation</vt:lpstr>
      <vt:lpstr>PowerPoint Presentation</vt:lpstr>
      <vt:lpstr>PowerPoint Presentation</vt:lpstr>
      <vt:lpstr>PowerPoint Presentation</vt:lpstr>
      <vt:lpstr>My hobbies are………….horse riding, running, swimming and lots lots more.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Lesley H</dc:creator>
  <cp:lastModifiedBy>Alison Moxham</cp:lastModifiedBy>
  <cp:revision>22</cp:revision>
  <dcterms:created xsi:type="dcterms:W3CDTF">2017-07-03T12:29:13Z</dcterms:created>
  <dcterms:modified xsi:type="dcterms:W3CDTF">2018-07-19T23:31:00Z</dcterms:modified>
</cp:coreProperties>
</file>