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56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2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0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8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52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7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6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54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4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7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E9B3-FE10-4921-89DD-4ED3C0E01800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5B5BB-E9E5-4E46-9798-D41FE3159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8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56" y="164892"/>
            <a:ext cx="9844087" cy="6858000"/>
          </a:xfrm>
          <a:prstGeom prst="rect">
            <a:avLst/>
          </a:prstGeom>
        </p:spPr>
      </p:pic>
      <p:pic>
        <p:nvPicPr>
          <p:cNvPr id="2" name="20 - Make Your Own Kind of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41" y="5186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0"/>
            <a:ext cx="11158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1000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4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0"/>
            <a:ext cx="10587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7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0"/>
            <a:ext cx="11015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" y="0"/>
            <a:ext cx="10429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4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87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0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38" y="0"/>
            <a:ext cx="92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42875"/>
            <a:ext cx="10058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0"/>
            <a:ext cx="1101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3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molly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3" y="0"/>
            <a:ext cx="10740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0"/>
            <a:ext cx="1007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572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" y="0"/>
            <a:ext cx="1085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0"/>
            <a:ext cx="1045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</Words>
  <Application>Microsoft Office PowerPoint</Application>
  <PresentationFormat>Widescreen</PresentationFormat>
  <Paragraphs>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molly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Moxham</dc:creator>
  <cp:lastModifiedBy>Alison Moxham</cp:lastModifiedBy>
  <cp:revision>7</cp:revision>
  <dcterms:created xsi:type="dcterms:W3CDTF">2018-07-17T19:08:23Z</dcterms:created>
  <dcterms:modified xsi:type="dcterms:W3CDTF">2018-07-19T21:49:45Z</dcterms:modified>
</cp:coreProperties>
</file>