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51" r:id="rId2"/>
  </p:sldMasterIdLst>
  <p:notesMasterIdLst>
    <p:notesMasterId r:id="rId17"/>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12192000" cy="6858000"/>
  <p:notesSz cx="6858000" cy="9144000"/>
  <p:embeddedFontLst>
    <p:embeddedFont>
      <p:font typeface="Corbel" panose="020B0503020204020204" pitchFamily="34" charset="0"/>
      <p:regular r:id="rId18"/>
      <p:bold r:id="rId19"/>
      <p:italic r:id="rId20"/>
      <p:boldItalic r:id="rId2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4" roundtripDataSignature="AMtx7miLTBOHWdKD3Nh0abHDIfp/xjXMQ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3" d="100"/>
          <a:sy n="83" d="100"/>
        </p:scale>
        <p:origin x="65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font" Target="fonts/font1.fntdata"/><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font" Target="fonts/font4.fntdata"/><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customschemas.google.com/relationships/presentationmetadata" Target="metadata"/><Relationship Id="rId5" Type="http://schemas.openxmlformats.org/officeDocument/2006/relationships/slide" Target="slides/slide3.xml"/><Relationship Id="rId15" Type="http://schemas.openxmlformats.org/officeDocument/2006/relationships/slide" Target="slides/slide13.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font" Target="fonts/font2.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06" name="Google Shape;106;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90" name="Google Shape;190;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98" name="Google Shape;198;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Google Shape;205;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06" name="Google Shape;206;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p1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18" name="Google Shape;218;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Google Shape;237;p1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38" name="Google Shape;238;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6" name="Google Shape;116;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4" name="Google Shape;124;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2" name="Google Shape;132;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0" name="Google Shape;140;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8" name="Google Shape;148;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56" name="Google Shape;156;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74" name="Google Shape;174;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82" name="Google Shape;182;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spTree>
      <p:nvGrpSpPr>
        <p:cNvPr id="1" name="Shape 12"/>
        <p:cNvGrpSpPr/>
        <p:nvPr/>
      </p:nvGrpSpPr>
      <p:grpSpPr>
        <a:xfrm>
          <a:off x="0" y="0"/>
          <a:ext cx="0" cy="0"/>
          <a:chOff x="0" y="0"/>
          <a:chExt cx="0" cy="0"/>
        </a:xfrm>
      </p:grpSpPr>
      <p:sp>
        <p:nvSpPr>
          <p:cNvPr id="13" name="Google Shape;13;p18"/>
          <p:cNvSpPr/>
          <p:nvPr/>
        </p:nvSpPr>
        <p:spPr>
          <a:xfrm>
            <a:off x="-6843" y="2059012"/>
            <a:ext cx="12195668" cy="18288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4" name="Google Shape;14;p18"/>
          <p:cNvSpPr txBox="1">
            <a:spLocks noGrp="1"/>
          </p:cNvSpPr>
          <p:nvPr>
            <p:ph type="ctrTitle"/>
          </p:nvPr>
        </p:nvSpPr>
        <p:spPr>
          <a:xfrm>
            <a:off x="365759" y="2166364"/>
            <a:ext cx="11471565" cy="1739347"/>
          </a:xfrm>
          <a:prstGeom prst="rect">
            <a:avLst/>
          </a:prstGeom>
          <a:noFill/>
          <a:ln>
            <a:noFill/>
          </a:ln>
        </p:spPr>
        <p:txBody>
          <a:bodyPr spcFirstLastPara="1" wrap="square" lIns="91425" tIns="45700" rIns="91425" bIns="45700" anchor="ctr" anchorCtr="0">
            <a:normAutofit/>
          </a:bodyPr>
          <a:lstStyle>
            <a:lvl1pPr lvl="0" algn="ctr">
              <a:lnSpc>
                <a:spcPct val="80000"/>
              </a:lnSpc>
              <a:spcBef>
                <a:spcPts val="0"/>
              </a:spcBef>
              <a:spcAft>
                <a:spcPts val="0"/>
              </a:spcAft>
              <a:buClr>
                <a:schemeClr val="lt2"/>
              </a:buClr>
              <a:buSzPts val="6000"/>
              <a:buFont typeface="Corbel"/>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18"/>
          <p:cNvSpPr txBox="1">
            <a:spLocks noGrp="1"/>
          </p:cNvSpPr>
          <p:nvPr>
            <p:ph type="subTitle" idx="1"/>
          </p:nvPr>
        </p:nvSpPr>
        <p:spPr>
          <a:xfrm>
            <a:off x="1524000" y="3996250"/>
            <a:ext cx="9144000" cy="1309255"/>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200"/>
              </a:spcBef>
              <a:spcAft>
                <a:spcPts val="0"/>
              </a:spcAft>
              <a:buSzPts val="2000"/>
              <a:buNone/>
              <a:defRPr sz="2000"/>
            </a:lvl1pPr>
            <a:lvl2pPr lvl="1" algn="ctr">
              <a:lnSpc>
                <a:spcPct val="90000"/>
              </a:lnSpc>
              <a:spcBef>
                <a:spcPts val="200"/>
              </a:spcBef>
              <a:spcAft>
                <a:spcPts val="0"/>
              </a:spcAft>
              <a:buSzPts val="2000"/>
              <a:buNone/>
              <a:defRPr sz="2000"/>
            </a:lvl2pPr>
            <a:lvl3pPr lvl="2" algn="ctr">
              <a:lnSpc>
                <a:spcPct val="90000"/>
              </a:lnSpc>
              <a:spcBef>
                <a:spcPts val="400"/>
              </a:spcBef>
              <a:spcAft>
                <a:spcPts val="0"/>
              </a:spcAft>
              <a:buSzPts val="2000"/>
              <a:buNone/>
              <a:defRPr sz="2000"/>
            </a:lvl3pPr>
            <a:lvl4pPr lvl="3" algn="ctr">
              <a:lnSpc>
                <a:spcPct val="90000"/>
              </a:lnSpc>
              <a:spcBef>
                <a:spcPts val="400"/>
              </a:spcBef>
              <a:spcAft>
                <a:spcPts val="0"/>
              </a:spcAft>
              <a:buSzPts val="2000"/>
              <a:buNone/>
              <a:defRPr sz="2000"/>
            </a:lvl4pPr>
            <a:lvl5pPr lvl="4" algn="ctr">
              <a:lnSpc>
                <a:spcPct val="90000"/>
              </a:lnSpc>
              <a:spcBef>
                <a:spcPts val="400"/>
              </a:spcBef>
              <a:spcAft>
                <a:spcPts val="0"/>
              </a:spcAft>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a:endParaRPr/>
          </a:p>
        </p:txBody>
      </p:sp>
      <p:sp>
        <p:nvSpPr>
          <p:cNvPr id="16" name="Google Shape;16;p18"/>
          <p:cNvSpPr txBox="1">
            <a:spLocks noGrp="1"/>
          </p:cNvSpPr>
          <p:nvPr>
            <p:ph type="dt" idx="10"/>
          </p:nvPr>
        </p:nvSpPr>
        <p:spPr>
          <a:xfrm>
            <a:off x="1202266" y="6422854"/>
            <a:ext cx="3000894" cy="365125"/>
          </a:xfrm>
          <a:prstGeom prst="rect">
            <a:avLst/>
          </a:prstGeom>
          <a:noFill/>
          <a:ln>
            <a:noFill/>
          </a:ln>
        </p:spPr>
        <p:txBody>
          <a:bodyPr spcFirstLastPara="1" wrap="square" lIns="91425" tIns="45700" rIns="45700"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18"/>
          <p:cNvSpPr txBox="1">
            <a:spLocks noGrp="1"/>
          </p:cNvSpPr>
          <p:nvPr>
            <p:ph type="ftr" idx="11"/>
          </p:nvPr>
        </p:nvSpPr>
        <p:spPr>
          <a:xfrm>
            <a:off x="5596471" y="6422854"/>
            <a:ext cx="5044440"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 name="Google Shape;18;p18"/>
          <p:cNvSpPr txBox="1">
            <a:spLocks noGrp="1"/>
          </p:cNvSpPr>
          <p:nvPr>
            <p:ph type="sldNum" idx="12"/>
          </p:nvPr>
        </p:nvSpPr>
        <p:spPr>
          <a:xfrm>
            <a:off x="10658927" y="6422854"/>
            <a:ext cx="946264" cy="365125"/>
          </a:xfrm>
          <a:prstGeom prst="rect">
            <a:avLst/>
          </a:prstGeom>
          <a:noFill/>
          <a:ln>
            <a:noFill/>
          </a:ln>
        </p:spPr>
        <p:txBody>
          <a:bodyPr spcFirstLastPara="1" wrap="square" lIns="45700" tIns="45700" rIns="91425" bIns="45700" anchor="ctr" anchorCtr="0">
            <a:noAutofit/>
          </a:bodyPr>
          <a:lstStyle>
            <a:lvl1pPr marL="0" marR="0" lvl="0" indent="0" algn="l">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1pPr>
            <a:lvl2pPr marL="0" marR="0" lvl="1" indent="0" algn="l">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2pPr>
            <a:lvl3pPr marL="0" marR="0" lvl="2" indent="0" algn="l">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3pPr>
            <a:lvl4pPr marL="0" marR="0" lvl="3" indent="0" algn="l">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4pPr>
            <a:lvl5pPr marL="0" marR="0" lvl="4" indent="0" algn="l">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5pPr>
            <a:lvl6pPr marL="0" marR="0" lvl="5" indent="0" algn="l">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6pPr>
            <a:lvl7pPr marL="0" marR="0" lvl="6" indent="0" algn="l">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7pPr>
            <a:lvl8pPr marL="0" marR="0" lvl="7" indent="0" algn="l">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8pPr>
            <a:lvl9pPr marL="0" marR="0" lvl="8" indent="0" algn="l">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77"/>
        <p:cNvGrpSpPr/>
        <p:nvPr/>
      </p:nvGrpSpPr>
      <p:grpSpPr>
        <a:xfrm>
          <a:off x="0" y="0"/>
          <a:ext cx="0" cy="0"/>
          <a:chOff x="0" y="0"/>
          <a:chExt cx="0" cy="0"/>
        </a:xfrm>
      </p:grpSpPr>
      <p:sp>
        <p:nvSpPr>
          <p:cNvPr id="78" name="Google Shape;78;p26"/>
          <p:cNvSpPr txBox="1">
            <a:spLocks noGrp="1"/>
          </p:cNvSpPr>
          <p:nvPr>
            <p:ph type="title"/>
          </p:nvPr>
        </p:nvSpPr>
        <p:spPr>
          <a:xfrm>
            <a:off x="1202919" y="284176"/>
            <a:ext cx="9784080" cy="1508760"/>
          </a:xfrm>
          <a:prstGeom prst="rect">
            <a:avLst/>
          </a:prstGeom>
          <a:noFill/>
          <a:ln>
            <a:noFill/>
          </a:ln>
        </p:spPr>
        <p:txBody>
          <a:bodyPr spcFirstLastPara="1" wrap="square" lIns="91425" tIns="45700" rIns="91425" bIns="45700" anchor="ctr" anchorCtr="0">
            <a:normAutofit/>
          </a:bodyPr>
          <a:lstStyle>
            <a:lvl1pPr lvl="0" algn="l">
              <a:lnSpc>
                <a:spcPct val="85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26"/>
          <p:cNvSpPr txBox="1">
            <a:spLocks noGrp="1"/>
          </p:cNvSpPr>
          <p:nvPr>
            <p:ph type="body" idx="1"/>
          </p:nvPr>
        </p:nvSpPr>
        <p:spPr>
          <a:xfrm>
            <a:off x="1207008" y="2120054"/>
            <a:ext cx="6126480" cy="4114800"/>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200"/>
              </a:spcBef>
              <a:spcAft>
                <a:spcPts val="0"/>
              </a:spcAft>
              <a:buSzPts val="3200"/>
              <a:buChar char="▪"/>
              <a:defRPr sz="3200"/>
            </a:lvl1pPr>
            <a:lvl2pPr marL="914400" lvl="1" indent="-406400" algn="l">
              <a:lnSpc>
                <a:spcPct val="90000"/>
              </a:lnSpc>
              <a:spcBef>
                <a:spcPts val="200"/>
              </a:spcBef>
              <a:spcAft>
                <a:spcPts val="0"/>
              </a:spcAft>
              <a:buSzPts val="2800"/>
              <a:buChar char="▪"/>
              <a:defRPr sz="2800"/>
            </a:lvl2pPr>
            <a:lvl3pPr marL="1371600" lvl="2" indent="-381000" algn="l">
              <a:lnSpc>
                <a:spcPct val="90000"/>
              </a:lnSpc>
              <a:spcBef>
                <a:spcPts val="400"/>
              </a:spcBef>
              <a:spcAft>
                <a:spcPts val="0"/>
              </a:spcAft>
              <a:buSzPts val="2400"/>
              <a:buChar char="▪"/>
              <a:defRPr sz="2400"/>
            </a:lvl3pPr>
            <a:lvl4pPr marL="1828800" lvl="3" indent="-355600" algn="l">
              <a:lnSpc>
                <a:spcPct val="90000"/>
              </a:lnSpc>
              <a:spcBef>
                <a:spcPts val="400"/>
              </a:spcBef>
              <a:spcAft>
                <a:spcPts val="0"/>
              </a:spcAft>
              <a:buSzPts val="2000"/>
              <a:buChar char="▪"/>
              <a:defRPr sz="2000"/>
            </a:lvl4pPr>
            <a:lvl5pPr marL="2286000" lvl="4" indent="-355600" algn="l">
              <a:lnSpc>
                <a:spcPct val="90000"/>
              </a:lnSpc>
              <a:spcBef>
                <a:spcPts val="400"/>
              </a:spcBef>
              <a:spcAft>
                <a:spcPts val="0"/>
              </a:spcAft>
              <a:buSzPts val="2000"/>
              <a:buChar char="▪"/>
              <a:defRPr sz="2000"/>
            </a:lvl5pPr>
            <a:lvl6pPr marL="2743200" lvl="5" indent="-355600" algn="l">
              <a:lnSpc>
                <a:spcPct val="90000"/>
              </a:lnSpc>
              <a:spcBef>
                <a:spcPts val="400"/>
              </a:spcBef>
              <a:spcAft>
                <a:spcPts val="0"/>
              </a:spcAft>
              <a:buSzPts val="2000"/>
              <a:buChar char="▪"/>
              <a:defRPr sz="2000"/>
            </a:lvl6pPr>
            <a:lvl7pPr marL="3200400" lvl="6" indent="-355600" algn="l">
              <a:lnSpc>
                <a:spcPct val="90000"/>
              </a:lnSpc>
              <a:spcBef>
                <a:spcPts val="400"/>
              </a:spcBef>
              <a:spcAft>
                <a:spcPts val="0"/>
              </a:spcAft>
              <a:buSzPts val="2000"/>
              <a:buChar char="▪"/>
              <a:defRPr sz="2000"/>
            </a:lvl7pPr>
            <a:lvl8pPr marL="3657600" lvl="7" indent="-355600" algn="l">
              <a:lnSpc>
                <a:spcPct val="90000"/>
              </a:lnSpc>
              <a:spcBef>
                <a:spcPts val="400"/>
              </a:spcBef>
              <a:spcAft>
                <a:spcPts val="0"/>
              </a:spcAft>
              <a:buSzPts val="2000"/>
              <a:buChar char="▪"/>
              <a:defRPr sz="2000"/>
            </a:lvl8pPr>
            <a:lvl9pPr marL="4114800" lvl="8" indent="-355600" algn="l">
              <a:lnSpc>
                <a:spcPct val="90000"/>
              </a:lnSpc>
              <a:spcBef>
                <a:spcPts val="400"/>
              </a:spcBef>
              <a:spcAft>
                <a:spcPts val="400"/>
              </a:spcAft>
              <a:buSzPts val="2000"/>
              <a:buChar char="▪"/>
              <a:defRPr sz="2000"/>
            </a:lvl9pPr>
          </a:lstStyle>
          <a:p>
            <a:endParaRPr/>
          </a:p>
        </p:txBody>
      </p:sp>
      <p:sp>
        <p:nvSpPr>
          <p:cNvPr id="80" name="Google Shape;80;p26"/>
          <p:cNvSpPr txBox="1">
            <a:spLocks noGrp="1"/>
          </p:cNvSpPr>
          <p:nvPr>
            <p:ph type="body" idx="2"/>
          </p:nvPr>
        </p:nvSpPr>
        <p:spPr>
          <a:xfrm>
            <a:off x="7789023" y="2147486"/>
            <a:ext cx="3200400" cy="3432319"/>
          </a:xfrm>
          <a:prstGeom prst="rect">
            <a:avLst/>
          </a:prstGeom>
          <a:noFill/>
          <a:ln>
            <a:noFill/>
          </a:ln>
        </p:spPr>
        <p:txBody>
          <a:bodyPr spcFirstLastPara="1" wrap="square" lIns="91425" tIns="45700" rIns="91425" bIns="45700" anchor="t" anchorCtr="0">
            <a:normAutofit/>
          </a:bodyPr>
          <a:lstStyle>
            <a:lvl1pPr marL="457200" lvl="0" indent="-228600" algn="l">
              <a:lnSpc>
                <a:spcPct val="95000"/>
              </a:lnSpc>
              <a:spcBef>
                <a:spcPts val="1200"/>
              </a:spcBef>
              <a:spcAft>
                <a:spcPts val="0"/>
              </a:spcAft>
              <a:buSzPts val="1800"/>
              <a:buNone/>
              <a:defRPr sz="1800"/>
            </a:lvl1pPr>
            <a:lvl2pPr marL="914400" lvl="1" indent="-228600" algn="l">
              <a:lnSpc>
                <a:spcPct val="90000"/>
              </a:lnSpc>
              <a:spcBef>
                <a:spcPts val="200"/>
              </a:spcBef>
              <a:spcAft>
                <a:spcPts val="0"/>
              </a:spcAft>
              <a:buSzPts val="1200"/>
              <a:buNone/>
              <a:defRPr sz="1200"/>
            </a:lvl2pPr>
            <a:lvl3pPr marL="1371600" lvl="2" indent="-228600" algn="l">
              <a:lnSpc>
                <a:spcPct val="90000"/>
              </a:lnSpc>
              <a:spcBef>
                <a:spcPts val="400"/>
              </a:spcBef>
              <a:spcAft>
                <a:spcPts val="0"/>
              </a:spcAft>
              <a:buSzPts val="1000"/>
              <a:buNone/>
              <a:defRPr sz="1000"/>
            </a:lvl3pPr>
            <a:lvl4pPr marL="1828800" lvl="3" indent="-228600" algn="l">
              <a:lnSpc>
                <a:spcPct val="90000"/>
              </a:lnSpc>
              <a:spcBef>
                <a:spcPts val="400"/>
              </a:spcBef>
              <a:spcAft>
                <a:spcPts val="0"/>
              </a:spcAft>
              <a:buSzPts val="900"/>
              <a:buNone/>
              <a:defRPr sz="900"/>
            </a:lvl4pPr>
            <a:lvl5pPr marL="2286000" lvl="4" indent="-228600" algn="l">
              <a:lnSpc>
                <a:spcPct val="90000"/>
              </a:lnSpc>
              <a:spcBef>
                <a:spcPts val="400"/>
              </a:spcBef>
              <a:spcAft>
                <a:spcPts val="0"/>
              </a:spcAft>
              <a:buSzPts val="900"/>
              <a:buNone/>
              <a:defRPr sz="900"/>
            </a:lvl5pPr>
            <a:lvl6pPr marL="2743200" lvl="5" indent="-228600" algn="l">
              <a:lnSpc>
                <a:spcPct val="90000"/>
              </a:lnSpc>
              <a:spcBef>
                <a:spcPts val="400"/>
              </a:spcBef>
              <a:spcAft>
                <a:spcPts val="0"/>
              </a:spcAft>
              <a:buSzPts val="900"/>
              <a:buNone/>
              <a:defRPr sz="900"/>
            </a:lvl6pPr>
            <a:lvl7pPr marL="3200400" lvl="6" indent="-228600" algn="l">
              <a:lnSpc>
                <a:spcPct val="90000"/>
              </a:lnSpc>
              <a:spcBef>
                <a:spcPts val="400"/>
              </a:spcBef>
              <a:spcAft>
                <a:spcPts val="0"/>
              </a:spcAft>
              <a:buSzPts val="900"/>
              <a:buNone/>
              <a:defRPr sz="900"/>
            </a:lvl7pPr>
            <a:lvl8pPr marL="3657600" lvl="7" indent="-228600" algn="l">
              <a:lnSpc>
                <a:spcPct val="90000"/>
              </a:lnSpc>
              <a:spcBef>
                <a:spcPts val="400"/>
              </a:spcBef>
              <a:spcAft>
                <a:spcPts val="0"/>
              </a:spcAft>
              <a:buSzPts val="900"/>
              <a:buNone/>
              <a:defRPr sz="900"/>
            </a:lvl8pPr>
            <a:lvl9pPr marL="4114800" lvl="8" indent="-228600" algn="l">
              <a:lnSpc>
                <a:spcPct val="90000"/>
              </a:lnSpc>
              <a:spcBef>
                <a:spcPts val="400"/>
              </a:spcBef>
              <a:spcAft>
                <a:spcPts val="400"/>
              </a:spcAft>
              <a:buSzPts val="900"/>
              <a:buNone/>
              <a:defRPr sz="900"/>
            </a:lvl9pPr>
          </a:lstStyle>
          <a:p>
            <a:endParaRPr/>
          </a:p>
        </p:txBody>
      </p:sp>
      <p:sp>
        <p:nvSpPr>
          <p:cNvPr id="81" name="Google Shape;81;p26"/>
          <p:cNvSpPr txBox="1">
            <a:spLocks noGrp="1"/>
          </p:cNvSpPr>
          <p:nvPr>
            <p:ph type="dt" idx="10"/>
          </p:nvPr>
        </p:nvSpPr>
        <p:spPr>
          <a:xfrm>
            <a:off x="1202266" y="6422854"/>
            <a:ext cx="3000894" cy="365125"/>
          </a:xfrm>
          <a:prstGeom prst="rect">
            <a:avLst/>
          </a:prstGeom>
          <a:noFill/>
          <a:ln>
            <a:noFill/>
          </a:ln>
        </p:spPr>
        <p:txBody>
          <a:bodyPr spcFirstLastPara="1" wrap="square" lIns="91425" tIns="45700" rIns="45700"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26"/>
          <p:cNvSpPr txBox="1">
            <a:spLocks noGrp="1"/>
          </p:cNvSpPr>
          <p:nvPr>
            <p:ph type="ftr" idx="11"/>
          </p:nvPr>
        </p:nvSpPr>
        <p:spPr>
          <a:xfrm>
            <a:off x="5596471" y="6422854"/>
            <a:ext cx="5044440"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26"/>
          <p:cNvSpPr txBox="1">
            <a:spLocks noGrp="1"/>
          </p:cNvSpPr>
          <p:nvPr>
            <p:ph type="sldNum" idx="12"/>
          </p:nvPr>
        </p:nvSpPr>
        <p:spPr>
          <a:xfrm>
            <a:off x="10658927" y="6422854"/>
            <a:ext cx="946264" cy="365125"/>
          </a:xfrm>
          <a:prstGeom prst="rect">
            <a:avLst/>
          </a:prstGeom>
          <a:noFill/>
          <a:ln>
            <a:noFill/>
          </a:ln>
        </p:spPr>
        <p:txBody>
          <a:bodyPr spcFirstLastPara="1" wrap="square" lIns="45700" tIns="45700" rIns="91425" bIns="45700" anchor="ctr" anchorCtr="0">
            <a:noAutofit/>
          </a:bodyPr>
          <a:lstStyle>
            <a:lvl1pPr marL="0" marR="0" lvl="0"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1pPr>
            <a:lvl2pPr marL="0" marR="0" lvl="1"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2pPr>
            <a:lvl3pPr marL="0" marR="0" lvl="2"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3pPr>
            <a:lvl4pPr marL="0" marR="0" lvl="3"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4pPr>
            <a:lvl5pPr marL="0" marR="0" lvl="4"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5pPr>
            <a:lvl6pPr marL="0" marR="0" lvl="5"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6pPr>
            <a:lvl7pPr marL="0" marR="0" lvl="6"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7pPr>
            <a:lvl8pPr marL="0" marR="0" lvl="7"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8pPr>
            <a:lvl9pPr marL="0" marR="0" lvl="8"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84"/>
        <p:cNvGrpSpPr/>
        <p:nvPr/>
      </p:nvGrpSpPr>
      <p:grpSpPr>
        <a:xfrm>
          <a:off x="0" y="0"/>
          <a:ext cx="0" cy="0"/>
          <a:chOff x="0" y="0"/>
          <a:chExt cx="0" cy="0"/>
        </a:xfrm>
      </p:grpSpPr>
      <p:sp>
        <p:nvSpPr>
          <p:cNvPr id="85" name="Google Shape;85;p27"/>
          <p:cNvSpPr txBox="1">
            <a:spLocks noGrp="1"/>
          </p:cNvSpPr>
          <p:nvPr>
            <p:ph type="title"/>
          </p:nvPr>
        </p:nvSpPr>
        <p:spPr>
          <a:xfrm>
            <a:off x="1202919" y="284176"/>
            <a:ext cx="9784080" cy="1508760"/>
          </a:xfrm>
          <a:prstGeom prst="rect">
            <a:avLst/>
          </a:prstGeom>
          <a:noFill/>
          <a:ln>
            <a:noFill/>
          </a:ln>
        </p:spPr>
        <p:txBody>
          <a:bodyPr spcFirstLastPara="1" wrap="square" lIns="91425" tIns="45700" rIns="91425" bIns="45700" anchor="ctr" anchorCtr="0">
            <a:normAutofit/>
          </a:bodyPr>
          <a:lstStyle>
            <a:lvl1pPr lvl="0" algn="l">
              <a:lnSpc>
                <a:spcPct val="85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6" name="Google Shape;86;p27"/>
          <p:cNvSpPr>
            <a:spLocks noGrp="1"/>
          </p:cNvSpPr>
          <p:nvPr>
            <p:ph type="pic" idx="2"/>
          </p:nvPr>
        </p:nvSpPr>
        <p:spPr>
          <a:xfrm>
            <a:off x="1280160" y="2211494"/>
            <a:ext cx="6126480" cy="3931920"/>
          </a:xfrm>
          <a:prstGeom prst="rect">
            <a:avLst/>
          </a:prstGeom>
          <a:solidFill>
            <a:srgbClr val="F7F7F7"/>
          </a:solidFill>
          <a:ln>
            <a:noFill/>
          </a:ln>
        </p:spPr>
      </p:sp>
      <p:sp>
        <p:nvSpPr>
          <p:cNvPr id="87" name="Google Shape;87;p27"/>
          <p:cNvSpPr txBox="1">
            <a:spLocks noGrp="1"/>
          </p:cNvSpPr>
          <p:nvPr>
            <p:ph type="body" idx="1"/>
          </p:nvPr>
        </p:nvSpPr>
        <p:spPr>
          <a:xfrm>
            <a:off x="7790688" y="2150621"/>
            <a:ext cx="3200400" cy="3429000"/>
          </a:xfrm>
          <a:prstGeom prst="rect">
            <a:avLst/>
          </a:prstGeom>
          <a:noFill/>
          <a:ln>
            <a:noFill/>
          </a:ln>
        </p:spPr>
        <p:txBody>
          <a:bodyPr spcFirstLastPara="1" wrap="square" lIns="91425" tIns="45700" rIns="91425" bIns="45700" anchor="t" anchorCtr="0">
            <a:normAutofit/>
          </a:bodyPr>
          <a:lstStyle>
            <a:lvl1pPr marL="457200" lvl="0" indent="-228600" algn="l">
              <a:lnSpc>
                <a:spcPct val="95000"/>
              </a:lnSpc>
              <a:spcBef>
                <a:spcPts val="1200"/>
              </a:spcBef>
              <a:spcAft>
                <a:spcPts val="0"/>
              </a:spcAft>
              <a:buSzPts val="1800"/>
              <a:buNone/>
              <a:defRPr sz="1800"/>
            </a:lvl1pPr>
            <a:lvl2pPr marL="914400" lvl="1" indent="-228600" algn="l">
              <a:lnSpc>
                <a:spcPct val="90000"/>
              </a:lnSpc>
              <a:spcBef>
                <a:spcPts val="200"/>
              </a:spcBef>
              <a:spcAft>
                <a:spcPts val="0"/>
              </a:spcAft>
              <a:buSzPts val="1200"/>
              <a:buNone/>
              <a:defRPr sz="1200"/>
            </a:lvl2pPr>
            <a:lvl3pPr marL="1371600" lvl="2" indent="-228600" algn="l">
              <a:lnSpc>
                <a:spcPct val="90000"/>
              </a:lnSpc>
              <a:spcBef>
                <a:spcPts val="400"/>
              </a:spcBef>
              <a:spcAft>
                <a:spcPts val="0"/>
              </a:spcAft>
              <a:buSzPts val="1000"/>
              <a:buNone/>
              <a:defRPr sz="1000"/>
            </a:lvl3pPr>
            <a:lvl4pPr marL="1828800" lvl="3" indent="-228600" algn="l">
              <a:lnSpc>
                <a:spcPct val="90000"/>
              </a:lnSpc>
              <a:spcBef>
                <a:spcPts val="400"/>
              </a:spcBef>
              <a:spcAft>
                <a:spcPts val="0"/>
              </a:spcAft>
              <a:buSzPts val="900"/>
              <a:buNone/>
              <a:defRPr sz="900"/>
            </a:lvl4pPr>
            <a:lvl5pPr marL="2286000" lvl="4" indent="-228600" algn="l">
              <a:lnSpc>
                <a:spcPct val="90000"/>
              </a:lnSpc>
              <a:spcBef>
                <a:spcPts val="400"/>
              </a:spcBef>
              <a:spcAft>
                <a:spcPts val="0"/>
              </a:spcAft>
              <a:buSzPts val="900"/>
              <a:buNone/>
              <a:defRPr sz="900"/>
            </a:lvl5pPr>
            <a:lvl6pPr marL="2743200" lvl="5" indent="-228600" algn="l">
              <a:lnSpc>
                <a:spcPct val="90000"/>
              </a:lnSpc>
              <a:spcBef>
                <a:spcPts val="400"/>
              </a:spcBef>
              <a:spcAft>
                <a:spcPts val="0"/>
              </a:spcAft>
              <a:buSzPts val="900"/>
              <a:buNone/>
              <a:defRPr sz="900"/>
            </a:lvl6pPr>
            <a:lvl7pPr marL="3200400" lvl="6" indent="-228600" algn="l">
              <a:lnSpc>
                <a:spcPct val="90000"/>
              </a:lnSpc>
              <a:spcBef>
                <a:spcPts val="400"/>
              </a:spcBef>
              <a:spcAft>
                <a:spcPts val="0"/>
              </a:spcAft>
              <a:buSzPts val="900"/>
              <a:buNone/>
              <a:defRPr sz="900"/>
            </a:lvl7pPr>
            <a:lvl8pPr marL="3657600" lvl="7" indent="-228600" algn="l">
              <a:lnSpc>
                <a:spcPct val="90000"/>
              </a:lnSpc>
              <a:spcBef>
                <a:spcPts val="400"/>
              </a:spcBef>
              <a:spcAft>
                <a:spcPts val="0"/>
              </a:spcAft>
              <a:buSzPts val="900"/>
              <a:buNone/>
              <a:defRPr sz="900"/>
            </a:lvl8pPr>
            <a:lvl9pPr marL="4114800" lvl="8" indent="-228600" algn="l">
              <a:lnSpc>
                <a:spcPct val="90000"/>
              </a:lnSpc>
              <a:spcBef>
                <a:spcPts val="400"/>
              </a:spcBef>
              <a:spcAft>
                <a:spcPts val="400"/>
              </a:spcAft>
              <a:buSzPts val="900"/>
              <a:buNone/>
              <a:defRPr sz="900"/>
            </a:lvl9pPr>
          </a:lstStyle>
          <a:p>
            <a:endParaRPr/>
          </a:p>
        </p:txBody>
      </p:sp>
      <p:sp>
        <p:nvSpPr>
          <p:cNvPr id="88" name="Google Shape;88;p27"/>
          <p:cNvSpPr txBox="1">
            <a:spLocks noGrp="1"/>
          </p:cNvSpPr>
          <p:nvPr>
            <p:ph type="dt" idx="10"/>
          </p:nvPr>
        </p:nvSpPr>
        <p:spPr>
          <a:xfrm>
            <a:off x="1202266" y="6422854"/>
            <a:ext cx="3000894" cy="365125"/>
          </a:xfrm>
          <a:prstGeom prst="rect">
            <a:avLst/>
          </a:prstGeom>
          <a:noFill/>
          <a:ln>
            <a:noFill/>
          </a:ln>
        </p:spPr>
        <p:txBody>
          <a:bodyPr spcFirstLastPara="1" wrap="square" lIns="91425" tIns="45700" rIns="45700"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9" name="Google Shape;89;p27"/>
          <p:cNvSpPr txBox="1">
            <a:spLocks noGrp="1"/>
          </p:cNvSpPr>
          <p:nvPr>
            <p:ph type="ftr" idx="11"/>
          </p:nvPr>
        </p:nvSpPr>
        <p:spPr>
          <a:xfrm>
            <a:off x="5596471" y="6422854"/>
            <a:ext cx="5044440"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0" name="Google Shape;90;p27"/>
          <p:cNvSpPr txBox="1">
            <a:spLocks noGrp="1"/>
          </p:cNvSpPr>
          <p:nvPr>
            <p:ph type="sldNum" idx="12"/>
          </p:nvPr>
        </p:nvSpPr>
        <p:spPr>
          <a:xfrm>
            <a:off x="10658927" y="6422854"/>
            <a:ext cx="946264" cy="365125"/>
          </a:xfrm>
          <a:prstGeom prst="rect">
            <a:avLst/>
          </a:prstGeom>
          <a:noFill/>
          <a:ln>
            <a:noFill/>
          </a:ln>
        </p:spPr>
        <p:txBody>
          <a:bodyPr spcFirstLastPara="1" wrap="square" lIns="45700" tIns="45700" rIns="91425" bIns="45700" anchor="ctr" anchorCtr="0">
            <a:noAutofit/>
          </a:bodyPr>
          <a:lstStyle>
            <a:lvl1pPr marL="0" marR="0" lvl="0"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1pPr>
            <a:lvl2pPr marL="0" marR="0" lvl="1"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2pPr>
            <a:lvl3pPr marL="0" marR="0" lvl="2"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3pPr>
            <a:lvl4pPr marL="0" marR="0" lvl="3"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4pPr>
            <a:lvl5pPr marL="0" marR="0" lvl="4"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5pPr>
            <a:lvl6pPr marL="0" marR="0" lvl="5"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6pPr>
            <a:lvl7pPr marL="0" marR="0" lvl="6"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7pPr>
            <a:lvl8pPr marL="0" marR="0" lvl="7"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8pPr>
            <a:lvl9pPr marL="0" marR="0" lvl="8"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91"/>
        <p:cNvGrpSpPr/>
        <p:nvPr/>
      </p:nvGrpSpPr>
      <p:grpSpPr>
        <a:xfrm>
          <a:off x="0" y="0"/>
          <a:ext cx="0" cy="0"/>
          <a:chOff x="0" y="0"/>
          <a:chExt cx="0" cy="0"/>
        </a:xfrm>
      </p:grpSpPr>
      <p:sp>
        <p:nvSpPr>
          <p:cNvPr id="92" name="Google Shape;92;p28"/>
          <p:cNvSpPr txBox="1">
            <a:spLocks noGrp="1"/>
          </p:cNvSpPr>
          <p:nvPr>
            <p:ph type="title"/>
          </p:nvPr>
        </p:nvSpPr>
        <p:spPr>
          <a:xfrm>
            <a:off x="1202919" y="284176"/>
            <a:ext cx="9784080" cy="1508760"/>
          </a:xfrm>
          <a:prstGeom prst="rect">
            <a:avLst/>
          </a:prstGeom>
          <a:noFill/>
          <a:ln>
            <a:noFill/>
          </a:ln>
        </p:spPr>
        <p:txBody>
          <a:bodyPr spcFirstLastPara="1" wrap="square" lIns="91425" tIns="45700" rIns="91425" bIns="45700" anchor="ctr" anchorCtr="0">
            <a:normAutofit/>
          </a:bodyPr>
          <a:lstStyle>
            <a:lvl1pPr lvl="0" algn="l">
              <a:lnSpc>
                <a:spcPct val="85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3" name="Google Shape;93;p28"/>
          <p:cNvSpPr txBox="1">
            <a:spLocks noGrp="1"/>
          </p:cNvSpPr>
          <p:nvPr>
            <p:ph type="body" idx="1"/>
          </p:nvPr>
        </p:nvSpPr>
        <p:spPr>
          <a:xfrm rot="5400000">
            <a:off x="3991839" y="-777240"/>
            <a:ext cx="4206240" cy="978408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200"/>
              </a:spcBef>
              <a:spcAft>
                <a:spcPts val="0"/>
              </a:spcAft>
              <a:buSzPts val="1800"/>
              <a:buChar char="▪"/>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94" name="Google Shape;94;p28"/>
          <p:cNvSpPr txBox="1">
            <a:spLocks noGrp="1"/>
          </p:cNvSpPr>
          <p:nvPr>
            <p:ph type="dt" idx="10"/>
          </p:nvPr>
        </p:nvSpPr>
        <p:spPr>
          <a:xfrm>
            <a:off x="1202266" y="6422854"/>
            <a:ext cx="3000894" cy="365125"/>
          </a:xfrm>
          <a:prstGeom prst="rect">
            <a:avLst/>
          </a:prstGeom>
          <a:noFill/>
          <a:ln>
            <a:noFill/>
          </a:ln>
        </p:spPr>
        <p:txBody>
          <a:bodyPr spcFirstLastPara="1" wrap="square" lIns="91425" tIns="45700" rIns="45700"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5" name="Google Shape;95;p28"/>
          <p:cNvSpPr txBox="1">
            <a:spLocks noGrp="1"/>
          </p:cNvSpPr>
          <p:nvPr>
            <p:ph type="ftr" idx="11"/>
          </p:nvPr>
        </p:nvSpPr>
        <p:spPr>
          <a:xfrm>
            <a:off x="5596471" y="6422854"/>
            <a:ext cx="5044440"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6" name="Google Shape;96;p28"/>
          <p:cNvSpPr txBox="1">
            <a:spLocks noGrp="1"/>
          </p:cNvSpPr>
          <p:nvPr>
            <p:ph type="sldNum" idx="12"/>
          </p:nvPr>
        </p:nvSpPr>
        <p:spPr>
          <a:xfrm>
            <a:off x="10658927" y="6422854"/>
            <a:ext cx="946264" cy="365125"/>
          </a:xfrm>
          <a:prstGeom prst="rect">
            <a:avLst/>
          </a:prstGeom>
          <a:noFill/>
          <a:ln>
            <a:noFill/>
          </a:ln>
        </p:spPr>
        <p:txBody>
          <a:bodyPr spcFirstLastPara="1" wrap="square" lIns="45700" tIns="45700" rIns="91425" bIns="45700" anchor="ctr" anchorCtr="0">
            <a:noAutofit/>
          </a:bodyPr>
          <a:lstStyle>
            <a:lvl1pPr marL="0" marR="0" lvl="0"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1pPr>
            <a:lvl2pPr marL="0" marR="0" lvl="1"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2pPr>
            <a:lvl3pPr marL="0" marR="0" lvl="2"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3pPr>
            <a:lvl4pPr marL="0" marR="0" lvl="3"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4pPr>
            <a:lvl5pPr marL="0" marR="0" lvl="4"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5pPr>
            <a:lvl6pPr marL="0" marR="0" lvl="5"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6pPr>
            <a:lvl7pPr marL="0" marR="0" lvl="6"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7pPr>
            <a:lvl8pPr marL="0" marR="0" lvl="7"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8pPr>
            <a:lvl9pPr marL="0" marR="0" lvl="8"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matchingName="Vertical Title and Text" type="vertTitleAndTx">
  <p:cSld name="VERTICAL_TITLE_AND_VERTICAL_TEXT">
    <p:spTree>
      <p:nvGrpSpPr>
        <p:cNvPr id="1" name="Shape 97"/>
        <p:cNvGrpSpPr/>
        <p:nvPr/>
      </p:nvGrpSpPr>
      <p:grpSpPr>
        <a:xfrm>
          <a:off x="0" y="0"/>
          <a:ext cx="0" cy="0"/>
          <a:chOff x="0" y="0"/>
          <a:chExt cx="0" cy="0"/>
        </a:xfrm>
      </p:grpSpPr>
      <p:sp>
        <p:nvSpPr>
          <p:cNvPr id="98" name="Google Shape;98;p29"/>
          <p:cNvSpPr/>
          <p:nvPr/>
        </p:nvSpPr>
        <p:spPr>
          <a:xfrm>
            <a:off x="9019312" y="0"/>
            <a:ext cx="2743200" cy="6858000"/>
          </a:xfrm>
          <a:prstGeom prst="rect">
            <a:avLst/>
          </a:pr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9" name="Google Shape;99;p29"/>
          <p:cNvSpPr txBox="1">
            <a:spLocks noGrp="1"/>
          </p:cNvSpPr>
          <p:nvPr>
            <p:ph type="title"/>
          </p:nvPr>
        </p:nvSpPr>
        <p:spPr>
          <a:xfrm rot="5400000">
            <a:off x="7413033" y="2022229"/>
            <a:ext cx="5897562" cy="2402380"/>
          </a:xfrm>
          <a:prstGeom prst="rect">
            <a:avLst/>
          </a:prstGeom>
          <a:noFill/>
          <a:ln>
            <a:noFill/>
          </a:ln>
        </p:spPr>
        <p:txBody>
          <a:bodyPr spcFirstLastPara="1" wrap="square" lIns="91425" tIns="45700" rIns="91425" bIns="45700" anchor="ctr" anchorCtr="0">
            <a:normAutofit/>
          </a:bodyPr>
          <a:lstStyle>
            <a:lvl1pPr lvl="0" algn="l">
              <a:lnSpc>
                <a:spcPct val="85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0" name="Google Shape;100;p29"/>
          <p:cNvSpPr txBox="1">
            <a:spLocks noGrp="1"/>
          </p:cNvSpPr>
          <p:nvPr>
            <p:ph type="body" idx="1"/>
          </p:nvPr>
        </p:nvSpPr>
        <p:spPr>
          <a:xfrm rot="5400000">
            <a:off x="1876064" y="-763226"/>
            <a:ext cx="5897562" cy="7973291"/>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200"/>
              </a:spcBef>
              <a:spcAft>
                <a:spcPts val="0"/>
              </a:spcAft>
              <a:buSzPts val="1800"/>
              <a:buChar char="▪"/>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101" name="Google Shape;101;p29"/>
          <p:cNvSpPr txBox="1">
            <a:spLocks noGrp="1"/>
          </p:cNvSpPr>
          <p:nvPr>
            <p:ph type="dt" idx="10"/>
          </p:nvPr>
        </p:nvSpPr>
        <p:spPr>
          <a:xfrm>
            <a:off x="838200" y="6422854"/>
            <a:ext cx="2743196" cy="365125"/>
          </a:xfrm>
          <a:prstGeom prst="rect">
            <a:avLst/>
          </a:prstGeom>
          <a:noFill/>
          <a:ln>
            <a:noFill/>
          </a:ln>
        </p:spPr>
        <p:txBody>
          <a:bodyPr spcFirstLastPara="1" wrap="square" lIns="91425" tIns="45700" rIns="45700"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2" name="Google Shape;102;p29"/>
          <p:cNvSpPr txBox="1">
            <a:spLocks noGrp="1"/>
          </p:cNvSpPr>
          <p:nvPr>
            <p:ph type="ftr" idx="11"/>
          </p:nvPr>
        </p:nvSpPr>
        <p:spPr>
          <a:xfrm>
            <a:off x="3776135" y="6422854"/>
            <a:ext cx="4279669"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3" name="Google Shape;103;p29"/>
          <p:cNvSpPr txBox="1">
            <a:spLocks noGrp="1"/>
          </p:cNvSpPr>
          <p:nvPr>
            <p:ph type="sldNum" idx="12"/>
          </p:nvPr>
        </p:nvSpPr>
        <p:spPr>
          <a:xfrm>
            <a:off x="8073048" y="6422854"/>
            <a:ext cx="879759" cy="365125"/>
          </a:xfrm>
          <a:prstGeom prst="rect">
            <a:avLst/>
          </a:prstGeom>
          <a:noFill/>
          <a:ln>
            <a:noFill/>
          </a:ln>
        </p:spPr>
        <p:txBody>
          <a:bodyPr spcFirstLastPara="1" wrap="square" lIns="45700" tIns="45700" rIns="91425" bIns="45700" anchor="ctr" anchorCtr="0">
            <a:noAutofit/>
          </a:bodyPr>
          <a:lstStyle>
            <a:lvl1pPr marL="0" marR="0" lvl="0"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1pPr>
            <a:lvl2pPr marL="0" marR="0" lvl="1"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2pPr>
            <a:lvl3pPr marL="0" marR="0" lvl="2"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3pPr>
            <a:lvl4pPr marL="0" marR="0" lvl="3"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4pPr>
            <a:lvl5pPr marL="0" marR="0" lvl="4"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5pPr>
            <a:lvl6pPr marL="0" marR="0" lvl="5"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6pPr>
            <a:lvl7pPr marL="0" marR="0" lvl="6"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7pPr>
            <a:lvl8pPr marL="0" marR="0" lvl="7"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8pPr>
            <a:lvl9pPr marL="0" marR="0" lvl="8"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9"/>
        <p:cNvGrpSpPr/>
        <p:nvPr/>
      </p:nvGrpSpPr>
      <p:grpSpPr>
        <a:xfrm>
          <a:off x="0" y="0"/>
          <a:ext cx="0" cy="0"/>
          <a:chOff x="0" y="0"/>
          <a:chExt cx="0" cy="0"/>
        </a:xfrm>
      </p:grpSpPr>
      <p:sp>
        <p:nvSpPr>
          <p:cNvPr id="20" name="Google Shape;20;p20"/>
          <p:cNvSpPr txBox="1">
            <a:spLocks noGrp="1"/>
          </p:cNvSpPr>
          <p:nvPr>
            <p:ph type="title"/>
          </p:nvPr>
        </p:nvSpPr>
        <p:spPr>
          <a:xfrm>
            <a:off x="1202919" y="284176"/>
            <a:ext cx="9784080" cy="1508760"/>
          </a:xfrm>
          <a:prstGeom prst="rect">
            <a:avLst/>
          </a:prstGeom>
          <a:noFill/>
          <a:ln>
            <a:noFill/>
          </a:ln>
        </p:spPr>
        <p:txBody>
          <a:bodyPr spcFirstLastPara="1" wrap="square" lIns="91425" tIns="45700" rIns="91425" bIns="45700" anchor="ctr" anchorCtr="0">
            <a:normAutofit/>
          </a:bodyPr>
          <a:lstStyle>
            <a:lvl1pPr lvl="0" algn="l">
              <a:lnSpc>
                <a:spcPct val="85000"/>
              </a:lnSpc>
              <a:spcBef>
                <a:spcPts val="0"/>
              </a:spcBef>
              <a:spcAft>
                <a:spcPts val="0"/>
              </a:spcAft>
              <a:buClr>
                <a:schemeClr val="lt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20"/>
          <p:cNvSpPr txBox="1">
            <a:spLocks noGrp="1"/>
          </p:cNvSpPr>
          <p:nvPr>
            <p:ph type="body" idx="1"/>
          </p:nvPr>
        </p:nvSpPr>
        <p:spPr>
          <a:xfrm>
            <a:off x="1202919" y="2011680"/>
            <a:ext cx="9784080" cy="420624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200"/>
              </a:spcBef>
              <a:spcAft>
                <a:spcPts val="0"/>
              </a:spcAft>
              <a:buSzPts val="1800"/>
              <a:buChar char="▪"/>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22" name="Google Shape;22;p20"/>
          <p:cNvSpPr txBox="1">
            <a:spLocks noGrp="1"/>
          </p:cNvSpPr>
          <p:nvPr>
            <p:ph type="dt" idx="10"/>
          </p:nvPr>
        </p:nvSpPr>
        <p:spPr>
          <a:xfrm>
            <a:off x="1202266" y="6422854"/>
            <a:ext cx="3000894" cy="365125"/>
          </a:xfrm>
          <a:prstGeom prst="rect">
            <a:avLst/>
          </a:prstGeom>
          <a:noFill/>
          <a:ln>
            <a:noFill/>
          </a:ln>
        </p:spPr>
        <p:txBody>
          <a:bodyPr spcFirstLastPara="1" wrap="square" lIns="91425" tIns="45700" rIns="45700"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20"/>
          <p:cNvSpPr txBox="1">
            <a:spLocks noGrp="1"/>
          </p:cNvSpPr>
          <p:nvPr>
            <p:ph type="ftr" idx="11"/>
          </p:nvPr>
        </p:nvSpPr>
        <p:spPr>
          <a:xfrm>
            <a:off x="5596471" y="6422854"/>
            <a:ext cx="5044440"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4" name="Google Shape;24;p20"/>
          <p:cNvSpPr txBox="1">
            <a:spLocks noGrp="1"/>
          </p:cNvSpPr>
          <p:nvPr>
            <p:ph type="sldNum" idx="12"/>
          </p:nvPr>
        </p:nvSpPr>
        <p:spPr>
          <a:xfrm>
            <a:off x="10658927" y="6422854"/>
            <a:ext cx="946264" cy="365125"/>
          </a:xfrm>
          <a:prstGeom prst="rect">
            <a:avLst/>
          </a:prstGeom>
          <a:noFill/>
          <a:ln>
            <a:noFill/>
          </a:ln>
        </p:spPr>
        <p:txBody>
          <a:bodyPr spcFirstLastPara="1" wrap="square" lIns="45700" tIns="45700" rIns="91425" bIns="45700" anchor="ctr" anchorCtr="0">
            <a:noAutofit/>
          </a:bodyPr>
          <a:lstStyle>
            <a:lvl1pPr marL="0" marR="0" lvl="0" indent="0" algn="l">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1pPr>
            <a:lvl2pPr marL="0" marR="0" lvl="1" indent="0" algn="l">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2pPr>
            <a:lvl3pPr marL="0" marR="0" lvl="2" indent="0" algn="l">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3pPr>
            <a:lvl4pPr marL="0" marR="0" lvl="3" indent="0" algn="l">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4pPr>
            <a:lvl5pPr marL="0" marR="0" lvl="4" indent="0" algn="l">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5pPr>
            <a:lvl6pPr marL="0" marR="0" lvl="5" indent="0" algn="l">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6pPr>
            <a:lvl7pPr marL="0" marR="0" lvl="6" indent="0" algn="l">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7pPr>
            <a:lvl8pPr marL="0" marR="0" lvl="7" indent="0" algn="l">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8pPr>
            <a:lvl9pPr marL="0" marR="0" lvl="8" indent="0" algn="l">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32"/>
        <p:cNvGrpSpPr/>
        <p:nvPr/>
      </p:nvGrpSpPr>
      <p:grpSpPr>
        <a:xfrm>
          <a:off x="0" y="0"/>
          <a:ext cx="0" cy="0"/>
          <a:chOff x="0" y="0"/>
          <a:chExt cx="0" cy="0"/>
        </a:xfrm>
      </p:grpSpPr>
      <p:sp>
        <p:nvSpPr>
          <p:cNvPr id="33" name="Google Shape;33;p19"/>
          <p:cNvSpPr txBox="1">
            <a:spLocks noGrp="1"/>
          </p:cNvSpPr>
          <p:nvPr>
            <p:ph type="title"/>
          </p:nvPr>
        </p:nvSpPr>
        <p:spPr>
          <a:xfrm>
            <a:off x="1202919" y="284176"/>
            <a:ext cx="9784080" cy="1508760"/>
          </a:xfrm>
          <a:prstGeom prst="rect">
            <a:avLst/>
          </a:prstGeom>
          <a:noFill/>
          <a:ln>
            <a:noFill/>
          </a:ln>
        </p:spPr>
        <p:txBody>
          <a:bodyPr spcFirstLastPara="1" wrap="square" lIns="91425" tIns="45700" rIns="91425" bIns="45700" anchor="ctr" anchorCtr="0">
            <a:normAutofit/>
          </a:bodyPr>
          <a:lstStyle>
            <a:lvl1pPr lvl="0" algn="l">
              <a:lnSpc>
                <a:spcPct val="85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19"/>
          <p:cNvSpPr txBox="1">
            <a:spLocks noGrp="1"/>
          </p:cNvSpPr>
          <p:nvPr>
            <p:ph type="body" idx="1"/>
          </p:nvPr>
        </p:nvSpPr>
        <p:spPr>
          <a:xfrm>
            <a:off x="1202919" y="2011680"/>
            <a:ext cx="9784080" cy="420624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200"/>
              </a:spcBef>
              <a:spcAft>
                <a:spcPts val="0"/>
              </a:spcAft>
              <a:buSzPts val="1800"/>
              <a:buChar char="▪"/>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35" name="Google Shape;35;p19"/>
          <p:cNvSpPr txBox="1">
            <a:spLocks noGrp="1"/>
          </p:cNvSpPr>
          <p:nvPr>
            <p:ph type="dt" idx="10"/>
          </p:nvPr>
        </p:nvSpPr>
        <p:spPr>
          <a:xfrm>
            <a:off x="1202266" y="6422854"/>
            <a:ext cx="3000894" cy="365125"/>
          </a:xfrm>
          <a:prstGeom prst="rect">
            <a:avLst/>
          </a:prstGeom>
          <a:noFill/>
          <a:ln>
            <a:noFill/>
          </a:ln>
        </p:spPr>
        <p:txBody>
          <a:bodyPr spcFirstLastPara="1" wrap="square" lIns="91425" tIns="45700" rIns="45700"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19"/>
          <p:cNvSpPr txBox="1">
            <a:spLocks noGrp="1"/>
          </p:cNvSpPr>
          <p:nvPr>
            <p:ph type="ftr" idx="11"/>
          </p:nvPr>
        </p:nvSpPr>
        <p:spPr>
          <a:xfrm>
            <a:off x="5596471" y="6422854"/>
            <a:ext cx="5044440"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7" name="Google Shape;37;p19"/>
          <p:cNvSpPr txBox="1">
            <a:spLocks noGrp="1"/>
          </p:cNvSpPr>
          <p:nvPr>
            <p:ph type="sldNum" idx="12"/>
          </p:nvPr>
        </p:nvSpPr>
        <p:spPr>
          <a:xfrm>
            <a:off x="10658927" y="6422854"/>
            <a:ext cx="946264" cy="365125"/>
          </a:xfrm>
          <a:prstGeom prst="rect">
            <a:avLst/>
          </a:prstGeom>
          <a:noFill/>
          <a:ln>
            <a:noFill/>
          </a:ln>
        </p:spPr>
        <p:txBody>
          <a:bodyPr spcFirstLastPara="1" wrap="square" lIns="45700" tIns="45700" rIns="91425" bIns="45700" anchor="ctr" anchorCtr="0">
            <a:noAutofit/>
          </a:bodyPr>
          <a:lstStyle>
            <a:lvl1pPr marL="0" marR="0" lvl="0"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1pPr>
            <a:lvl2pPr marL="0" marR="0" lvl="1"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2pPr>
            <a:lvl3pPr marL="0" marR="0" lvl="2"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3pPr>
            <a:lvl4pPr marL="0" marR="0" lvl="3"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4pPr>
            <a:lvl5pPr marL="0" marR="0" lvl="4"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5pPr>
            <a:lvl6pPr marL="0" marR="0" lvl="5"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6pPr>
            <a:lvl7pPr marL="0" marR="0" lvl="6"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7pPr>
            <a:lvl8pPr marL="0" marR="0" lvl="7"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8pPr>
            <a:lvl9pPr marL="0" marR="0" lvl="8"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spTree>
      <p:nvGrpSpPr>
        <p:cNvPr id="1" name="Shape 38"/>
        <p:cNvGrpSpPr/>
        <p:nvPr/>
      </p:nvGrpSpPr>
      <p:grpSpPr>
        <a:xfrm>
          <a:off x="0" y="0"/>
          <a:ext cx="0" cy="0"/>
          <a:chOff x="0" y="0"/>
          <a:chExt cx="0" cy="0"/>
        </a:xfrm>
      </p:grpSpPr>
      <p:sp>
        <p:nvSpPr>
          <p:cNvPr id="39" name="Google Shape;39;p17"/>
          <p:cNvSpPr/>
          <p:nvPr/>
        </p:nvSpPr>
        <p:spPr>
          <a:xfrm>
            <a:off x="-6843" y="2059012"/>
            <a:ext cx="12195668" cy="1828800"/>
          </a:xfrm>
          <a:prstGeom prst="rect">
            <a:avLst/>
          </a:pr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0" name="Google Shape;40;p17"/>
          <p:cNvSpPr txBox="1">
            <a:spLocks noGrp="1"/>
          </p:cNvSpPr>
          <p:nvPr>
            <p:ph type="ctrTitle"/>
          </p:nvPr>
        </p:nvSpPr>
        <p:spPr>
          <a:xfrm>
            <a:off x="365759" y="2166364"/>
            <a:ext cx="11471565" cy="1739347"/>
          </a:xfrm>
          <a:prstGeom prst="rect">
            <a:avLst/>
          </a:prstGeom>
          <a:noFill/>
          <a:ln>
            <a:noFill/>
          </a:ln>
        </p:spPr>
        <p:txBody>
          <a:bodyPr spcFirstLastPara="1" wrap="square" lIns="91425" tIns="45700" rIns="91425" bIns="45700" anchor="ctr" anchorCtr="0">
            <a:normAutofit/>
          </a:bodyPr>
          <a:lstStyle>
            <a:lvl1pPr lvl="0" algn="ctr">
              <a:lnSpc>
                <a:spcPct val="80000"/>
              </a:lnSpc>
              <a:spcBef>
                <a:spcPts val="0"/>
              </a:spcBef>
              <a:spcAft>
                <a:spcPts val="0"/>
              </a:spcAft>
              <a:buClr>
                <a:schemeClr val="dk2"/>
              </a:buClr>
              <a:buSzPts val="6000"/>
              <a:buFont typeface="Corbel"/>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17"/>
          <p:cNvSpPr txBox="1">
            <a:spLocks noGrp="1"/>
          </p:cNvSpPr>
          <p:nvPr>
            <p:ph type="subTitle" idx="1"/>
          </p:nvPr>
        </p:nvSpPr>
        <p:spPr>
          <a:xfrm>
            <a:off x="1524000" y="3996250"/>
            <a:ext cx="9144000" cy="1309255"/>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200"/>
              </a:spcBef>
              <a:spcAft>
                <a:spcPts val="0"/>
              </a:spcAft>
              <a:buSzPts val="2000"/>
              <a:buNone/>
              <a:defRPr sz="2000"/>
            </a:lvl1pPr>
            <a:lvl2pPr lvl="1" algn="ctr">
              <a:lnSpc>
                <a:spcPct val="90000"/>
              </a:lnSpc>
              <a:spcBef>
                <a:spcPts val="200"/>
              </a:spcBef>
              <a:spcAft>
                <a:spcPts val="0"/>
              </a:spcAft>
              <a:buSzPts val="2000"/>
              <a:buNone/>
              <a:defRPr sz="2000"/>
            </a:lvl2pPr>
            <a:lvl3pPr lvl="2" algn="ctr">
              <a:lnSpc>
                <a:spcPct val="90000"/>
              </a:lnSpc>
              <a:spcBef>
                <a:spcPts val="400"/>
              </a:spcBef>
              <a:spcAft>
                <a:spcPts val="0"/>
              </a:spcAft>
              <a:buSzPts val="2000"/>
              <a:buNone/>
              <a:defRPr sz="2000"/>
            </a:lvl3pPr>
            <a:lvl4pPr lvl="3" algn="ctr">
              <a:lnSpc>
                <a:spcPct val="90000"/>
              </a:lnSpc>
              <a:spcBef>
                <a:spcPts val="400"/>
              </a:spcBef>
              <a:spcAft>
                <a:spcPts val="0"/>
              </a:spcAft>
              <a:buSzPts val="2000"/>
              <a:buNone/>
              <a:defRPr sz="2000"/>
            </a:lvl4pPr>
            <a:lvl5pPr lvl="4" algn="ctr">
              <a:lnSpc>
                <a:spcPct val="90000"/>
              </a:lnSpc>
              <a:spcBef>
                <a:spcPts val="400"/>
              </a:spcBef>
              <a:spcAft>
                <a:spcPts val="0"/>
              </a:spcAft>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a:endParaRPr/>
          </a:p>
        </p:txBody>
      </p:sp>
      <p:sp>
        <p:nvSpPr>
          <p:cNvPr id="42" name="Google Shape;42;p17"/>
          <p:cNvSpPr txBox="1">
            <a:spLocks noGrp="1"/>
          </p:cNvSpPr>
          <p:nvPr>
            <p:ph type="dt" idx="10"/>
          </p:nvPr>
        </p:nvSpPr>
        <p:spPr>
          <a:xfrm>
            <a:off x="1202266" y="6422854"/>
            <a:ext cx="3000894" cy="365125"/>
          </a:xfrm>
          <a:prstGeom prst="rect">
            <a:avLst/>
          </a:prstGeom>
          <a:noFill/>
          <a:ln>
            <a:noFill/>
          </a:ln>
        </p:spPr>
        <p:txBody>
          <a:bodyPr spcFirstLastPara="1" wrap="square" lIns="91425" tIns="45700" rIns="45700"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17"/>
          <p:cNvSpPr txBox="1">
            <a:spLocks noGrp="1"/>
          </p:cNvSpPr>
          <p:nvPr>
            <p:ph type="ftr" idx="11"/>
          </p:nvPr>
        </p:nvSpPr>
        <p:spPr>
          <a:xfrm>
            <a:off x="5596471" y="6422854"/>
            <a:ext cx="5044440"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17"/>
          <p:cNvSpPr txBox="1">
            <a:spLocks noGrp="1"/>
          </p:cNvSpPr>
          <p:nvPr>
            <p:ph type="sldNum" idx="12"/>
          </p:nvPr>
        </p:nvSpPr>
        <p:spPr>
          <a:xfrm>
            <a:off x="10658927" y="6422854"/>
            <a:ext cx="946264" cy="365125"/>
          </a:xfrm>
          <a:prstGeom prst="rect">
            <a:avLst/>
          </a:prstGeom>
          <a:noFill/>
          <a:ln>
            <a:noFill/>
          </a:ln>
        </p:spPr>
        <p:txBody>
          <a:bodyPr spcFirstLastPara="1" wrap="square" lIns="45700" tIns="45700" rIns="91425" bIns="45700" anchor="ctr" anchorCtr="0">
            <a:noAutofit/>
          </a:bodyPr>
          <a:lstStyle>
            <a:lvl1pPr marL="0" marR="0" lvl="0"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1pPr>
            <a:lvl2pPr marL="0" marR="0" lvl="1"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2pPr>
            <a:lvl3pPr marL="0" marR="0" lvl="2"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3pPr>
            <a:lvl4pPr marL="0" marR="0" lvl="3"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4pPr>
            <a:lvl5pPr marL="0" marR="0" lvl="4"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5pPr>
            <a:lvl6pPr marL="0" marR="0" lvl="5"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6pPr>
            <a:lvl7pPr marL="0" marR="0" lvl="6"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7pPr>
            <a:lvl8pPr marL="0" marR="0" lvl="7"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8pPr>
            <a:lvl9pPr marL="0" marR="0" lvl="8"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matchingName="Section Header" type="secHead">
  <p:cSld name="SECTION_HEADER">
    <p:bg>
      <p:bgPr>
        <a:solidFill>
          <a:schemeClr val="lt1"/>
        </a:solidFill>
        <a:effectLst/>
      </p:bgPr>
    </p:bg>
    <p:spTree>
      <p:nvGrpSpPr>
        <p:cNvPr id="1" name="Shape 45"/>
        <p:cNvGrpSpPr/>
        <p:nvPr/>
      </p:nvGrpSpPr>
      <p:grpSpPr>
        <a:xfrm>
          <a:off x="0" y="0"/>
          <a:ext cx="0" cy="0"/>
          <a:chOff x="0" y="0"/>
          <a:chExt cx="0" cy="0"/>
        </a:xfrm>
      </p:grpSpPr>
      <p:sp>
        <p:nvSpPr>
          <p:cNvPr id="46" name="Google Shape;46;p21"/>
          <p:cNvSpPr/>
          <p:nvPr/>
        </p:nvSpPr>
        <p:spPr>
          <a:xfrm>
            <a:off x="-6843" y="2059012"/>
            <a:ext cx="12195668" cy="1828800"/>
          </a:xfrm>
          <a:prstGeom prst="rect">
            <a:avLst/>
          </a:pr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7" name="Google Shape;47;p21"/>
          <p:cNvSpPr txBox="1">
            <a:spLocks noGrp="1"/>
          </p:cNvSpPr>
          <p:nvPr>
            <p:ph type="title"/>
          </p:nvPr>
        </p:nvSpPr>
        <p:spPr>
          <a:xfrm>
            <a:off x="833191" y="2208879"/>
            <a:ext cx="10515600" cy="1676400"/>
          </a:xfrm>
          <a:prstGeom prst="rect">
            <a:avLst/>
          </a:prstGeom>
          <a:noFill/>
          <a:ln>
            <a:noFill/>
          </a:ln>
        </p:spPr>
        <p:txBody>
          <a:bodyPr spcFirstLastPara="1" wrap="square" lIns="91425" tIns="45700" rIns="91425" bIns="45700" anchor="ctr" anchorCtr="0">
            <a:noAutofit/>
          </a:bodyPr>
          <a:lstStyle>
            <a:lvl1pPr lvl="0" algn="ctr">
              <a:lnSpc>
                <a:spcPct val="80000"/>
              </a:lnSpc>
              <a:spcBef>
                <a:spcPts val="0"/>
              </a:spcBef>
              <a:spcAft>
                <a:spcPts val="0"/>
              </a:spcAft>
              <a:buClr>
                <a:schemeClr val="lt1"/>
              </a:buClr>
              <a:buSzPts val="6000"/>
              <a:buFont typeface="Corbel"/>
              <a:buNone/>
              <a:defRPr sz="6000" b="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21"/>
          <p:cNvSpPr txBox="1">
            <a:spLocks noGrp="1"/>
          </p:cNvSpPr>
          <p:nvPr>
            <p:ph type="body" idx="1"/>
          </p:nvPr>
        </p:nvSpPr>
        <p:spPr>
          <a:xfrm>
            <a:off x="833191" y="4010334"/>
            <a:ext cx="10515600" cy="1174639"/>
          </a:xfrm>
          <a:prstGeom prst="rect">
            <a:avLst/>
          </a:prstGeom>
          <a:noFill/>
          <a:ln>
            <a:noFill/>
          </a:ln>
        </p:spPr>
        <p:txBody>
          <a:bodyPr spcFirstLastPara="1" wrap="square" lIns="91425" tIns="45700" rIns="91425" bIns="45700" anchor="t" anchorCtr="0">
            <a:normAutofit/>
          </a:bodyPr>
          <a:lstStyle>
            <a:lvl1pPr marL="457200" lvl="0" indent="-228600" algn="ctr">
              <a:lnSpc>
                <a:spcPct val="90000"/>
              </a:lnSpc>
              <a:spcBef>
                <a:spcPts val="1200"/>
              </a:spcBef>
              <a:spcAft>
                <a:spcPts val="0"/>
              </a:spcAft>
              <a:buSzPts val="2000"/>
              <a:buNone/>
              <a:defRPr sz="2000">
                <a:solidFill>
                  <a:schemeClr val="dk2"/>
                </a:solidFill>
              </a:defRPr>
            </a:lvl1pPr>
            <a:lvl2pPr marL="914400" lvl="1" indent="-228600" algn="l">
              <a:lnSpc>
                <a:spcPct val="90000"/>
              </a:lnSpc>
              <a:spcBef>
                <a:spcPts val="200"/>
              </a:spcBef>
              <a:spcAft>
                <a:spcPts val="0"/>
              </a:spcAft>
              <a:buSzPts val="1800"/>
              <a:buNone/>
              <a:defRPr sz="1800">
                <a:solidFill>
                  <a:srgbClr val="8C8C8C"/>
                </a:solidFill>
              </a:defRPr>
            </a:lvl2pPr>
            <a:lvl3pPr marL="1371600" lvl="2" indent="-228600" algn="l">
              <a:lnSpc>
                <a:spcPct val="90000"/>
              </a:lnSpc>
              <a:spcBef>
                <a:spcPts val="400"/>
              </a:spcBef>
              <a:spcAft>
                <a:spcPts val="0"/>
              </a:spcAft>
              <a:buSzPts val="1600"/>
              <a:buNone/>
              <a:defRPr sz="1600">
                <a:solidFill>
                  <a:srgbClr val="8C8C8C"/>
                </a:solidFill>
              </a:defRPr>
            </a:lvl3pPr>
            <a:lvl4pPr marL="1828800" lvl="3" indent="-228600" algn="l">
              <a:lnSpc>
                <a:spcPct val="90000"/>
              </a:lnSpc>
              <a:spcBef>
                <a:spcPts val="400"/>
              </a:spcBef>
              <a:spcAft>
                <a:spcPts val="0"/>
              </a:spcAft>
              <a:buSzPts val="1400"/>
              <a:buNone/>
              <a:defRPr sz="1400">
                <a:solidFill>
                  <a:srgbClr val="8C8C8C"/>
                </a:solidFill>
              </a:defRPr>
            </a:lvl4pPr>
            <a:lvl5pPr marL="2286000" lvl="4" indent="-228600" algn="l">
              <a:lnSpc>
                <a:spcPct val="90000"/>
              </a:lnSpc>
              <a:spcBef>
                <a:spcPts val="400"/>
              </a:spcBef>
              <a:spcAft>
                <a:spcPts val="0"/>
              </a:spcAft>
              <a:buSzPts val="1400"/>
              <a:buNone/>
              <a:defRPr sz="1400">
                <a:solidFill>
                  <a:srgbClr val="8C8C8C"/>
                </a:solidFill>
              </a:defRPr>
            </a:lvl5pPr>
            <a:lvl6pPr marL="2743200" lvl="5" indent="-228600" algn="l">
              <a:lnSpc>
                <a:spcPct val="90000"/>
              </a:lnSpc>
              <a:spcBef>
                <a:spcPts val="400"/>
              </a:spcBef>
              <a:spcAft>
                <a:spcPts val="0"/>
              </a:spcAft>
              <a:buSzPts val="1400"/>
              <a:buNone/>
              <a:defRPr sz="1400">
                <a:solidFill>
                  <a:srgbClr val="8C8C8C"/>
                </a:solidFill>
              </a:defRPr>
            </a:lvl6pPr>
            <a:lvl7pPr marL="3200400" lvl="6" indent="-228600" algn="l">
              <a:lnSpc>
                <a:spcPct val="90000"/>
              </a:lnSpc>
              <a:spcBef>
                <a:spcPts val="400"/>
              </a:spcBef>
              <a:spcAft>
                <a:spcPts val="0"/>
              </a:spcAft>
              <a:buSzPts val="1400"/>
              <a:buNone/>
              <a:defRPr sz="1400">
                <a:solidFill>
                  <a:srgbClr val="8C8C8C"/>
                </a:solidFill>
              </a:defRPr>
            </a:lvl7pPr>
            <a:lvl8pPr marL="3657600" lvl="7" indent="-228600" algn="l">
              <a:lnSpc>
                <a:spcPct val="90000"/>
              </a:lnSpc>
              <a:spcBef>
                <a:spcPts val="400"/>
              </a:spcBef>
              <a:spcAft>
                <a:spcPts val="0"/>
              </a:spcAft>
              <a:buSzPts val="1400"/>
              <a:buNone/>
              <a:defRPr sz="1400">
                <a:solidFill>
                  <a:srgbClr val="8C8C8C"/>
                </a:solidFill>
              </a:defRPr>
            </a:lvl8pPr>
            <a:lvl9pPr marL="4114800" lvl="8" indent="-228600" algn="l">
              <a:lnSpc>
                <a:spcPct val="90000"/>
              </a:lnSpc>
              <a:spcBef>
                <a:spcPts val="400"/>
              </a:spcBef>
              <a:spcAft>
                <a:spcPts val="400"/>
              </a:spcAft>
              <a:buSzPts val="1400"/>
              <a:buNone/>
              <a:defRPr sz="1400">
                <a:solidFill>
                  <a:srgbClr val="8C8C8C"/>
                </a:solidFill>
              </a:defRPr>
            </a:lvl9pPr>
          </a:lstStyle>
          <a:p>
            <a:endParaRPr/>
          </a:p>
        </p:txBody>
      </p:sp>
      <p:sp>
        <p:nvSpPr>
          <p:cNvPr id="49" name="Google Shape;49;p21"/>
          <p:cNvSpPr txBox="1">
            <a:spLocks noGrp="1"/>
          </p:cNvSpPr>
          <p:nvPr>
            <p:ph type="dt" idx="10"/>
          </p:nvPr>
        </p:nvSpPr>
        <p:spPr>
          <a:xfrm>
            <a:off x="1202266" y="6422854"/>
            <a:ext cx="3000894" cy="365125"/>
          </a:xfrm>
          <a:prstGeom prst="rect">
            <a:avLst/>
          </a:prstGeom>
          <a:noFill/>
          <a:ln>
            <a:noFill/>
          </a:ln>
        </p:spPr>
        <p:txBody>
          <a:bodyPr spcFirstLastPara="1" wrap="square" lIns="91425" tIns="45700" rIns="45700" bIns="45700" anchor="ctr" anchorCtr="0">
            <a:noAutofit/>
          </a:bodyPr>
          <a:lstStyle>
            <a:lvl1pPr lvl="0" algn="l">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21"/>
          <p:cNvSpPr txBox="1">
            <a:spLocks noGrp="1"/>
          </p:cNvSpPr>
          <p:nvPr>
            <p:ph type="ftr" idx="11"/>
          </p:nvPr>
        </p:nvSpPr>
        <p:spPr>
          <a:xfrm>
            <a:off x="5596471" y="6422854"/>
            <a:ext cx="5044440"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21"/>
          <p:cNvSpPr txBox="1">
            <a:spLocks noGrp="1"/>
          </p:cNvSpPr>
          <p:nvPr>
            <p:ph type="sldNum" idx="12"/>
          </p:nvPr>
        </p:nvSpPr>
        <p:spPr>
          <a:xfrm>
            <a:off x="10658927" y="6422854"/>
            <a:ext cx="946264" cy="365125"/>
          </a:xfrm>
          <a:prstGeom prst="rect">
            <a:avLst/>
          </a:prstGeom>
          <a:noFill/>
          <a:ln>
            <a:noFill/>
          </a:ln>
        </p:spPr>
        <p:txBody>
          <a:bodyPr spcFirstLastPara="1" wrap="square" lIns="45700" tIns="45700" rIns="91425" bIns="45700" anchor="ctr" anchorCtr="0">
            <a:noAutofit/>
          </a:bodyPr>
          <a:lstStyle>
            <a:lvl1pPr marL="0" marR="0" lvl="0"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Corbel"/>
                <a:ea typeface="Corbel"/>
                <a:cs typeface="Corbel"/>
                <a:sym typeface="Corbel"/>
              </a:defRPr>
            </a:lvl1pPr>
            <a:lvl2pPr marL="0" marR="0" lvl="1"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Corbel"/>
                <a:ea typeface="Corbel"/>
                <a:cs typeface="Corbel"/>
                <a:sym typeface="Corbel"/>
              </a:defRPr>
            </a:lvl2pPr>
            <a:lvl3pPr marL="0" marR="0" lvl="2"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Corbel"/>
                <a:ea typeface="Corbel"/>
                <a:cs typeface="Corbel"/>
                <a:sym typeface="Corbel"/>
              </a:defRPr>
            </a:lvl3pPr>
            <a:lvl4pPr marL="0" marR="0" lvl="3"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Corbel"/>
                <a:ea typeface="Corbel"/>
                <a:cs typeface="Corbel"/>
                <a:sym typeface="Corbel"/>
              </a:defRPr>
            </a:lvl4pPr>
            <a:lvl5pPr marL="0" marR="0" lvl="4"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Corbel"/>
                <a:ea typeface="Corbel"/>
                <a:cs typeface="Corbel"/>
                <a:sym typeface="Corbel"/>
              </a:defRPr>
            </a:lvl5pPr>
            <a:lvl6pPr marL="0" marR="0" lvl="5"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Corbel"/>
                <a:ea typeface="Corbel"/>
                <a:cs typeface="Corbel"/>
                <a:sym typeface="Corbel"/>
              </a:defRPr>
            </a:lvl6pPr>
            <a:lvl7pPr marL="0" marR="0" lvl="6"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Corbel"/>
                <a:ea typeface="Corbel"/>
                <a:cs typeface="Corbel"/>
                <a:sym typeface="Corbel"/>
              </a:defRPr>
            </a:lvl7pPr>
            <a:lvl8pPr marL="0" marR="0" lvl="7"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Corbel"/>
                <a:ea typeface="Corbel"/>
                <a:cs typeface="Corbel"/>
                <a:sym typeface="Corbel"/>
              </a:defRPr>
            </a:lvl8pPr>
            <a:lvl9pPr marL="0" marR="0" lvl="8"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Corbel"/>
                <a:ea typeface="Corbel"/>
                <a:cs typeface="Corbel"/>
                <a:sym typeface="Corbe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52"/>
        <p:cNvGrpSpPr/>
        <p:nvPr/>
      </p:nvGrpSpPr>
      <p:grpSpPr>
        <a:xfrm>
          <a:off x="0" y="0"/>
          <a:ext cx="0" cy="0"/>
          <a:chOff x="0" y="0"/>
          <a:chExt cx="0" cy="0"/>
        </a:xfrm>
      </p:grpSpPr>
      <p:sp>
        <p:nvSpPr>
          <p:cNvPr id="53" name="Google Shape;53;p22"/>
          <p:cNvSpPr txBox="1">
            <a:spLocks noGrp="1"/>
          </p:cNvSpPr>
          <p:nvPr>
            <p:ph type="title"/>
          </p:nvPr>
        </p:nvSpPr>
        <p:spPr>
          <a:xfrm>
            <a:off x="1202919" y="284176"/>
            <a:ext cx="9784080" cy="1508760"/>
          </a:xfrm>
          <a:prstGeom prst="rect">
            <a:avLst/>
          </a:prstGeom>
          <a:noFill/>
          <a:ln>
            <a:noFill/>
          </a:ln>
        </p:spPr>
        <p:txBody>
          <a:bodyPr spcFirstLastPara="1" wrap="square" lIns="91425" tIns="45700" rIns="91425" bIns="45700" anchor="ctr" anchorCtr="0">
            <a:normAutofit/>
          </a:bodyPr>
          <a:lstStyle>
            <a:lvl1pPr lvl="0" algn="l">
              <a:lnSpc>
                <a:spcPct val="85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4" name="Google Shape;54;p22"/>
          <p:cNvSpPr txBox="1">
            <a:spLocks noGrp="1"/>
          </p:cNvSpPr>
          <p:nvPr>
            <p:ph type="body" idx="1"/>
          </p:nvPr>
        </p:nvSpPr>
        <p:spPr>
          <a:xfrm>
            <a:off x="1205344" y="2011680"/>
            <a:ext cx="4754880" cy="4206240"/>
          </a:xfrm>
          <a:prstGeom prst="rect">
            <a:avLst/>
          </a:prstGeom>
          <a:noFill/>
          <a:ln>
            <a:noFill/>
          </a:ln>
        </p:spPr>
        <p:txBody>
          <a:bodyPr spcFirstLastPara="1" wrap="square" lIns="91425" tIns="45700" rIns="91425" bIns="45700" anchor="t" anchorCtr="0">
            <a:normAutofit/>
          </a:bodyPr>
          <a:lstStyle>
            <a:lvl1pPr marL="457200" lvl="0" indent="-368300" algn="l">
              <a:lnSpc>
                <a:spcPct val="90000"/>
              </a:lnSpc>
              <a:spcBef>
                <a:spcPts val="1200"/>
              </a:spcBef>
              <a:spcAft>
                <a:spcPts val="0"/>
              </a:spcAft>
              <a:buSzPts val="2200"/>
              <a:buChar char="▪"/>
              <a:defRPr sz="2200"/>
            </a:lvl1pPr>
            <a:lvl2pPr marL="914400" lvl="1" indent="-355600" algn="l">
              <a:lnSpc>
                <a:spcPct val="90000"/>
              </a:lnSpc>
              <a:spcBef>
                <a:spcPts val="200"/>
              </a:spcBef>
              <a:spcAft>
                <a:spcPts val="0"/>
              </a:spcAft>
              <a:buSzPts val="2000"/>
              <a:buChar char="▪"/>
              <a:defRPr sz="2000"/>
            </a:lvl2pPr>
            <a:lvl3pPr marL="1371600" lvl="2" indent="-342900" algn="l">
              <a:lnSpc>
                <a:spcPct val="90000"/>
              </a:lnSpc>
              <a:spcBef>
                <a:spcPts val="400"/>
              </a:spcBef>
              <a:spcAft>
                <a:spcPts val="0"/>
              </a:spcAft>
              <a:buSzPts val="1800"/>
              <a:buChar char="▪"/>
              <a:defRPr sz="1800"/>
            </a:lvl3pPr>
            <a:lvl4pPr marL="1828800" lvl="3" indent="-330200" algn="l">
              <a:lnSpc>
                <a:spcPct val="90000"/>
              </a:lnSpc>
              <a:spcBef>
                <a:spcPts val="400"/>
              </a:spcBef>
              <a:spcAft>
                <a:spcPts val="0"/>
              </a:spcAft>
              <a:buSzPts val="1600"/>
              <a:buChar char="▪"/>
              <a:defRPr sz="1600"/>
            </a:lvl4pPr>
            <a:lvl5pPr marL="2286000" lvl="4" indent="-330200" algn="l">
              <a:lnSpc>
                <a:spcPct val="90000"/>
              </a:lnSpc>
              <a:spcBef>
                <a:spcPts val="400"/>
              </a:spcBef>
              <a:spcAft>
                <a:spcPts val="0"/>
              </a:spcAft>
              <a:buSzPts val="1600"/>
              <a:buChar char="▪"/>
              <a:defRPr sz="1600"/>
            </a:lvl5pPr>
            <a:lvl6pPr marL="2743200" lvl="5" indent="-330200" algn="l">
              <a:lnSpc>
                <a:spcPct val="90000"/>
              </a:lnSpc>
              <a:spcBef>
                <a:spcPts val="400"/>
              </a:spcBef>
              <a:spcAft>
                <a:spcPts val="0"/>
              </a:spcAft>
              <a:buSzPts val="1600"/>
              <a:buChar char="▪"/>
              <a:defRPr sz="1600"/>
            </a:lvl6pPr>
            <a:lvl7pPr marL="3200400" lvl="6" indent="-330200" algn="l">
              <a:lnSpc>
                <a:spcPct val="90000"/>
              </a:lnSpc>
              <a:spcBef>
                <a:spcPts val="400"/>
              </a:spcBef>
              <a:spcAft>
                <a:spcPts val="0"/>
              </a:spcAft>
              <a:buSzPts val="1600"/>
              <a:buChar char="▪"/>
              <a:defRPr sz="1600"/>
            </a:lvl7pPr>
            <a:lvl8pPr marL="3657600" lvl="7" indent="-330200" algn="l">
              <a:lnSpc>
                <a:spcPct val="90000"/>
              </a:lnSpc>
              <a:spcBef>
                <a:spcPts val="400"/>
              </a:spcBef>
              <a:spcAft>
                <a:spcPts val="0"/>
              </a:spcAft>
              <a:buSzPts val="1600"/>
              <a:buChar char="▪"/>
              <a:defRPr sz="1600"/>
            </a:lvl8pPr>
            <a:lvl9pPr marL="4114800" lvl="8" indent="-330200" algn="l">
              <a:lnSpc>
                <a:spcPct val="90000"/>
              </a:lnSpc>
              <a:spcBef>
                <a:spcPts val="400"/>
              </a:spcBef>
              <a:spcAft>
                <a:spcPts val="400"/>
              </a:spcAft>
              <a:buSzPts val="1600"/>
              <a:buChar char="▪"/>
              <a:defRPr sz="1600"/>
            </a:lvl9pPr>
          </a:lstStyle>
          <a:p>
            <a:endParaRPr/>
          </a:p>
        </p:txBody>
      </p:sp>
      <p:sp>
        <p:nvSpPr>
          <p:cNvPr id="55" name="Google Shape;55;p22"/>
          <p:cNvSpPr txBox="1">
            <a:spLocks noGrp="1"/>
          </p:cNvSpPr>
          <p:nvPr>
            <p:ph type="body" idx="2"/>
          </p:nvPr>
        </p:nvSpPr>
        <p:spPr>
          <a:xfrm>
            <a:off x="6230391" y="2011680"/>
            <a:ext cx="4754880" cy="4206240"/>
          </a:xfrm>
          <a:prstGeom prst="rect">
            <a:avLst/>
          </a:prstGeom>
          <a:noFill/>
          <a:ln>
            <a:noFill/>
          </a:ln>
        </p:spPr>
        <p:txBody>
          <a:bodyPr spcFirstLastPara="1" wrap="square" lIns="91425" tIns="45700" rIns="91425" bIns="45700" anchor="t" anchorCtr="0">
            <a:normAutofit/>
          </a:bodyPr>
          <a:lstStyle>
            <a:lvl1pPr marL="457200" lvl="0" indent="-368300" algn="l">
              <a:lnSpc>
                <a:spcPct val="90000"/>
              </a:lnSpc>
              <a:spcBef>
                <a:spcPts val="1200"/>
              </a:spcBef>
              <a:spcAft>
                <a:spcPts val="0"/>
              </a:spcAft>
              <a:buSzPts val="2200"/>
              <a:buChar char="▪"/>
              <a:defRPr sz="2200"/>
            </a:lvl1pPr>
            <a:lvl2pPr marL="914400" lvl="1" indent="-355600" algn="l">
              <a:lnSpc>
                <a:spcPct val="90000"/>
              </a:lnSpc>
              <a:spcBef>
                <a:spcPts val="200"/>
              </a:spcBef>
              <a:spcAft>
                <a:spcPts val="0"/>
              </a:spcAft>
              <a:buSzPts val="2000"/>
              <a:buChar char="▪"/>
              <a:defRPr sz="2000"/>
            </a:lvl2pPr>
            <a:lvl3pPr marL="1371600" lvl="2" indent="-342900" algn="l">
              <a:lnSpc>
                <a:spcPct val="90000"/>
              </a:lnSpc>
              <a:spcBef>
                <a:spcPts val="400"/>
              </a:spcBef>
              <a:spcAft>
                <a:spcPts val="0"/>
              </a:spcAft>
              <a:buSzPts val="1800"/>
              <a:buChar char="▪"/>
              <a:defRPr sz="1800"/>
            </a:lvl3pPr>
            <a:lvl4pPr marL="1828800" lvl="3" indent="-330200" algn="l">
              <a:lnSpc>
                <a:spcPct val="90000"/>
              </a:lnSpc>
              <a:spcBef>
                <a:spcPts val="400"/>
              </a:spcBef>
              <a:spcAft>
                <a:spcPts val="0"/>
              </a:spcAft>
              <a:buSzPts val="1600"/>
              <a:buChar char="▪"/>
              <a:defRPr sz="1600"/>
            </a:lvl4pPr>
            <a:lvl5pPr marL="2286000" lvl="4" indent="-330200" algn="l">
              <a:lnSpc>
                <a:spcPct val="90000"/>
              </a:lnSpc>
              <a:spcBef>
                <a:spcPts val="400"/>
              </a:spcBef>
              <a:spcAft>
                <a:spcPts val="0"/>
              </a:spcAft>
              <a:buSzPts val="1600"/>
              <a:buChar char="▪"/>
              <a:defRPr sz="1600"/>
            </a:lvl5pPr>
            <a:lvl6pPr marL="2743200" lvl="5" indent="-330200" algn="l">
              <a:lnSpc>
                <a:spcPct val="90000"/>
              </a:lnSpc>
              <a:spcBef>
                <a:spcPts val="400"/>
              </a:spcBef>
              <a:spcAft>
                <a:spcPts val="0"/>
              </a:spcAft>
              <a:buSzPts val="1600"/>
              <a:buChar char="▪"/>
              <a:defRPr sz="1600"/>
            </a:lvl6pPr>
            <a:lvl7pPr marL="3200400" lvl="6" indent="-330200" algn="l">
              <a:lnSpc>
                <a:spcPct val="90000"/>
              </a:lnSpc>
              <a:spcBef>
                <a:spcPts val="400"/>
              </a:spcBef>
              <a:spcAft>
                <a:spcPts val="0"/>
              </a:spcAft>
              <a:buSzPts val="1600"/>
              <a:buChar char="▪"/>
              <a:defRPr sz="1600"/>
            </a:lvl7pPr>
            <a:lvl8pPr marL="3657600" lvl="7" indent="-330200" algn="l">
              <a:lnSpc>
                <a:spcPct val="90000"/>
              </a:lnSpc>
              <a:spcBef>
                <a:spcPts val="400"/>
              </a:spcBef>
              <a:spcAft>
                <a:spcPts val="0"/>
              </a:spcAft>
              <a:buSzPts val="1600"/>
              <a:buChar char="▪"/>
              <a:defRPr sz="1600"/>
            </a:lvl8pPr>
            <a:lvl9pPr marL="4114800" lvl="8" indent="-330200" algn="l">
              <a:lnSpc>
                <a:spcPct val="90000"/>
              </a:lnSpc>
              <a:spcBef>
                <a:spcPts val="400"/>
              </a:spcBef>
              <a:spcAft>
                <a:spcPts val="400"/>
              </a:spcAft>
              <a:buSzPts val="1600"/>
              <a:buChar char="▪"/>
              <a:defRPr sz="1600"/>
            </a:lvl9pPr>
          </a:lstStyle>
          <a:p>
            <a:endParaRPr/>
          </a:p>
        </p:txBody>
      </p:sp>
      <p:sp>
        <p:nvSpPr>
          <p:cNvPr id="56" name="Google Shape;56;p22"/>
          <p:cNvSpPr txBox="1">
            <a:spLocks noGrp="1"/>
          </p:cNvSpPr>
          <p:nvPr>
            <p:ph type="dt" idx="10"/>
          </p:nvPr>
        </p:nvSpPr>
        <p:spPr>
          <a:xfrm>
            <a:off x="1202266" y="6422854"/>
            <a:ext cx="3000894" cy="365125"/>
          </a:xfrm>
          <a:prstGeom prst="rect">
            <a:avLst/>
          </a:prstGeom>
          <a:noFill/>
          <a:ln>
            <a:noFill/>
          </a:ln>
        </p:spPr>
        <p:txBody>
          <a:bodyPr spcFirstLastPara="1" wrap="square" lIns="91425" tIns="45700" rIns="45700"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22"/>
          <p:cNvSpPr txBox="1">
            <a:spLocks noGrp="1"/>
          </p:cNvSpPr>
          <p:nvPr>
            <p:ph type="ftr" idx="11"/>
          </p:nvPr>
        </p:nvSpPr>
        <p:spPr>
          <a:xfrm>
            <a:off x="5596471" y="6422854"/>
            <a:ext cx="5044440"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8" name="Google Shape;58;p22"/>
          <p:cNvSpPr txBox="1">
            <a:spLocks noGrp="1"/>
          </p:cNvSpPr>
          <p:nvPr>
            <p:ph type="sldNum" idx="12"/>
          </p:nvPr>
        </p:nvSpPr>
        <p:spPr>
          <a:xfrm>
            <a:off x="10658927" y="6422854"/>
            <a:ext cx="946264" cy="365125"/>
          </a:xfrm>
          <a:prstGeom prst="rect">
            <a:avLst/>
          </a:prstGeom>
          <a:noFill/>
          <a:ln>
            <a:noFill/>
          </a:ln>
        </p:spPr>
        <p:txBody>
          <a:bodyPr spcFirstLastPara="1" wrap="square" lIns="45700" tIns="45700" rIns="91425" bIns="45700" anchor="ctr" anchorCtr="0">
            <a:noAutofit/>
          </a:bodyPr>
          <a:lstStyle>
            <a:lvl1pPr marL="0" marR="0" lvl="0"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1pPr>
            <a:lvl2pPr marL="0" marR="0" lvl="1"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2pPr>
            <a:lvl3pPr marL="0" marR="0" lvl="2"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3pPr>
            <a:lvl4pPr marL="0" marR="0" lvl="3"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4pPr>
            <a:lvl5pPr marL="0" marR="0" lvl="4"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5pPr>
            <a:lvl6pPr marL="0" marR="0" lvl="5"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6pPr>
            <a:lvl7pPr marL="0" marR="0" lvl="6"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7pPr>
            <a:lvl8pPr marL="0" marR="0" lvl="7"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8pPr>
            <a:lvl9pPr marL="0" marR="0" lvl="8"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59"/>
        <p:cNvGrpSpPr/>
        <p:nvPr/>
      </p:nvGrpSpPr>
      <p:grpSpPr>
        <a:xfrm>
          <a:off x="0" y="0"/>
          <a:ext cx="0" cy="0"/>
          <a:chOff x="0" y="0"/>
          <a:chExt cx="0" cy="0"/>
        </a:xfrm>
      </p:grpSpPr>
      <p:sp>
        <p:nvSpPr>
          <p:cNvPr id="60" name="Google Shape;60;p23"/>
          <p:cNvSpPr txBox="1">
            <a:spLocks noGrp="1"/>
          </p:cNvSpPr>
          <p:nvPr>
            <p:ph type="title"/>
          </p:nvPr>
        </p:nvSpPr>
        <p:spPr>
          <a:xfrm>
            <a:off x="1202919" y="284176"/>
            <a:ext cx="9784080" cy="1508760"/>
          </a:xfrm>
          <a:prstGeom prst="rect">
            <a:avLst/>
          </a:prstGeom>
          <a:noFill/>
          <a:ln>
            <a:noFill/>
          </a:ln>
        </p:spPr>
        <p:txBody>
          <a:bodyPr spcFirstLastPara="1" wrap="square" lIns="91425" tIns="45700" rIns="91425" bIns="45700" anchor="ctr" anchorCtr="0">
            <a:normAutofit/>
          </a:bodyPr>
          <a:lstStyle>
            <a:lvl1pPr lvl="0" algn="l">
              <a:lnSpc>
                <a:spcPct val="85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23"/>
          <p:cNvSpPr txBox="1">
            <a:spLocks noGrp="1"/>
          </p:cNvSpPr>
          <p:nvPr>
            <p:ph type="body" idx="1"/>
          </p:nvPr>
        </p:nvSpPr>
        <p:spPr>
          <a:xfrm>
            <a:off x="1207008" y="1913470"/>
            <a:ext cx="4754880" cy="743094"/>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1200"/>
              </a:spcBef>
              <a:spcAft>
                <a:spcPts val="0"/>
              </a:spcAft>
              <a:buSzPts val="2100"/>
              <a:buNone/>
              <a:defRPr sz="2100" b="1"/>
            </a:lvl1pPr>
            <a:lvl2pPr marL="914400" lvl="1" indent="-228600" algn="l">
              <a:lnSpc>
                <a:spcPct val="90000"/>
              </a:lnSpc>
              <a:spcBef>
                <a:spcPts val="200"/>
              </a:spcBef>
              <a:spcAft>
                <a:spcPts val="0"/>
              </a:spcAft>
              <a:buSzPts val="2000"/>
              <a:buNone/>
              <a:defRPr sz="2000" b="1"/>
            </a:lvl2pPr>
            <a:lvl3pPr marL="1371600" lvl="2" indent="-228600" algn="l">
              <a:lnSpc>
                <a:spcPct val="90000"/>
              </a:lnSpc>
              <a:spcBef>
                <a:spcPts val="400"/>
              </a:spcBef>
              <a:spcAft>
                <a:spcPts val="0"/>
              </a:spcAft>
              <a:buSzPts val="1800"/>
              <a:buNone/>
              <a:defRPr sz="1800" b="1"/>
            </a:lvl3pPr>
            <a:lvl4pPr marL="1828800" lvl="3" indent="-228600" algn="l">
              <a:lnSpc>
                <a:spcPct val="90000"/>
              </a:lnSpc>
              <a:spcBef>
                <a:spcPts val="400"/>
              </a:spcBef>
              <a:spcAft>
                <a:spcPts val="0"/>
              </a:spcAft>
              <a:buSzPts val="1600"/>
              <a:buNone/>
              <a:defRPr sz="1600" b="1"/>
            </a:lvl4pPr>
            <a:lvl5pPr marL="2286000" lvl="4" indent="-228600" algn="l">
              <a:lnSpc>
                <a:spcPct val="90000"/>
              </a:lnSpc>
              <a:spcBef>
                <a:spcPts val="400"/>
              </a:spcBef>
              <a:spcAft>
                <a:spcPts val="0"/>
              </a:spcAft>
              <a:buSzPts val="1600"/>
              <a:buNone/>
              <a:defRPr sz="1600" b="1"/>
            </a:lvl5pPr>
            <a:lvl6pPr marL="2743200" lvl="5" indent="-228600" algn="l">
              <a:lnSpc>
                <a:spcPct val="90000"/>
              </a:lnSpc>
              <a:spcBef>
                <a:spcPts val="400"/>
              </a:spcBef>
              <a:spcAft>
                <a:spcPts val="0"/>
              </a:spcAft>
              <a:buSzPts val="1600"/>
              <a:buNone/>
              <a:defRPr sz="1600" b="1"/>
            </a:lvl6pPr>
            <a:lvl7pPr marL="3200400" lvl="6" indent="-228600" algn="l">
              <a:lnSpc>
                <a:spcPct val="90000"/>
              </a:lnSpc>
              <a:spcBef>
                <a:spcPts val="400"/>
              </a:spcBef>
              <a:spcAft>
                <a:spcPts val="0"/>
              </a:spcAft>
              <a:buSzPts val="1600"/>
              <a:buNone/>
              <a:defRPr sz="1600" b="1"/>
            </a:lvl7pPr>
            <a:lvl8pPr marL="3657600" lvl="7" indent="-228600" algn="l">
              <a:lnSpc>
                <a:spcPct val="90000"/>
              </a:lnSpc>
              <a:spcBef>
                <a:spcPts val="400"/>
              </a:spcBef>
              <a:spcAft>
                <a:spcPts val="0"/>
              </a:spcAft>
              <a:buSzPts val="1600"/>
              <a:buNone/>
              <a:defRPr sz="1600" b="1"/>
            </a:lvl8pPr>
            <a:lvl9pPr marL="4114800" lvl="8" indent="-228600" algn="l">
              <a:lnSpc>
                <a:spcPct val="90000"/>
              </a:lnSpc>
              <a:spcBef>
                <a:spcPts val="400"/>
              </a:spcBef>
              <a:spcAft>
                <a:spcPts val="400"/>
              </a:spcAft>
              <a:buSzPts val="1600"/>
              <a:buNone/>
              <a:defRPr sz="1600" b="1"/>
            </a:lvl9pPr>
          </a:lstStyle>
          <a:p>
            <a:endParaRPr/>
          </a:p>
        </p:txBody>
      </p:sp>
      <p:sp>
        <p:nvSpPr>
          <p:cNvPr id="62" name="Google Shape;62;p23"/>
          <p:cNvSpPr txBox="1">
            <a:spLocks noGrp="1"/>
          </p:cNvSpPr>
          <p:nvPr>
            <p:ph type="body" idx="2"/>
          </p:nvPr>
        </p:nvSpPr>
        <p:spPr>
          <a:xfrm>
            <a:off x="1207008" y="2656566"/>
            <a:ext cx="4754880" cy="3566160"/>
          </a:xfrm>
          <a:prstGeom prst="rect">
            <a:avLst/>
          </a:prstGeom>
          <a:noFill/>
          <a:ln>
            <a:noFill/>
          </a:ln>
        </p:spPr>
        <p:txBody>
          <a:bodyPr spcFirstLastPara="1" wrap="square" lIns="91425" tIns="45700" rIns="91425" bIns="45700" anchor="t" anchorCtr="0">
            <a:normAutofit/>
          </a:bodyPr>
          <a:lstStyle>
            <a:lvl1pPr marL="457200" lvl="0" indent="-368300" algn="l">
              <a:lnSpc>
                <a:spcPct val="90000"/>
              </a:lnSpc>
              <a:spcBef>
                <a:spcPts val="1200"/>
              </a:spcBef>
              <a:spcAft>
                <a:spcPts val="0"/>
              </a:spcAft>
              <a:buSzPts val="2200"/>
              <a:buChar char="▪"/>
              <a:defRPr sz="2200"/>
            </a:lvl1pPr>
            <a:lvl2pPr marL="914400" lvl="1" indent="-355600" algn="l">
              <a:lnSpc>
                <a:spcPct val="90000"/>
              </a:lnSpc>
              <a:spcBef>
                <a:spcPts val="200"/>
              </a:spcBef>
              <a:spcAft>
                <a:spcPts val="0"/>
              </a:spcAft>
              <a:buSzPts val="2000"/>
              <a:buChar char="▪"/>
              <a:defRPr sz="2000"/>
            </a:lvl2pPr>
            <a:lvl3pPr marL="1371600" lvl="2" indent="-342900" algn="l">
              <a:lnSpc>
                <a:spcPct val="90000"/>
              </a:lnSpc>
              <a:spcBef>
                <a:spcPts val="400"/>
              </a:spcBef>
              <a:spcAft>
                <a:spcPts val="0"/>
              </a:spcAft>
              <a:buSzPts val="1800"/>
              <a:buChar char="▪"/>
              <a:defRPr sz="1800"/>
            </a:lvl3pPr>
            <a:lvl4pPr marL="1828800" lvl="3" indent="-330200" algn="l">
              <a:lnSpc>
                <a:spcPct val="90000"/>
              </a:lnSpc>
              <a:spcBef>
                <a:spcPts val="400"/>
              </a:spcBef>
              <a:spcAft>
                <a:spcPts val="0"/>
              </a:spcAft>
              <a:buSzPts val="1600"/>
              <a:buChar char="▪"/>
              <a:defRPr sz="1600"/>
            </a:lvl4pPr>
            <a:lvl5pPr marL="2286000" lvl="4" indent="-330200" algn="l">
              <a:lnSpc>
                <a:spcPct val="90000"/>
              </a:lnSpc>
              <a:spcBef>
                <a:spcPts val="400"/>
              </a:spcBef>
              <a:spcAft>
                <a:spcPts val="0"/>
              </a:spcAft>
              <a:buSzPts val="1600"/>
              <a:buChar char="▪"/>
              <a:defRPr sz="1600"/>
            </a:lvl5pPr>
            <a:lvl6pPr marL="2743200" lvl="5" indent="-330200" algn="l">
              <a:lnSpc>
                <a:spcPct val="90000"/>
              </a:lnSpc>
              <a:spcBef>
                <a:spcPts val="400"/>
              </a:spcBef>
              <a:spcAft>
                <a:spcPts val="0"/>
              </a:spcAft>
              <a:buSzPts val="1600"/>
              <a:buChar char="▪"/>
              <a:defRPr sz="1600"/>
            </a:lvl6pPr>
            <a:lvl7pPr marL="3200400" lvl="6" indent="-330200" algn="l">
              <a:lnSpc>
                <a:spcPct val="90000"/>
              </a:lnSpc>
              <a:spcBef>
                <a:spcPts val="400"/>
              </a:spcBef>
              <a:spcAft>
                <a:spcPts val="0"/>
              </a:spcAft>
              <a:buSzPts val="1600"/>
              <a:buChar char="▪"/>
              <a:defRPr sz="1600"/>
            </a:lvl7pPr>
            <a:lvl8pPr marL="3657600" lvl="7" indent="-330200" algn="l">
              <a:lnSpc>
                <a:spcPct val="90000"/>
              </a:lnSpc>
              <a:spcBef>
                <a:spcPts val="400"/>
              </a:spcBef>
              <a:spcAft>
                <a:spcPts val="0"/>
              </a:spcAft>
              <a:buSzPts val="1600"/>
              <a:buChar char="▪"/>
              <a:defRPr sz="1600"/>
            </a:lvl8pPr>
            <a:lvl9pPr marL="4114800" lvl="8" indent="-330200" algn="l">
              <a:lnSpc>
                <a:spcPct val="90000"/>
              </a:lnSpc>
              <a:spcBef>
                <a:spcPts val="400"/>
              </a:spcBef>
              <a:spcAft>
                <a:spcPts val="400"/>
              </a:spcAft>
              <a:buSzPts val="1600"/>
              <a:buChar char="▪"/>
              <a:defRPr sz="1600"/>
            </a:lvl9pPr>
          </a:lstStyle>
          <a:p>
            <a:endParaRPr/>
          </a:p>
        </p:txBody>
      </p:sp>
      <p:sp>
        <p:nvSpPr>
          <p:cNvPr id="63" name="Google Shape;63;p23"/>
          <p:cNvSpPr txBox="1">
            <a:spLocks noGrp="1"/>
          </p:cNvSpPr>
          <p:nvPr>
            <p:ph type="body" idx="3"/>
          </p:nvPr>
        </p:nvSpPr>
        <p:spPr>
          <a:xfrm>
            <a:off x="6231230" y="1913470"/>
            <a:ext cx="4754880" cy="743094"/>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1200"/>
              </a:spcBef>
              <a:spcAft>
                <a:spcPts val="0"/>
              </a:spcAft>
              <a:buSzPts val="2100"/>
              <a:buNone/>
              <a:defRPr sz="2100" b="1"/>
            </a:lvl1pPr>
            <a:lvl2pPr marL="914400" lvl="1" indent="-228600" algn="l">
              <a:lnSpc>
                <a:spcPct val="90000"/>
              </a:lnSpc>
              <a:spcBef>
                <a:spcPts val="200"/>
              </a:spcBef>
              <a:spcAft>
                <a:spcPts val="0"/>
              </a:spcAft>
              <a:buSzPts val="2000"/>
              <a:buNone/>
              <a:defRPr sz="2000" b="1"/>
            </a:lvl2pPr>
            <a:lvl3pPr marL="1371600" lvl="2" indent="-228600" algn="l">
              <a:lnSpc>
                <a:spcPct val="90000"/>
              </a:lnSpc>
              <a:spcBef>
                <a:spcPts val="400"/>
              </a:spcBef>
              <a:spcAft>
                <a:spcPts val="0"/>
              </a:spcAft>
              <a:buSzPts val="1800"/>
              <a:buNone/>
              <a:defRPr sz="1800" b="1"/>
            </a:lvl3pPr>
            <a:lvl4pPr marL="1828800" lvl="3" indent="-228600" algn="l">
              <a:lnSpc>
                <a:spcPct val="90000"/>
              </a:lnSpc>
              <a:spcBef>
                <a:spcPts val="400"/>
              </a:spcBef>
              <a:spcAft>
                <a:spcPts val="0"/>
              </a:spcAft>
              <a:buSzPts val="1600"/>
              <a:buNone/>
              <a:defRPr sz="1600" b="1"/>
            </a:lvl4pPr>
            <a:lvl5pPr marL="2286000" lvl="4" indent="-228600" algn="l">
              <a:lnSpc>
                <a:spcPct val="90000"/>
              </a:lnSpc>
              <a:spcBef>
                <a:spcPts val="400"/>
              </a:spcBef>
              <a:spcAft>
                <a:spcPts val="0"/>
              </a:spcAft>
              <a:buSzPts val="1600"/>
              <a:buNone/>
              <a:defRPr sz="1600" b="1"/>
            </a:lvl5pPr>
            <a:lvl6pPr marL="2743200" lvl="5" indent="-228600" algn="l">
              <a:lnSpc>
                <a:spcPct val="90000"/>
              </a:lnSpc>
              <a:spcBef>
                <a:spcPts val="400"/>
              </a:spcBef>
              <a:spcAft>
                <a:spcPts val="0"/>
              </a:spcAft>
              <a:buSzPts val="1600"/>
              <a:buNone/>
              <a:defRPr sz="1600" b="1"/>
            </a:lvl6pPr>
            <a:lvl7pPr marL="3200400" lvl="6" indent="-228600" algn="l">
              <a:lnSpc>
                <a:spcPct val="90000"/>
              </a:lnSpc>
              <a:spcBef>
                <a:spcPts val="400"/>
              </a:spcBef>
              <a:spcAft>
                <a:spcPts val="0"/>
              </a:spcAft>
              <a:buSzPts val="1600"/>
              <a:buNone/>
              <a:defRPr sz="1600" b="1"/>
            </a:lvl7pPr>
            <a:lvl8pPr marL="3657600" lvl="7" indent="-228600" algn="l">
              <a:lnSpc>
                <a:spcPct val="90000"/>
              </a:lnSpc>
              <a:spcBef>
                <a:spcPts val="400"/>
              </a:spcBef>
              <a:spcAft>
                <a:spcPts val="0"/>
              </a:spcAft>
              <a:buSzPts val="1600"/>
              <a:buNone/>
              <a:defRPr sz="1600" b="1"/>
            </a:lvl8pPr>
            <a:lvl9pPr marL="4114800" lvl="8" indent="-228600" algn="l">
              <a:lnSpc>
                <a:spcPct val="90000"/>
              </a:lnSpc>
              <a:spcBef>
                <a:spcPts val="400"/>
              </a:spcBef>
              <a:spcAft>
                <a:spcPts val="400"/>
              </a:spcAft>
              <a:buSzPts val="1600"/>
              <a:buNone/>
              <a:defRPr sz="1600" b="1"/>
            </a:lvl9pPr>
          </a:lstStyle>
          <a:p>
            <a:endParaRPr/>
          </a:p>
        </p:txBody>
      </p:sp>
      <p:sp>
        <p:nvSpPr>
          <p:cNvPr id="64" name="Google Shape;64;p23"/>
          <p:cNvSpPr txBox="1">
            <a:spLocks noGrp="1"/>
          </p:cNvSpPr>
          <p:nvPr>
            <p:ph type="body" idx="4"/>
          </p:nvPr>
        </p:nvSpPr>
        <p:spPr>
          <a:xfrm>
            <a:off x="6231230" y="2656564"/>
            <a:ext cx="4754880" cy="3566160"/>
          </a:xfrm>
          <a:prstGeom prst="rect">
            <a:avLst/>
          </a:prstGeom>
          <a:noFill/>
          <a:ln>
            <a:noFill/>
          </a:ln>
        </p:spPr>
        <p:txBody>
          <a:bodyPr spcFirstLastPara="1" wrap="square" lIns="91425" tIns="45700" rIns="91425" bIns="45700" anchor="t" anchorCtr="0">
            <a:normAutofit/>
          </a:bodyPr>
          <a:lstStyle>
            <a:lvl1pPr marL="457200" lvl="0" indent="-368300" algn="l">
              <a:lnSpc>
                <a:spcPct val="90000"/>
              </a:lnSpc>
              <a:spcBef>
                <a:spcPts val="1200"/>
              </a:spcBef>
              <a:spcAft>
                <a:spcPts val="0"/>
              </a:spcAft>
              <a:buSzPts val="2200"/>
              <a:buChar char="▪"/>
              <a:defRPr sz="2200"/>
            </a:lvl1pPr>
            <a:lvl2pPr marL="914400" lvl="1" indent="-355600" algn="l">
              <a:lnSpc>
                <a:spcPct val="90000"/>
              </a:lnSpc>
              <a:spcBef>
                <a:spcPts val="200"/>
              </a:spcBef>
              <a:spcAft>
                <a:spcPts val="0"/>
              </a:spcAft>
              <a:buSzPts val="2000"/>
              <a:buChar char="▪"/>
              <a:defRPr sz="2000"/>
            </a:lvl2pPr>
            <a:lvl3pPr marL="1371600" lvl="2" indent="-342900" algn="l">
              <a:lnSpc>
                <a:spcPct val="90000"/>
              </a:lnSpc>
              <a:spcBef>
                <a:spcPts val="400"/>
              </a:spcBef>
              <a:spcAft>
                <a:spcPts val="0"/>
              </a:spcAft>
              <a:buSzPts val="1800"/>
              <a:buChar char="▪"/>
              <a:defRPr sz="1800"/>
            </a:lvl3pPr>
            <a:lvl4pPr marL="1828800" lvl="3" indent="-330200" algn="l">
              <a:lnSpc>
                <a:spcPct val="90000"/>
              </a:lnSpc>
              <a:spcBef>
                <a:spcPts val="400"/>
              </a:spcBef>
              <a:spcAft>
                <a:spcPts val="0"/>
              </a:spcAft>
              <a:buSzPts val="1600"/>
              <a:buChar char="▪"/>
              <a:defRPr sz="1600"/>
            </a:lvl4pPr>
            <a:lvl5pPr marL="2286000" lvl="4" indent="-330200" algn="l">
              <a:lnSpc>
                <a:spcPct val="90000"/>
              </a:lnSpc>
              <a:spcBef>
                <a:spcPts val="400"/>
              </a:spcBef>
              <a:spcAft>
                <a:spcPts val="0"/>
              </a:spcAft>
              <a:buSzPts val="1600"/>
              <a:buChar char="▪"/>
              <a:defRPr sz="1600"/>
            </a:lvl5pPr>
            <a:lvl6pPr marL="2743200" lvl="5" indent="-330200" algn="l">
              <a:lnSpc>
                <a:spcPct val="90000"/>
              </a:lnSpc>
              <a:spcBef>
                <a:spcPts val="400"/>
              </a:spcBef>
              <a:spcAft>
                <a:spcPts val="0"/>
              </a:spcAft>
              <a:buSzPts val="1600"/>
              <a:buChar char="▪"/>
              <a:defRPr sz="1600"/>
            </a:lvl6pPr>
            <a:lvl7pPr marL="3200400" lvl="6" indent="-330200" algn="l">
              <a:lnSpc>
                <a:spcPct val="90000"/>
              </a:lnSpc>
              <a:spcBef>
                <a:spcPts val="400"/>
              </a:spcBef>
              <a:spcAft>
                <a:spcPts val="0"/>
              </a:spcAft>
              <a:buSzPts val="1600"/>
              <a:buChar char="▪"/>
              <a:defRPr sz="1600"/>
            </a:lvl7pPr>
            <a:lvl8pPr marL="3657600" lvl="7" indent="-330200" algn="l">
              <a:lnSpc>
                <a:spcPct val="90000"/>
              </a:lnSpc>
              <a:spcBef>
                <a:spcPts val="400"/>
              </a:spcBef>
              <a:spcAft>
                <a:spcPts val="0"/>
              </a:spcAft>
              <a:buSzPts val="1600"/>
              <a:buChar char="▪"/>
              <a:defRPr sz="1600"/>
            </a:lvl8pPr>
            <a:lvl9pPr marL="4114800" lvl="8" indent="-330200" algn="l">
              <a:lnSpc>
                <a:spcPct val="90000"/>
              </a:lnSpc>
              <a:spcBef>
                <a:spcPts val="400"/>
              </a:spcBef>
              <a:spcAft>
                <a:spcPts val="400"/>
              </a:spcAft>
              <a:buSzPts val="1600"/>
              <a:buChar char="▪"/>
              <a:defRPr sz="1600"/>
            </a:lvl9pPr>
          </a:lstStyle>
          <a:p>
            <a:endParaRPr/>
          </a:p>
        </p:txBody>
      </p:sp>
      <p:sp>
        <p:nvSpPr>
          <p:cNvPr id="65" name="Google Shape;65;p23"/>
          <p:cNvSpPr txBox="1">
            <a:spLocks noGrp="1"/>
          </p:cNvSpPr>
          <p:nvPr>
            <p:ph type="dt" idx="10"/>
          </p:nvPr>
        </p:nvSpPr>
        <p:spPr>
          <a:xfrm>
            <a:off x="1202266" y="6422854"/>
            <a:ext cx="3000894" cy="365125"/>
          </a:xfrm>
          <a:prstGeom prst="rect">
            <a:avLst/>
          </a:prstGeom>
          <a:noFill/>
          <a:ln>
            <a:noFill/>
          </a:ln>
        </p:spPr>
        <p:txBody>
          <a:bodyPr spcFirstLastPara="1" wrap="square" lIns="91425" tIns="45700" rIns="45700"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23"/>
          <p:cNvSpPr txBox="1">
            <a:spLocks noGrp="1"/>
          </p:cNvSpPr>
          <p:nvPr>
            <p:ph type="ftr" idx="11"/>
          </p:nvPr>
        </p:nvSpPr>
        <p:spPr>
          <a:xfrm>
            <a:off x="5596471" y="6422854"/>
            <a:ext cx="5044440"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23"/>
          <p:cNvSpPr txBox="1">
            <a:spLocks noGrp="1"/>
          </p:cNvSpPr>
          <p:nvPr>
            <p:ph type="sldNum" idx="12"/>
          </p:nvPr>
        </p:nvSpPr>
        <p:spPr>
          <a:xfrm>
            <a:off x="10658927" y="6422854"/>
            <a:ext cx="946264" cy="365125"/>
          </a:xfrm>
          <a:prstGeom prst="rect">
            <a:avLst/>
          </a:prstGeom>
          <a:noFill/>
          <a:ln>
            <a:noFill/>
          </a:ln>
        </p:spPr>
        <p:txBody>
          <a:bodyPr spcFirstLastPara="1" wrap="square" lIns="45700" tIns="45700" rIns="91425" bIns="45700" anchor="ctr" anchorCtr="0">
            <a:noAutofit/>
          </a:bodyPr>
          <a:lstStyle>
            <a:lvl1pPr marL="0" marR="0" lvl="0"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1pPr>
            <a:lvl2pPr marL="0" marR="0" lvl="1"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2pPr>
            <a:lvl3pPr marL="0" marR="0" lvl="2"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3pPr>
            <a:lvl4pPr marL="0" marR="0" lvl="3"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4pPr>
            <a:lvl5pPr marL="0" marR="0" lvl="4"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5pPr>
            <a:lvl6pPr marL="0" marR="0" lvl="5"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6pPr>
            <a:lvl7pPr marL="0" marR="0" lvl="6"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7pPr>
            <a:lvl8pPr marL="0" marR="0" lvl="7"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8pPr>
            <a:lvl9pPr marL="0" marR="0" lvl="8"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68"/>
        <p:cNvGrpSpPr/>
        <p:nvPr/>
      </p:nvGrpSpPr>
      <p:grpSpPr>
        <a:xfrm>
          <a:off x="0" y="0"/>
          <a:ext cx="0" cy="0"/>
          <a:chOff x="0" y="0"/>
          <a:chExt cx="0" cy="0"/>
        </a:xfrm>
      </p:grpSpPr>
      <p:sp>
        <p:nvSpPr>
          <p:cNvPr id="69" name="Google Shape;69;p24"/>
          <p:cNvSpPr txBox="1">
            <a:spLocks noGrp="1"/>
          </p:cNvSpPr>
          <p:nvPr>
            <p:ph type="title"/>
          </p:nvPr>
        </p:nvSpPr>
        <p:spPr>
          <a:xfrm>
            <a:off x="1202919" y="284176"/>
            <a:ext cx="9784080" cy="1508760"/>
          </a:xfrm>
          <a:prstGeom prst="rect">
            <a:avLst/>
          </a:prstGeom>
          <a:noFill/>
          <a:ln>
            <a:noFill/>
          </a:ln>
        </p:spPr>
        <p:txBody>
          <a:bodyPr spcFirstLastPara="1" wrap="square" lIns="91425" tIns="45700" rIns="91425" bIns="45700" anchor="ctr" anchorCtr="0">
            <a:normAutofit/>
          </a:bodyPr>
          <a:lstStyle>
            <a:lvl1pPr lvl="0" algn="l">
              <a:lnSpc>
                <a:spcPct val="85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24"/>
          <p:cNvSpPr txBox="1">
            <a:spLocks noGrp="1"/>
          </p:cNvSpPr>
          <p:nvPr>
            <p:ph type="dt" idx="10"/>
          </p:nvPr>
        </p:nvSpPr>
        <p:spPr>
          <a:xfrm>
            <a:off x="1202266" y="6422854"/>
            <a:ext cx="3000894" cy="365125"/>
          </a:xfrm>
          <a:prstGeom prst="rect">
            <a:avLst/>
          </a:prstGeom>
          <a:noFill/>
          <a:ln>
            <a:noFill/>
          </a:ln>
        </p:spPr>
        <p:txBody>
          <a:bodyPr spcFirstLastPara="1" wrap="square" lIns="91425" tIns="45700" rIns="45700"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24"/>
          <p:cNvSpPr txBox="1">
            <a:spLocks noGrp="1"/>
          </p:cNvSpPr>
          <p:nvPr>
            <p:ph type="ftr" idx="11"/>
          </p:nvPr>
        </p:nvSpPr>
        <p:spPr>
          <a:xfrm>
            <a:off x="5596471" y="6422854"/>
            <a:ext cx="5044440"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24"/>
          <p:cNvSpPr txBox="1">
            <a:spLocks noGrp="1"/>
          </p:cNvSpPr>
          <p:nvPr>
            <p:ph type="sldNum" idx="12"/>
          </p:nvPr>
        </p:nvSpPr>
        <p:spPr>
          <a:xfrm>
            <a:off x="10658927" y="6422854"/>
            <a:ext cx="946264" cy="365125"/>
          </a:xfrm>
          <a:prstGeom prst="rect">
            <a:avLst/>
          </a:prstGeom>
          <a:noFill/>
          <a:ln>
            <a:noFill/>
          </a:ln>
        </p:spPr>
        <p:txBody>
          <a:bodyPr spcFirstLastPara="1" wrap="square" lIns="45700" tIns="45700" rIns="91425" bIns="45700" anchor="ctr" anchorCtr="0">
            <a:noAutofit/>
          </a:bodyPr>
          <a:lstStyle>
            <a:lvl1pPr marL="0" marR="0" lvl="0"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1pPr>
            <a:lvl2pPr marL="0" marR="0" lvl="1"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2pPr>
            <a:lvl3pPr marL="0" marR="0" lvl="2"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3pPr>
            <a:lvl4pPr marL="0" marR="0" lvl="3"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4pPr>
            <a:lvl5pPr marL="0" marR="0" lvl="4"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5pPr>
            <a:lvl6pPr marL="0" marR="0" lvl="5"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6pPr>
            <a:lvl7pPr marL="0" marR="0" lvl="6"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7pPr>
            <a:lvl8pPr marL="0" marR="0" lvl="7"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8pPr>
            <a:lvl9pPr marL="0" marR="0" lvl="8"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Blank" type="blank">
  <p:cSld name="BLANK">
    <p:spTree>
      <p:nvGrpSpPr>
        <p:cNvPr id="1" name="Shape 73"/>
        <p:cNvGrpSpPr/>
        <p:nvPr/>
      </p:nvGrpSpPr>
      <p:grpSpPr>
        <a:xfrm>
          <a:off x="0" y="0"/>
          <a:ext cx="0" cy="0"/>
          <a:chOff x="0" y="0"/>
          <a:chExt cx="0" cy="0"/>
        </a:xfrm>
      </p:grpSpPr>
      <p:sp>
        <p:nvSpPr>
          <p:cNvPr id="74" name="Google Shape;74;p25"/>
          <p:cNvSpPr txBox="1">
            <a:spLocks noGrp="1"/>
          </p:cNvSpPr>
          <p:nvPr>
            <p:ph type="dt" idx="10"/>
          </p:nvPr>
        </p:nvSpPr>
        <p:spPr>
          <a:xfrm>
            <a:off x="1202266" y="6422854"/>
            <a:ext cx="3000894" cy="365125"/>
          </a:xfrm>
          <a:prstGeom prst="rect">
            <a:avLst/>
          </a:prstGeom>
          <a:noFill/>
          <a:ln>
            <a:noFill/>
          </a:ln>
        </p:spPr>
        <p:txBody>
          <a:bodyPr spcFirstLastPara="1" wrap="square" lIns="91425" tIns="45700" rIns="45700"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5" name="Google Shape;75;p25"/>
          <p:cNvSpPr txBox="1">
            <a:spLocks noGrp="1"/>
          </p:cNvSpPr>
          <p:nvPr>
            <p:ph type="ftr" idx="11"/>
          </p:nvPr>
        </p:nvSpPr>
        <p:spPr>
          <a:xfrm>
            <a:off x="5596471" y="6422854"/>
            <a:ext cx="5044440"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25"/>
          <p:cNvSpPr txBox="1">
            <a:spLocks noGrp="1"/>
          </p:cNvSpPr>
          <p:nvPr>
            <p:ph type="sldNum" idx="12"/>
          </p:nvPr>
        </p:nvSpPr>
        <p:spPr>
          <a:xfrm>
            <a:off x="10658927" y="6422854"/>
            <a:ext cx="946264" cy="365125"/>
          </a:xfrm>
          <a:prstGeom prst="rect">
            <a:avLst/>
          </a:prstGeom>
          <a:noFill/>
          <a:ln>
            <a:noFill/>
          </a:ln>
        </p:spPr>
        <p:txBody>
          <a:bodyPr spcFirstLastPara="1" wrap="square" lIns="45700" tIns="45700" rIns="91425" bIns="45700" anchor="ctr" anchorCtr="0">
            <a:noAutofit/>
          </a:bodyPr>
          <a:lstStyle>
            <a:lvl1pPr marL="0" marR="0" lvl="0"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1pPr>
            <a:lvl2pPr marL="0" marR="0" lvl="1"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2pPr>
            <a:lvl3pPr marL="0" marR="0" lvl="2"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3pPr>
            <a:lvl4pPr marL="0" marR="0" lvl="3"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4pPr>
            <a:lvl5pPr marL="0" marR="0" lvl="4"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5pPr>
            <a:lvl6pPr marL="0" marR="0" lvl="5"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6pPr>
            <a:lvl7pPr marL="0" marR="0" lvl="6"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7pPr>
            <a:lvl8pPr marL="0" marR="0" lvl="7"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8pPr>
            <a:lvl9pPr marL="0" marR="0" lvl="8"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5"/>
        <p:cNvGrpSpPr/>
        <p:nvPr/>
      </p:nvGrpSpPr>
      <p:grpSpPr>
        <a:xfrm>
          <a:off x="0" y="0"/>
          <a:ext cx="0" cy="0"/>
          <a:chOff x="0" y="0"/>
          <a:chExt cx="0" cy="0"/>
        </a:xfrm>
      </p:grpSpPr>
      <p:sp>
        <p:nvSpPr>
          <p:cNvPr id="6" name="Google Shape;6;p16"/>
          <p:cNvSpPr/>
          <p:nvPr/>
        </p:nvSpPr>
        <p:spPr>
          <a:xfrm>
            <a:off x="483" y="176109"/>
            <a:ext cx="12188952" cy="1645919"/>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 name="Google Shape;7;p16"/>
          <p:cNvSpPr txBox="1">
            <a:spLocks noGrp="1"/>
          </p:cNvSpPr>
          <p:nvPr>
            <p:ph type="title"/>
          </p:nvPr>
        </p:nvSpPr>
        <p:spPr>
          <a:xfrm>
            <a:off x="1202919" y="284176"/>
            <a:ext cx="9784080" cy="1508760"/>
          </a:xfrm>
          <a:prstGeom prst="rect">
            <a:avLst/>
          </a:prstGeom>
          <a:noFill/>
          <a:ln>
            <a:noFill/>
          </a:ln>
        </p:spPr>
        <p:txBody>
          <a:bodyPr spcFirstLastPara="1" wrap="square" lIns="91425" tIns="45700" rIns="91425" bIns="45700" anchor="ctr" anchorCtr="0">
            <a:normAutofit/>
          </a:bodyPr>
          <a:lstStyle>
            <a:lvl1pPr marR="0" lvl="0" algn="l" rtl="0">
              <a:lnSpc>
                <a:spcPct val="85000"/>
              </a:lnSpc>
              <a:spcBef>
                <a:spcPts val="0"/>
              </a:spcBef>
              <a:spcAft>
                <a:spcPts val="0"/>
              </a:spcAft>
              <a:buClr>
                <a:schemeClr val="lt2"/>
              </a:buClr>
              <a:buSzPts val="4000"/>
              <a:buFont typeface="Corbel"/>
              <a:buNone/>
              <a:defRPr sz="4000" b="0" i="0" u="none" strike="noStrike" cap="none">
                <a:solidFill>
                  <a:schemeClr val="lt2"/>
                </a:solidFill>
                <a:latin typeface="Corbel"/>
                <a:ea typeface="Corbel"/>
                <a:cs typeface="Corbel"/>
                <a:sym typeface="Corbe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8" name="Google Shape;8;p16"/>
          <p:cNvSpPr txBox="1">
            <a:spLocks noGrp="1"/>
          </p:cNvSpPr>
          <p:nvPr>
            <p:ph type="body" idx="1"/>
          </p:nvPr>
        </p:nvSpPr>
        <p:spPr>
          <a:xfrm>
            <a:off x="1202919" y="2011680"/>
            <a:ext cx="9784080" cy="4206240"/>
          </a:xfrm>
          <a:prstGeom prst="rect">
            <a:avLst/>
          </a:prstGeom>
          <a:noFill/>
          <a:ln>
            <a:noFill/>
          </a:ln>
        </p:spPr>
        <p:txBody>
          <a:bodyPr spcFirstLastPara="1" wrap="square" lIns="91425" tIns="45700" rIns="91425" bIns="45700" anchor="t" anchorCtr="0">
            <a:normAutofit/>
          </a:bodyPr>
          <a:lstStyle>
            <a:lvl1pPr marL="457200" marR="0" lvl="0" indent="-368300" algn="l" rtl="0">
              <a:lnSpc>
                <a:spcPct val="90000"/>
              </a:lnSpc>
              <a:spcBef>
                <a:spcPts val="1200"/>
              </a:spcBef>
              <a:spcAft>
                <a:spcPts val="0"/>
              </a:spcAft>
              <a:buClr>
                <a:schemeClr val="dk1"/>
              </a:buClr>
              <a:buSzPts val="2200"/>
              <a:buFont typeface="Noto Sans Symbols"/>
              <a:buChar char="▪"/>
              <a:defRPr sz="2200" b="0" i="0" u="none" strike="noStrike" cap="none">
                <a:solidFill>
                  <a:schemeClr val="dk1"/>
                </a:solidFill>
                <a:latin typeface="Corbel"/>
                <a:ea typeface="Corbel"/>
                <a:cs typeface="Corbel"/>
                <a:sym typeface="Corbel"/>
              </a:defRPr>
            </a:lvl1pPr>
            <a:lvl2pPr marL="914400" marR="0" lvl="1" indent="-355600" algn="l" rtl="0">
              <a:lnSpc>
                <a:spcPct val="90000"/>
              </a:lnSpc>
              <a:spcBef>
                <a:spcPts val="200"/>
              </a:spcBef>
              <a:spcAft>
                <a:spcPts val="0"/>
              </a:spcAft>
              <a:buClr>
                <a:schemeClr val="dk1"/>
              </a:buClr>
              <a:buSzPts val="2000"/>
              <a:buFont typeface="Noto Sans Symbols"/>
              <a:buChar char="▪"/>
              <a:defRPr sz="2000" b="0" i="0" u="none" strike="noStrike" cap="none">
                <a:solidFill>
                  <a:schemeClr val="dk1"/>
                </a:solidFill>
                <a:latin typeface="Corbel"/>
                <a:ea typeface="Corbel"/>
                <a:cs typeface="Corbel"/>
                <a:sym typeface="Corbel"/>
              </a:defRPr>
            </a:lvl2pPr>
            <a:lvl3pPr marL="1371600" marR="0" lvl="2" indent="-342900" algn="l" rtl="0">
              <a:lnSpc>
                <a:spcPct val="90000"/>
              </a:lnSpc>
              <a:spcBef>
                <a:spcPts val="400"/>
              </a:spcBef>
              <a:spcAft>
                <a:spcPts val="0"/>
              </a:spcAft>
              <a:buClr>
                <a:schemeClr val="dk1"/>
              </a:buClr>
              <a:buSzPts val="1800"/>
              <a:buFont typeface="Noto Sans Symbols"/>
              <a:buChar char="▪"/>
              <a:defRPr sz="1800" b="0" i="0" u="none" strike="noStrike" cap="none">
                <a:solidFill>
                  <a:schemeClr val="dk1"/>
                </a:solidFill>
                <a:latin typeface="Corbel"/>
                <a:ea typeface="Corbel"/>
                <a:cs typeface="Corbel"/>
                <a:sym typeface="Corbel"/>
              </a:defRPr>
            </a:lvl3pPr>
            <a:lvl4pPr marL="1828800" marR="0" lvl="3" indent="-330200" algn="l" rtl="0">
              <a:lnSpc>
                <a:spcPct val="90000"/>
              </a:lnSpc>
              <a:spcBef>
                <a:spcPts val="400"/>
              </a:spcBef>
              <a:spcAft>
                <a:spcPts val="0"/>
              </a:spcAft>
              <a:buClr>
                <a:schemeClr val="dk1"/>
              </a:buClr>
              <a:buSzPts val="1600"/>
              <a:buFont typeface="Noto Sans Symbols"/>
              <a:buChar char="▪"/>
              <a:defRPr sz="1600" b="0" i="0" u="none" strike="noStrike" cap="none">
                <a:solidFill>
                  <a:schemeClr val="dk1"/>
                </a:solidFill>
                <a:latin typeface="Corbel"/>
                <a:ea typeface="Corbel"/>
                <a:cs typeface="Corbel"/>
                <a:sym typeface="Corbel"/>
              </a:defRPr>
            </a:lvl4pPr>
            <a:lvl5pPr marL="2286000" marR="0" lvl="4" indent="-330200" algn="l" rtl="0">
              <a:lnSpc>
                <a:spcPct val="90000"/>
              </a:lnSpc>
              <a:spcBef>
                <a:spcPts val="400"/>
              </a:spcBef>
              <a:spcAft>
                <a:spcPts val="0"/>
              </a:spcAft>
              <a:buClr>
                <a:schemeClr val="dk1"/>
              </a:buClr>
              <a:buSzPts val="1600"/>
              <a:buFont typeface="Noto Sans Symbols"/>
              <a:buChar char="▪"/>
              <a:defRPr sz="1600" b="0" i="0" u="none" strike="noStrike" cap="none">
                <a:solidFill>
                  <a:schemeClr val="dk1"/>
                </a:solidFill>
                <a:latin typeface="Corbel"/>
                <a:ea typeface="Corbel"/>
                <a:cs typeface="Corbel"/>
                <a:sym typeface="Corbel"/>
              </a:defRPr>
            </a:lvl5pPr>
            <a:lvl6pPr marL="2743200" marR="0" lvl="5" indent="-330200" algn="l" rtl="0">
              <a:lnSpc>
                <a:spcPct val="90000"/>
              </a:lnSpc>
              <a:spcBef>
                <a:spcPts val="400"/>
              </a:spcBef>
              <a:spcAft>
                <a:spcPts val="0"/>
              </a:spcAft>
              <a:buClr>
                <a:schemeClr val="dk1"/>
              </a:buClr>
              <a:buSzPts val="1600"/>
              <a:buFont typeface="Noto Sans Symbols"/>
              <a:buChar char="▪"/>
              <a:defRPr sz="1600" b="0" i="0" u="none" strike="noStrike" cap="none">
                <a:solidFill>
                  <a:schemeClr val="dk1"/>
                </a:solidFill>
                <a:latin typeface="Corbel"/>
                <a:ea typeface="Corbel"/>
                <a:cs typeface="Corbel"/>
                <a:sym typeface="Corbel"/>
              </a:defRPr>
            </a:lvl6pPr>
            <a:lvl7pPr marL="3200400" marR="0" lvl="6" indent="-330200" algn="l" rtl="0">
              <a:lnSpc>
                <a:spcPct val="90000"/>
              </a:lnSpc>
              <a:spcBef>
                <a:spcPts val="400"/>
              </a:spcBef>
              <a:spcAft>
                <a:spcPts val="0"/>
              </a:spcAft>
              <a:buClr>
                <a:schemeClr val="dk1"/>
              </a:buClr>
              <a:buSzPts val="1600"/>
              <a:buFont typeface="Noto Sans Symbols"/>
              <a:buChar char="▪"/>
              <a:defRPr sz="1600" b="0" i="0" u="none" strike="noStrike" cap="none">
                <a:solidFill>
                  <a:schemeClr val="dk1"/>
                </a:solidFill>
                <a:latin typeface="Corbel"/>
                <a:ea typeface="Corbel"/>
                <a:cs typeface="Corbel"/>
                <a:sym typeface="Corbel"/>
              </a:defRPr>
            </a:lvl7pPr>
            <a:lvl8pPr marL="3657600" marR="0" lvl="7" indent="-330200" algn="l" rtl="0">
              <a:lnSpc>
                <a:spcPct val="90000"/>
              </a:lnSpc>
              <a:spcBef>
                <a:spcPts val="400"/>
              </a:spcBef>
              <a:spcAft>
                <a:spcPts val="0"/>
              </a:spcAft>
              <a:buClr>
                <a:schemeClr val="dk1"/>
              </a:buClr>
              <a:buSzPts val="1600"/>
              <a:buFont typeface="Noto Sans Symbols"/>
              <a:buChar char="▪"/>
              <a:defRPr sz="1600" b="0" i="0" u="none" strike="noStrike" cap="none">
                <a:solidFill>
                  <a:schemeClr val="dk1"/>
                </a:solidFill>
                <a:latin typeface="Corbel"/>
                <a:ea typeface="Corbel"/>
                <a:cs typeface="Corbel"/>
                <a:sym typeface="Corbel"/>
              </a:defRPr>
            </a:lvl8pPr>
            <a:lvl9pPr marL="4114800" marR="0" lvl="8" indent="-330200" algn="l" rtl="0">
              <a:lnSpc>
                <a:spcPct val="90000"/>
              </a:lnSpc>
              <a:spcBef>
                <a:spcPts val="400"/>
              </a:spcBef>
              <a:spcAft>
                <a:spcPts val="400"/>
              </a:spcAft>
              <a:buClr>
                <a:schemeClr val="dk1"/>
              </a:buClr>
              <a:buSzPts val="1600"/>
              <a:buFont typeface="Noto Sans Symbols"/>
              <a:buChar char="▪"/>
              <a:defRPr sz="1600" b="0" i="0" u="none" strike="noStrike" cap="none">
                <a:solidFill>
                  <a:schemeClr val="dk1"/>
                </a:solidFill>
                <a:latin typeface="Corbel"/>
                <a:ea typeface="Corbel"/>
                <a:cs typeface="Corbel"/>
                <a:sym typeface="Corbel"/>
              </a:defRPr>
            </a:lvl9pPr>
          </a:lstStyle>
          <a:p>
            <a:endParaRPr/>
          </a:p>
        </p:txBody>
      </p:sp>
      <p:sp>
        <p:nvSpPr>
          <p:cNvPr id="9" name="Google Shape;9;p16"/>
          <p:cNvSpPr txBox="1">
            <a:spLocks noGrp="1"/>
          </p:cNvSpPr>
          <p:nvPr>
            <p:ph type="dt" idx="10"/>
          </p:nvPr>
        </p:nvSpPr>
        <p:spPr>
          <a:xfrm>
            <a:off x="1202266" y="6422854"/>
            <a:ext cx="3000894" cy="365125"/>
          </a:xfrm>
          <a:prstGeom prst="rect">
            <a:avLst/>
          </a:prstGeom>
          <a:noFill/>
          <a:ln>
            <a:noFill/>
          </a:ln>
        </p:spPr>
        <p:txBody>
          <a:bodyPr spcFirstLastPara="1" wrap="square" lIns="91425" tIns="45700" rIns="45700" bIns="45700" anchor="ctr" anchorCtr="0">
            <a:noAutofit/>
          </a:bodyPr>
          <a:lstStyle>
            <a:lvl1pPr marR="0" lvl="0" algn="l" rtl="0">
              <a:lnSpc>
                <a:spcPct val="100000"/>
              </a:lnSpc>
              <a:spcBef>
                <a:spcPts val="0"/>
              </a:spcBef>
              <a:spcAft>
                <a:spcPts val="0"/>
              </a:spcAft>
              <a:buClr>
                <a:srgbClr val="000000"/>
              </a:buClr>
              <a:buSzPts val="1400"/>
              <a:buFont typeface="Arial"/>
              <a:buNone/>
              <a:defRPr sz="1050" b="0" i="0" u="none" strike="noStrike" cap="none">
                <a:solidFill>
                  <a:schemeClr val="dk1"/>
                </a:solidFill>
                <a:latin typeface="Corbel"/>
                <a:ea typeface="Corbel"/>
                <a:cs typeface="Corbel"/>
                <a:sym typeface="Corbe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orbel"/>
                <a:ea typeface="Corbel"/>
                <a:cs typeface="Corbel"/>
                <a:sym typeface="Corbe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orbel"/>
                <a:ea typeface="Corbel"/>
                <a:cs typeface="Corbel"/>
                <a:sym typeface="Corbe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orbel"/>
                <a:ea typeface="Corbel"/>
                <a:cs typeface="Corbel"/>
                <a:sym typeface="Corbe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orbel"/>
                <a:ea typeface="Corbel"/>
                <a:cs typeface="Corbel"/>
                <a:sym typeface="Corbe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orbel"/>
                <a:ea typeface="Corbel"/>
                <a:cs typeface="Corbel"/>
                <a:sym typeface="Corbe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orbel"/>
                <a:ea typeface="Corbel"/>
                <a:cs typeface="Corbel"/>
                <a:sym typeface="Corbe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orbel"/>
                <a:ea typeface="Corbel"/>
                <a:cs typeface="Corbel"/>
                <a:sym typeface="Corbe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orbel"/>
                <a:ea typeface="Corbel"/>
                <a:cs typeface="Corbel"/>
                <a:sym typeface="Corbel"/>
              </a:defRPr>
            </a:lvl9pPr>
          </a:lstStyle>
          <a:p>
            <a:endParaRPr/>
          </a:p>
        </p:txBody>
      </p:sp>
      <p:sp>
        <p:nvSpPr>
          <p:cNvPr id="10" name="Google Shape;10;p16"/>
          <p:cNvSpPr txBox="1">
            <a:spLocks noGrp="1"/>
          </p:cNvSpPr>
          <p:nvPr>
            <p:ph type="ftr" idx="11"/>
          </p:nvPr>
        </p:nvSpPr>
        <p:spPr>
          <a:xfrm>
            <a:off x="5596471" y="6422854"/>
            <a:ext cx="5044440" cy="365125"/>
          </a:xfrm>
          <a:prstGeom prst="rect">
            <a:avLst/>
          </a:prstGeom>
          <a:noFill/>
          <a:ln>
            <a:noFill/>
          </a:ln>
        </p:spPr>
        <p:txBody>
          <a:bodyPr spcFirstLastPara="1" wrap="square" lIns="91425" tIns="45700" rIns="91425" bIns="45700" anchor="ctr" anchorCtr="0">
            <a:noAutofit/>
          </a:bodyPr>
          <a:lstStyle>
            <a:lvl1pPr marR="0" lvl="0" algn="r" rtl="0">
              <a:lnSpc>
                <a:spcPct val="100000"/>
              </a:lnSpc>
              <a:spcBef>
                <a:spcPts val="0"/>
              </a:spcBef>
              <a:spcAft>
                <a:spcPts val="0"/>
              </a:spcAft>
              <a:buClr>
                <a:srgbClr val="000000"/>
              </a:buClr>
              <a:buSzPts val="1400"/>
              <a:buFont typeface="Arial"/>
              <a:buNone/>
              <a:defRPr sz="1050" b="0" i="0" u="none" strike="noStrike" cap="none">
                <a:solidFill>
                  <a:schemeClr val="dk1"/>
                </a:solidFill>
                <a:latin typeface="Corbel"/>
                <a:ea typeface="Corbel"/>
                <a:cs typeface="Corbel"/>
                <a:sym typeface="Corbe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orbel"/>
                <a:ea typeface="Corbel"/>
                <a:cs typeface="Corbel"/>
                <a:sym typeface="Corbe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orbel"/>
                <a:ea typeface="Corbel"/>
                <a:cs typeface="Corbel"/>
                <a:sym typeface="Corbe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orbel"/>
                <a:ea typeface="Corbel"/>
                <a:cs typeface="Corbel"/>
                <a:sym typeface="Corbe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orbel"/>
                <a:ea typeface="Corbel"/>
                <a:cs typeface="Corbel"/>
                <a:sym typeface="Corbe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orbel"/>
                <a:ea typeface="Corbel"/>
                <a:cs typeface="Corbel"/>
                <a:sym typeface="Corbe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orbel"/>
                <a:ea typeface="Corbel"/>
                <a:cs typeface="Corbel"/>
                <a:sym typeface="Corbe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orbel"/>
                <a:ea typeface="Corbel"/>
                <a:cs typeface="Corbel"/>
                <a:sym typeface="Corbe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orbel"/>
                <a:ea typeface="Corbel"/>
                <a:cs typeface="Corbel"/>
                <a:sym typeface="Corbel"/>
              </a:defRPr>
            </a:lvl9pPr>
          </a:lstStyle>
          <a:p>
            <a:endParaRPr/>
          </a:p>
        </p:txBody>
      </p:sp>
      <p:sp>
        <p:nvSpPr>
          <p:cNvPr id="11" name="Google Shape;11;p16"/>
          <p:cNvSpPr txBox="1">
            <a:spLocks noGrp="1"/>
          </p:cNvSpPr>
          <p:nvPr>
            <p:ph type="sldNum" idx="12"/>
          </p:nvPr>
        </p:nvSpPr>
        <p:spPr>
          <a:xfrm>
            <a:off x="10658927" y="6422854"/>
            <a:ext cx="946264" cy="365125"/>
          </a:xfrm>
          <a:prstGeom prst="rect">
            <a:avLst/>
          </a:prstGeom>
          <a:noFill/>
          <a:ln>
            <a:noFill/>
          </a:ln>
        </p:spPr>
        <p:txBody>
          <a:bodyPr spcFirstLastPara="1" wrap="square" lIns="45700" tIns="45700" rIns="91425" bIns="45700" anchor="ctr" anchorCtr="0">
            <a:noAutofit/>
          </a:bodyPr>
          <a:lstStyle>
            <a:lvl1pPr marL="0" marR="0" lvl="0" indent="0" algn="l" rtl="0">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1pPr>
            <a:lvl2pPr marL="0" marR="0" lvl="1" indent="0" algn="l" rtl="0">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2pPr>
            <a:lvl3pPr marL="0" marR="0" lvl="2" indent="0" algn="l" rtl="0">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3pPr>
            <a:lvl4pPr marL="0" marR="0" lvl="3" indent="0" algn="l" rtl="0">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4pPr>
            <a:lvl5pPr marL="0" marR="0" lvl="4" indent="0" algn="l" rtl="0">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5pPr>
            <a:lvl6pPr marL="0" marR="0" lvl="5" indent="0" algn="l" rtl="0">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6pPr>
            <a:lvl7pPr marL="0" marR="0" lvl="6" indent="0" algn="l" rtl="0">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7pPr>
            <a:lvl8pPr marL="0" marR="0" lvl="7" indent="0" algn="l" rtl="0">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8pPr>
            <a:lvl9pPr marL="0" marR="0" lvl="8" indent="0" algn="l" rtl="0">
              <a:lnSpc>
                <a:spcPct val="100000"/>
              </a:lnSpc>
              <a:spcBef>
                <a:spcPts val="0"/>
              </a:spcBef>
              <a:spcAft>
                <a:spcPts val="0"/>
              </a:spcAft>
              <a:buClr>
                <a:srgbClr val="000000"/>
              </a:buClr>
              <a:buSzPts val="1200"/>
              <a:buFont typeface="Arial"/>
              <a:buNone/>
              <a:defRPr sz="1200" b="0" i="0" u="none" strike="noStrike" cap="none">
                <a:solidFill>
                  <a:schemeClr val="dk1"/>
                </a:solidFill>
                <a:latin typeface="Corbel"/>
                <a:ea typeface="Corbel"/>
                <a:cs typeface="Corbel"/>
                <a:sym typeface="Corbel"/>
              </a:defRPr>
            </a:lvl9pPr>
          </a:lstStyle>
          <a:p>
            <a:pPr marL="0" lvl="0" indent="0" algn="l"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25"/>
        <p:cNvGrpSpPr/>
        <p:nvPr/>
      </p:nvGrpSpPr>
      <p:grpSpPr>
        <a:xfrm>
          <a:off x="0" y="0"/>
          <a:ext cx="0" cy="0"/>
          <a:chOff x="0" y="0"/>
          <a:chExt cx="0" cy="0"/>
        </a:xfrm>
      </p:grpSpPr>
      <p:sp>
        <p:nvSpPr>
          <p:cNvPr id="26" name="Google Shape;26;p15"/>
          <p:cNvSpPr/>
          <p:nvPr/>
        </p:nvSpPr>
        <p:spPr>
          <a:xfrm>
            <a:off x="483" y="176109"/>
            <a:ext cx="12188952" cy="1645919"/>
          </a:xfrm>
          <a:prstGeom prst="rect">
            <a:avLst/>
          </a:pr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7" name="Google Shape;27;p15"/>
          <p:cNvSpPr txBox="1">
            <a:spLocks noGrp="1"/>
          </p:cNvSpPr>
          <p:nvPr>
            <p:ph type="title"/>
          </p:nvPr>
        </p:nvSpPr>
        <p:spPr>
          <a:xfrm>
            <a:off x="1202919" y="284176"/>
            <a:ext cx="9784080" cy="1508760"/>
          </a:xfrm>
          <a:prstGeom prst="rect">
            <a:avLst/>
          </a:prstGeom>
          <a:noFill/>
          <a:ln>
            <a:noFill/>
          </a:ln>
        </p:spPr>
        <p:txBody>
          <a:bodyPr spcFirstLastPara="1" wrap="square" lIns="91425" tIns="45700" rIns="91425" bIns="45700" anchor="ctr" anchorCtr="0">
            <a:normAutofit/>
          </a:bodyPr>
          <a:lstStyle>
            <a:lvl1pPr marR="0" lvl="0" algn="l" rtl="0">
              <a:lnSpc>
                <a:spcPct val="85000"/>
              </a:lnSpc>
              <a:spcBef>
                <a:spcPts val="0"/>
              </a:spcBef>
              <a:spcAft>
                <a:spcPts val="0"/>
              </a:spcAft>
              <a:buClr>
                <a:schemeClr val="dk2"/>
              </a:buClr>
              <a:buSzPts val="4000"/>
              <a:buFont typeface="Corbel"/>
              <a:buNone/>
              <a:defRPr sz="4000" b="0" i="0" u="none" strike="noStrike" cap="none">
                <a:solidFill>
                  <a:schemeClr val="dk2"/>
                </a:solidFill>
                <a:latin typeface="Corbel"/>
                <a:ea typeface="Corbel"/>
                <a:cs typeface="Corbel"/>
                <a:sym typeface="Corbe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28" name="Google Shape;28;p15"/>
          <p:cNvSpPr txBox="1">
            <a:spLocks noGrp="1"/>
          </p:cNvSpPr>
          <p:nvPr>
            <p:ph type="body" idx="1"/>
          </p:nvPr>
        </p:nvSpPr>
        <p:spPr>
          <a:xfrm>
            <a:off x="1202919" y="2011680"/>
            <a:ext cx="9784080" cy="4206240"/>
          </a:xfrm>
          <a:prstGeom prst="rect">
            <a:avLst/>
          </a:prstGeom>
          <a:noFill/>
          <a:ln>
            <a:noFill/>
          </a:ln>
        </p:spPr>
        <p:txBody>
          <a:bodyPr spcFirstLastPara="1" wrap="square" lIns="91425" tIns="45700" rIns="91425" bIns="45700" anchor="t" anchorCtr="0">
            <a:normAutofit/>
          </a:bodyPr>
          <a:lstStyle>
            <a:lvl1pPr marL="457200" marR="0" lvl="0" indent="-368300" algn="l" rtl="0">
              <a:lnSpc>
                <a:spcPct val="90000"/>
              </a:lnSpc>
              <a:spcBef>
                <a:spcPts val="1200"/>
              </a:spcBef>
              <a:spcAft>
                <a:spcPts val="0"/>
              </a:spcAft>
              <a:buClr>
                <a:schemeClr val="lt1"/>
              </a:buClr>
              <a:buSzPts val="2200"/>
              <a:buFont typeface="Noto Sans Symbols"/>
              <a:buChar char="▪"/>
              <a:defRPr sz="2200" b="0" i="0" u="none" strike="noStrike" cap="none">
                <a:solidFill>
                  <a:schemeClr val="lt1"/>
                </a:solidFill>
                <a:latin typeface="Corbel"/>
                <a:ea typeface="Corbel"/>
                <a:cs typeface="Corbel"/>
                <a:sym typeface="Corbel"/>
              </a:defRPr>
            </a:lvl1pPr>
            <a:lvl2pPr marL="914400" marR="0" lvl="1" indent="-355600" algn="l" rtl="0">
              <a:lnSpc>
                <a:spcPct val="90000"/>
              </a:lnSpc>
              <a:spcBef>
                <a:spcPts val="200"/>
              </a:spcBef>
              <a:spcAft>
                <a:spcPts val="0"/>
              </a:spcAft>
              <a:buClr>
                <a:schemeClr val="lt1"/>
              </a:buClr>
              <a:buSzPts val="2000"/>
              <a:buFont typeface="Noto Sans Symbols"/>
              <a:buChar char="▪"/>
              <a:defRPr sz="2000" b="0" i="0" u="none" strike="noStrike" cap="none">
                <a:solidFill>
                  <a:schemeClr val="lt1"/>
                </a:solidFill>
                <a:latin typeface="Corbel"/>
                <a:ea typeface="Corbel"/>
                <a:cs typeface="Corbel"/>
                <a:sym typeface="Corbel"/>
              </a:defRPr>
            </a:lvl2pPr>
            <a:lvl3pPr marL="1371600" marR="0" lvl="2" indent="-342900" algn="l" rtl="0">
              <a:lnSpc>
                <a:spcPct val="90000"/>
              </a:lnSpc>
              <a:spcBef>
                <a:spcPts val="400"/>
              </a:spcBef>
              <a:spcAft>
                <a:spcPts val="0"/>
              </a:spcAft>
              <a:buClr>
                <a:schemeClr val="lt1"/>
              </a:buClr>
              <a:buSzPts val="1800"/>
              <a:buFont typeface="Noto Sans Symbols"/>
              <a:buChar char="▪"/>
              <a:defRPr sz="1800" b="0" i="0" u="none" strike="noStrike" cap="none">
                <a:solidFill>
                  <a:schemeClr val="lt1"/>
                </a:solidFill>
                <a:latin typeface="Corbel"/>
                <a:ea typeface="Corbel"/>
                <a:cs typeface="Corbel"/>
                <a:sym typeface="Corbel"/>
              </a:defRPr>
            </a:lvl3pPr>
            <a:lvl4pPr marL="1828800" marR="0" lvl="3" indent="-330200" algn="l" rtl="0">
              <a:lnSpc>
                <a:spcPct val="90000"/>
              </a:lnSpc>
              <a:spcBef>
                <a:spcPts val="400"/>
              </a:spcBef>
              <a:spcAft>
                <a:spcPts val="0"/>
              </a:spcAft>
              <a:buClr>
                <a:schemeClr val="lt1"/>
              </a:buClr>
              <a:buSzPts val="1600"/>
              <a:buFont typeface="Noto Sans Symbols"/>
              <a:buChar char="▪"/>
              <a:defRPr sz="1600" b="0" i="0" u="none" strike="noStrike" cap="none">
                <a:solidFill>
                  <a:schemeClr val="lt1"/>
                </a:solidFill>
                <a:latin typeface="Corbel"/>
                <a:ea typeface="Corbel"/>
                <a:cs typeface="Corbel"/>
                <a:sym typeface="Corbel"/>
              </a:defRPr>
            </a:lvl4pPr>
            <a:lvl5pPr marL="2286000" marR="0" lvl="4" indent="-330200" algn="l" rtl="0">
              <a:lnSpc>
                <a:spcPct val="90000"/>
              </a:lnSpc>
              <a:spcBef>
                <a:spcPts val="400"/>
              </a:spcBef>
              <a:spcAft>
                <a:spcPts val="0"/>
              </a:spcAft>
              <a:buClr>
                <a:schemeClr val="lt1"/>
              </a:buClr>
              <a:buSzPts val="1600"/>
              <a:buFont typeface="Noto Sans Symbols"/>
              <a:buChar char="▪"/>
              <a:defRPr sz="1600" b="0" i="0" u="none" strike="noStrike" cap="none">
                <a:solidFill>
                  <a:schemeClr val="lt1"/>
                </a:solidFill>
                <a:latin typeface="Corbel"/>
                <a:ea typeface="Corbel"/>
                <a:cs typeface="Corbel"/>
                <a:sym typeface="Corbel"/>
              </a:defRPr>
            </a:lvl5pPr>
            <a:lvl6pPr marL="2743200" marR="0" lvl="5" indent="-330200" algn="l" rtl="0">
              <a:lnSpc>
                <a:spcPct val="90000"/>
              </a:lnSpc>
              <a:spcBef>
                <a:spcPts val="400"/>
              </a:spcBef>
              <a:spcAft>
                <a:spcPts val="0"/>
              </a:spcAft>
              <a:buClr>
                <a:schemeClr val="lt1"/>
              </a:buClr>
              <a:buSzPts val="1600"/>
              <a:buFont typeface="Noto Sans Symbols"/>
              <a:buChar char="▪"/>
              <a:defRPr sz="1600" b="0" i="0" u="none" strike="noStrike" cap="none">
                <a:solidFill>
                  <a:schemeClr val="lt1"/>
                </a:solidFill>
                <a:latin typeface="Corbel"/>
                <a:ea typeface="Corbel"/>
                <a:cs typeface="Corbel"/>
                <a:sym typeface="Corbel"/>
              </a:defRPr>
            </a:lvl6pPr>
            <a:lvl7pPr marL="3200400" marR="0" lvl="6" indent="-330200" algn="l" rtl="0">
              <a:lnSpc>
                <a:spcPct val="90000"/>
              </a:lnSpc>
              <a:spcBef>
                <a:spcPts val="400"/>
              </a:spcBef>
              <a:spcAft>
                <a:spcPts val="0"/>
              </a:spcAft>
              <a:buClr>
                <a:schemeClr val="lt1"/>
              </a:buClr>
              <a:buSzPts val="1600"/>
              <a:buFont typeface="Noto Sans Symbols"/>
              <a:buChar char="▪"/>
              <a:defRPr sz="1600" b="0" i="0" u="none" strike="noStrike" cap="none">
                <a:solidFill>
                  <a:schemeClr val="lt1"/>
                </a:solidFill>
                <a:latin typeface="Corbel"/>
                <a:ea typeface="Corbel"/>
                <a:cs typeface="Corbel"/>
                <a:sym typeface="Corbel"/>
              </a:defRPr>
            </a:lvl7pPr>
            <a:lvl8pPr marL="3657600" marR="0" lvl="7" indent="-330200" algn="l" rtl="0">
              <a:lnSpc>
                <a:spcPct val="90000"/>
              </a:lnSpc>
              <a:spcBef>
                <a:spcPts val="400"/>
              </a:spcBef>
              <a:spcAft>
                <a:spcPts val="0"/>
              </a:spcAft>
              <a:buClr>
                <a:schemeClr val="lt1"/>
              </a:buClr>
              <a:buSzPts val="1600"/>
              <a:buFont typeface="Noto Sans Symbols"/>
              <a:buChar char="▪"/>
              <a:defRPr sz="1600" b="0" i="0" u="none" strike="noStrike" cap="none">
                <a:solidFill>
                  <a:schemeClr val="lt1"/>
                </a:solidFill>
                <a:latin typeface="Corbel"/>
                <a:ea typeface="Corbel"/>
                <a:cs typeface="Corbel"/>
                <a:sym typeface="Corbel"/>
              </a:defRPr>
            </a:lvl8pPr>
            <a:lvl9pPr marL="4114800" marR="0" lvl="8" indent="-330200" algn="l" rtl="0">
              <a:lnSpc>
                <a:spcPct val="90000"/>
              </a:lnSpc>
              <a:spcBef>
                <a:spcPts val="400"/>
              </a:spcBef>
              <a:spcAft>
                <a:spcPts val="400"/>
              </a:spcAft>
              <a:buClr>
                <a:schemeClr val="lt1"/>
              </a:buClr>
              <a:buSzPts val="1600"/>
              <a:buFont typeface="Noto Sans Symbols"/>
              <a:buChar char="▪"/>
              <a:defRPr sz="1600" b="0" i="0" u="none" strike="noStrike" cap="none">
                <a:solidFill>
                  <a:schemeClr val="lt1"/>
                </a:solidFill>
                <a:latin typeface="Corbel"/>
                <a:ea typeface="Corbel"/>
                <a:cs typeface="Corbel"/>
                <a:sym typeface="Corbel"/>
              </a:defRPr>
            </a:lvl9pPr>
          </a:lstStyle>
          <a:p>
            <a:endParaRPr/>
          </a:p>
        </p:txBody>
      </p:sp>
      <p:sp>
        <p:nvSpPr>
          <p:cNvPr id="29" name="Google Shape;29;p15"/>
          <p:cNvSpPr txBox="1">
            <a:spLocks noGrp="1"/>
          </p:cNvSpPr>
          <p:nvPr>
            <p:ph type="dt" idx="10"/>
          </p:nvPr>
        </p:nvSpPr>
        <p:spPr>
          <a:xfrm>
            <a:off x="1202266" y="6422854"/>
            <a:ext cx="3000894" cy="365125"/>
          </a:xfrm>
          <a:prstGeom prst="rect">
            <a:avLst/>
          </a:prstGeom>
          <a:noFill/>
          <a:ln>
            <a:noFill/>
          </a:ln>
        </p:spPr>
        <p:txBody>
          <a:bodyPr spcFirstLastPara="1" wrap="square" lIns="91425" tIns="45700" rIns="45700" bIns="45700" anchor="ctr" anchorCtr="0">
            <a:noAutofit/>
          </a:bodyPr>
          <a:lstStyle>
            <a:lvl1pPr marR="0" lvl="0" algn="l" rtl="0">
              <a:lnSpc>
                <a:spcPct val="100000"/>
              </a:lnSpc>
              <a:spcBef>
                <a:spcPts val="0"/>
              </a:spcBef>
              <a:spcAft>
                <a:spcPts val="0"/>
              </a:spcAft>
              <a:buClr>
                <a:srgbClr val="000000"/>
              </a:buClr>
              <a:buSzPts val="1400"/>
              <a:buFont typeface="Arial"/>
              <a:buNone/>
              <a:defRPr sz="1050" b="0" i="0" u="none" strike="noStrike" cap="none">
                <a:solidFill>
                  <a:schemeClr val="lt1"/>
                </a:solidFill>
                <a:latin typeface="Corbel"/>
                <a:ea typeface="Corbel"/>
                <a:cs typeface="Corbel"/>
                <a:sym typeface="Corbe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orbel"/>
                <a:ea typeface="Corbel"/>
                <a:cs typeface="Corbel"/>
                <a:sym typeface="Corbe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orbel"/>
                <a:ea typeface="Corbel"/>
                <a:cs typeface="Corbel"/>
                <a:sym typeface="Corbe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orbel"/>
                <a:ea typeface="Corbel"/>
                <a:cs typeface="Corbel"/>
                <a:sym typeface="Corbe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orbel"/>
                <a:ea typeface="Corbel"/>
                <a:cs typeface="Corbel"/>
                <a:sym typeface="Corbe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orbel"/>
                <a:ea typeface="Corbel"/>
                <a:cs typeface="Corbel"/>
                <a:sym typeface="Corbe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orbel"/>
                <a:ea typeface="Corbel"/>
                <a:cs typeface="Corbel"/>
                <a:sym typeface="Corbe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orbel"/>
                <a:ea typeface="Corbel"/>
                <a:cs typeface="Corbel"/>
                <a:sym typeface="Corbe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orbel"/>
                <a:ea typeface="Corbel"/>
                <a:cs typeface="Corbel"/>
                <a:sym typeface="Corbel"/>
              </a:defRPr>
            </a:lvl9pPr>
          </a:lstStyle>
          <a:p>
            <a:endParaRPr/>
          </a:p>
        </p:txBody>
      </p:sp>
      <p:sp>
        <p:nvSpPr>
          <p:cNvPr id="30" name="Google Shape;30;p15"/>
          <p:cNvSpPr txBox="1">
            <a:spLocks noGrp="1"/>
          </p:cNvSpPr>
          <p:nvPr>
            <p:ph type="ftr" idx="11"/>
          </p:nvPr>
        </p:nvSpPr>
        <p:spPr>
          <a:xfrm>
            <a:off x="5596471" y="6422854"/>
            <a:ext cx="5044440" cy="365125"/>
          </a:xfrm>
          <a:prstGeom prst="rect">
            <a:avLst/>
          </a:prstGeom>
          <a:noFill/>
          <a:ln>
            <a:noFill/>
          </a:ln>
        </p:spPr>
        <p:txBody>
          <a:bodyPr spcFirstLastPara="1" wrap="square" lIns="91425" tIns="45700" rIns="91425" bIns="45700" anchor="ctr" anchorCtr="0">
            <a:noAutofit/>
          </a:bodyPr>
          <a:lstStyle>
            <a:lvl1pPr marR="0" lvl="0" algn="r" rtl="0">
              <a:lnSpc>
                <a:spcPct val="100000"/>
              </a:lnSpc>
              <a:spcBef>
                <a:spcPts val="0"/>
              </a:spcBef>
              <a:spcAft>
                <a:spcPts val="0"/>
              </a:spcAft>
              <a:buClr>
                <a:srgbClr val="000000"/>
              </a:buClr>
              <a:buSzPts val="1400"/>
              <a:buFont typeface="Arial"/>
              <a:buNone/>
              <a:defRPr sz="1050" b="0" i="0" u="none" strike="noStrike" cap="none">
                <a:solidFill>
                  <a:schemeClr val="lt1"/>
                </a:solidFill>
                <a:latin typeface="Corbel"/>
                <a:ea typeface="Corbel"/>
                <a:cs typeface="Corbel"/>
                <a:sym typeface="Corbe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orbel"/>
                <a:ea typeface="Corbel"/>
                <a:cs typeface="Corbel"/>
                <a:sym typeface="Corbe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orbel"/>
                <a:ea typeface="Corbel"/>
                <a:cs typeface="Corbel"/>
                <a:sym typeface="Corbe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orbel"/>
                <a:ea typeface="Corbel"/>
                <a:cs typeface="Corbel"/>
                <a:sym typeface="Corbe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orbel"/>
                <a:ea typeface="Corbel"/>
                <a:cs typeface="Corbel"/>
                <a:sym typeface="Corbe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orbel"/>
                <a:ea typeface="Corbel"/>
                <a:cs typeface="Corbel"/>
                <a:sym typeface="Corbe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orbel"/>
                <a:ea typeface="Corbel"/>
                <a:cs typeface="Corbel"/>
                <a:sym typeface="Corbe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orbel"/>
                <a:ea typeface="Corbel"/>
                <a:cs typeface="Corbel"/>
                <a:sym typeface="Corbe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orbel"/>
                <a:ea typeface="Corbel"/>
                <a:cs typeface="Corbel"/>
                <a:sym typeface="Corbel"/>
              </a:defRPr>
            </a:lvl9pPr>
          </a:lstStyle>
          <a:p>
            <a:endParaRPr/>
          </a:p>
        </p:txBody>
      </p:sp>
      <p:sp>
        <p:nvSpPr>
          <p:cNvPr id="31" name="Google Shape;31;p15"/>
          <p:cNvSpPr txBox="1">
            <a:spLocks noGrp="1"/>
          </p:cNvSpPr>
          <p:nvPr>
            <p:ph type="sldNum" idx="12"/>
          </p:nvPr>
        </p:nvSpPr>
        <p:spPr>
          <a:xfrm>
            <a:off x="10658927" y="6422854"/>
            <a:ext cx="946264" cy="365125"/>
          </a:xfrm>
          <a:prstGeom prst="rect">
            <a:avLst/>
          </a:prstGeom>
          <a:noFill/>
          <a:ln>
            <a:noFill/>
          </a:ln>
        </p:spPr>
        <p:txBody>
          <a:bodyPr spcFirstLastPara="1" wrap="square" lIns="45700" tIns="45700" rIns="91425" bIns="45700" anchor="ctr" anchorCtr="0">
            <a:noAutofit/>
          </a:bodyPr>
          <a:lstStyle>
            <a:lvl1pPr marL="0" marR="0" lvl="0" indent="0" algn="l"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1pPr>
            <a:lvl2pPr marL="0" marR="0" lvl="1" indent="0" algn="l"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2pPr>
            <a:lvl3pPr marL="0" marR="0" lvl="2" indent="0" algn="l"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3pPr>
            <a:lvl4pPr marL="0" marR="0" lvl="3" indent="0" algn="l"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4pPr>
            <a:lvl5pPr marL="0" marR="0" lvl="4" indent="0" algn="l"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5pPr>
            <a:lvl6pPr marL="0" marR="0" lvl="5" indent="0" algn="l"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6pPr>
            <a:lvl7pPr marL="0" marR="0" lvl="6" indent="0" algn="l"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7pPr>
            <a:lvl8pPr marL="0" marR="0" lvl="7" indent="0" algn="l"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8pPr>
            <a:lvl9pPr marL="0" marR="0" lvl="8" indent="0" algn="l"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orbel"/>
                <a:ea typeface="Corbel"/>
                <a:cs typeface="Corbel"/>
                <a:sym typeface="Corbel"/>
              </a:defRPr>
            </a:lvl9pPr>
          </a:lstStyle>
          <a:p>
            <a:pPr marL="0" lvl="0" indent="0" algn="l"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notesSlide" Target="../notesSlides/notesSlide12.xml"/><Relationship Id="rId1" Type="http://schemas.openxmlformats.org/officeDocument/2006/relationships/slideLayout" Target="../slideLayouts/slideLayout3.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07"/>
        <p:cNvGrpSpPr/>
        <p:nvPr/>
      </p:nvGrpSpPr>
      <p:grpSpPr>
        <a:xfrm>
          <a:off x="0" y="0"/>
          <a:ext cx="0" cy="0"/>
          <a:chOff x="0" y="0"/>
          <a:chExt cx="0" cy="0"/>
        </a:xfrm>
      </p:grpSpPr>
      <p:sp>
        <p:nvSpPr>
          <p:cNvPr id="108" name="Google Shape;108;p1"/>
          <p:cNvSpPr/>
          <p:nvPr/>
        </p:nvSpPr>
        <p:spPr>
          <a:xfrm>
            <a:off x="7540358" y="0"/>
            <a:ext cx="4651642" cy="6858000"/>
          </a:xfrm>
          <a:prstGeom prst="rect">
            <a:avLst/>
          </a:prstGeom>
          <a:solidFill>
            <a:schemeClr val="dk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orbel"/>
              <a:ea typeface="Corbel"/>
              <a:cs typeface="Corbel"/>
              <a:sym typeface="Corbel"/>
            </a:endParaRPr>
          </a:p>
        </p:txBody>
      </p:sp>
      <p:sp>
        <p:nvSpPr>
          <p:cNvPr id="109" name="Google Shape;109;p1"/>
          <p:cNvSpPr/>
          <p:nvPr/>
        </p:nvSpPr>
        <p:spPr>
          <a:xfrm>
            <a:off x="7534551" y="2054942"/>
            <a:ext cx="4657449" cy="1828799"/>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orbel"/>
              <a:ea typeface="Corbel"/>
              <a:cs typeface="Corbel"/>
              <a:sym typeface="Corbel"/>
            </a:endParaRPr>
          </a:p>
        </p:txBody>
      </p:sp>
      <p:sp>
        <p:nvSpPr>
          <p:cNvPr id="110" name="Google Shape;110;p1"/>
          <p:cNvSpPr txBox="1">
            <a:spLocks noGrp="1"/>
          </p:cNvSpPr>
          <p:nvPr>
            <p:ph type="ctrTitle"/>
          </p:nvPr>
        </p:nvSpPr>
        <p:spPr>
          <a:xfrm>
            <a:off x="7865806" y="2194560"/>
            <a:ext cx="4001729" cy="1739347"/>
          </a:xfrm>
          <a:prstGeom prst="rect">
            <a:avLst/>
          </a:prstGeom>
          <a:noFill/>
          <a:ln>
            <a:noFill/>
          </a:ln>
        </p:spPr>
        <p:txBody>
          <a:bodyPr spcFirstLastPara="1" wrap="square" lIns="91425" tIns="45700" rIns="91425" bIns="45700" anchor="ctr" anchorCtr="0">
            <a:normAutofit/>
          </a:bodyPr>
          <a:lstStyle/>
          <a:p>
            <a:pPr marL="0" lvl="0" indent="0" algn="ctr" rtl="0">
              <a:lnSpc>
                <a:spcPct val="80000"/>
              </a:lnSpc>
              <a:spcBef>
                <a:spcPts val="0"/>
              </a:spcBef>
              <a:spcAft>
                <a:spcPts val="0"/>
              </a:spcAft>
              <a:buClr>
                <a:schemeClr val="dk2"/>
              </a:buClr>
              <a:buSzPts val="4400"/>
              <a:buFont typeface="Corbel"/>
              <a:buNone/>
            </a:pPr>
            <a:r>
              <a:rPr lang="en-US" sz="4400">
                <a:solidFill>
                  <a:schemeClr val="dk2"/>
                </a:solidFill>
              </a:rPr>
              <a:t>WELCOME TO RECEPTION</a:t>
            </a:r>
            <a:endParaRPr sz="4400">
              <a:solidFill>
                <a:schemeClr val="dk2"/>
              </a:solidFill>
            </a:endParaRPr>
          </a:p>
        </p:txBody>
      </p:sp>
      <p:sp>
        <p:nvSpPr>
          <p:cNvPr id="111" name="Google Shape;111;p1"/>
          <p:cNvSpPr txBox="1">
            <a:spLocks noGrp="1"/>
          </p:cNvSpPr>
          <p:nvPr>
            <p:ph type="subTitle" idx="1"/>
          </p:nvPr>
        </p:nvSpPr>
        <p:spPr>
          <a:xfrm>
            <a:off x="7865806" y="3996250"/>
            <a:ext cx="4003200" cy="1942500"/>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SzPts val="1800"/>
              <a:buNone/>
            </a:pPr>
            <a:r>
              <a:rPr lang="en-US" sz="1800" dirty="0">
                <a:solidFill>
                  <a:schemeClr val="lt2"/>
                </a:solidFill>
              </a:rPr>
              <a:t>Norwood Primary School </a:t>
            </a:r>
            <a:r>
              <a:rPr lang="en-US" sz="1800" dirty="0" smtClean="0">
                <a:solidFill>
                  <a:schemeClr val="lt2"/>
                </a:solidFill>
              </a:rPr>
              <a:t>2025</a:t>
            </a:r>
            <a:endParaRPr sz="1800" dirty="0">
              <a:solidFill>
                <a:schemeClr val="lt2"/>
              </a:solidFill>
            </a:endParaRPr>
          </a:p>
        </p:txBody>
      </p:sp>
      <p:sp>
        <p:nvSpPr>
          <p:cNvPr id="112" name="Google Shape;112;p1"/>
          <p:cNvSpPr/>
          <p:nvPr/>
        </p:nvSpPr>
        <p:spPr>
          <a:xfrm>
            <a:off x="0" y="0"/>
            <a:ext cx="7540358"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orbel"/>
              <a:ea typeface="Corbel"/>
              <a:cs typeface="Corbel"/>
              <a:sym typeface="Corbel"/>
            </a:endParaRPr>
          </a:p>
        </p:txBody>
      </p:sp>
      <p:pic>
        <p:nvPicPr>
          <p:cNvPr id="113" name="Google Shape;113;p1" descr="A picture containing text&#10;&#10;Description automatically generated"/>
          <p:cNvPicPr preferRelativeResize="0"/>
          <p:nvPr/>
        </p:nvPicPr>
        <p:blipFill rotWithShape="1">
          <a:blip r:embed="rId3">
            <a:alphaModFix/>
          </a:blip>
          <a:srcRect/>
          <a:stretch/>
        </p:blipFill>
        <p:spPr>
          <a:xfrm>
            <a:off x="1140636" y="598634"/>
            <a:ext cx="5253278" cy="5619286"/>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91"/>
        <p:cNvGrpSpPr/>
        <p:nvPr/>
      </p:nvGrpSpPr>
      <p:grpSpPr>
        <a:xfrm>
          <a:off x="0" y="0"/>
          <a:ext cx="0" cy="0"/>
          <a:chOff x="0" y="0"/>
          <a:chExt cx="0" cy="0"/>
        </a:xfrm>
      </p:grpSpPr>
      <p:sp>
        <p:nvSpPr>
          <p:cNvPr id="192" name="Google Shape;192;p10"/>
          <p:cNvSpPr/>
          <p:nvPr/>
        </p:nvSpPr>
        <p:spPr>
          <a:xfrm>
            <a:off x="0" y="0"/>
            <a:ext cx="4654296" cy="6858000"/>
          </a:xfrm>
          <a:prstGeom prst="rect">
            <a:avLst/>
          </a:prstGeom>
          <a:solidFill>
            <a:schemeClr val="dk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orbel"/>
              <a:ea typeface="Corbel"/>
              <a:cs typeface="Corbel"/>
              <a:sym typeface="Corbel"/>
            </a:endParaRPr>
          </a:p>
        </p:txBody>
      </p:sp>
      <p:sp>
        <p:nvSpPr>
          <p:cNvPr id="193" name="Google Shape;193;p10"/>
          <p:cNvSpPr txBox="1">
            <a:spLocks noGrp="1"/>
          </p:cNvSpPr>
          <p:nvPr>
            <p:ph type="title"/>
          </p:nvPr>
        </p:nvSpPr>
        <p:spPr>
          <a:xfrm>
            <a:off x="622570" y="838646"/>
            <a:ext cx="3709991" cy="5180709"/>
          </a:xfrm>
          <a:prstGeom prst="rect">
            <a:avLst/>
          </a:prstGeom>
          <a:noFill/>
          <a:ln>
            <a:noFill/>
          </a:ln>
        </p:spPr>
        <p:txBody>
          <a:bodyPr spcFirstLastPara="1" wrap="square" lIns="91425" tIns="45700" rIns="91425" bIns="45700" anchor="ctr" anchorCtr="0">
            <a:normAutofit/>
          </a:bodyPr>
          <a:lstStyle/>
          <a:p>
            <a:pPr marL="0" lvl="0" indent="0" algn="l" rtl="0">
              <a:lnSpc>
                <a:spcPct val="85000"/>
              </a:lnSpc>
              <a:spcBef>
                <a:spcPts val="0"/>
              </a:spcBef>
              <a:spcAft>
                <a:spcPts val="0"/>
              </a:spcAft>
              <a:buClr>
                <a:schemeClr val="lt2"/>
              </a:buClr>
              <a:buSzPts val="3600"/>
              <a:buFont typeface="Corbel"/>
              <a:buNone/>
            </a:pPr>
            <a:r>
              <a:rPr lang="en-US" sz="3600"/>
              <a:t>HOW CAN I HELP MY CHILD BE READY FOR SCHOOL (CONTINUED)</a:t>
            </a:r>
            <a:endParaRPr sz="3600"/>
          </a:p>
        </p:txBody>
      </p:sp>
      <p:sp>
        <p:nvSpPr>
          <p:cNvPr id="194" name="Google Shape;194;p10"/>
          <p:cNvSpPr/>
          <p:nvPr/>
        </p:nvSpPr>
        <p:spPr>
          <a:xfrm>
            <a:off x="4654295" y="-2"/>
            <a:ext cx="7537703" cy="6858002"/>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orbel"/>
              <a:ea typeface="Corbel"/>
              <a:cs typeface="Corbel"/>
              <a:sym typeface="Corbel"/>
            </a:endParaRPr>
          </a:p>
        </p:txBody>
      </p:sp>
      <p:sp>
        <p:nvSpPr>
          <p:cNvPr id="195" name="Google Shape;195;p10"/>
          <p:cNvSpPr txBox="1">
            <a:spLocks noGrp="1"/>
          </p:cNvSpPr>
          <p:nvPr>
            <p:ph type="body" idx="1"/>
          </p:nvPr>
        </p:nvSpPr>
        <p:spPr>
          <a:xfrm>
            <a:off x="5163671" y="838647"/>
            <a:ext cx="5823328" cy="5180708"/>
          </a:xfrm>
          <a:prstGeom prst="rect">
            <a:avLst/>
          </a:prstGeom>
          <a:noFill/>
          <a:ln>
            <a:noFill/>
          </a:ln>
        </p:spPr>
        <p:txBody>
          <a:bodyPr spcFirstLastPara="1" wrap="square" lIns="91425" tIns="45700" rIns="91425" bIns="45700" anchor="ctr" anchorCtr="0">
            <a:normAutofit/>
          </a:bodyPr>
          <a:lstStyle/>
          <a:p>
            <a:pPr marL="182880" lvl="0" indent="-182880" algn="l" rtl="0">
              <a:lnSpc>
                <a:spcPct val="90000"/>
              </a:lnSpc>
              <a:spcBef>
                <a:spcPts val="0"/>
              </a:spcBef>
              <a:spcAft>
                <a:spcPts val="0"/>
              </a:spcAft>
              <a:buSzPts val="1700"/>
              <a:buChar char="▪"/>
            </a:pPr>
            <a:r>
              <a:rPr lang="en-US" sz="1700">
                <a:solidFill>
                  <a:schemeClr val="dk2"/>
                </a:solidFill>
              </a:rPr>
              <a:t>Do you have a set bedtime routine? Getting the children into good habits at bedtime can be crucial for their success at school. Well rested children make better progress and can cope with the business of the school day much better. Try to stick to the same routine every night. School age children should be sleeping in their own beds for the entire night. If your child still tries to get in your bed with you, this should be discouraged to ensure that everyone is getting a good night’s sleep! This could be something you work on over the summer if this is still happening in your home.</a:t>
            </a:r>
            <a:endParaRPr/>
          </a:p>
          <a:p>
            <a:pPr marL="182880" lvl="0" indent="-182880" algn="l" rtl="0">
              <a:lnSpc>
                <a:spcPct val="90000"/>
              </a:lnSpc>
              <a:spcBef>
                <a:spcPts val="1400"/>
              </a:spcBef>
              <a:spcAft>
                <a:spcPts val="0"/>
              </a:spcAft>
              <a:buSzPts val="1700"/>
              <a:buChar char="▪"/>
            </a:pPr>
            <a:r>
              <a:rPr lang="en-US" sz="1700">
                <a:solidFill>
                  <a:schemeClr val="dk2"/>
                </a:solidFill>
              </a:rPr>
              <a:t>Does your child still use a dummy, bottle or push-chair? The extended use of dummies and bottles can have detrimental effects on a child’s speech development. School age children should NOT be using either. The extended use of a push-chair can also affect a child’s gross motor development. School age children should be encouraged to walk whenever possible, unless there is a diagnosed medical condition.</a:t>
            </a:r>
            <a:endParaRPr sz="1700">
              <a:solidFill>
                <a:schemeClr val="dk2"/>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99"/>
        <p:cNvGrpSpPr/>
        <p:nvPr/>
      </p:nvGrpSpPr>
      <p:grpSpPr>
        <a:xfrm>
          <a:off x="0" y="0"/>
          <a:ext cx="0" cy="0"/>
          <a:chOff x="0" y="0"/>
          <a:chExt cx="0" cy="0"/>
        </a:xfrm>
      </p:grpSpPr>
      <p:sp>
        <p:nvSpPr>
          <p:cNvPr id="200" name="Google Shape;200;p11"/>
          <p:cNvSpPr/>
          <p:nvPr/>
        </p:nvSpPr>
        <p:spPr>
          <a:xfrm>
            <a:off x="0" y="0"/>
            <a:ext cx="4654296" cy="6858000"/>
          </a:xfrm>
          <a:prstGeom prst="rect">
            <a:avLst/>
          </a:prstGeom>
          <a:solidFill>
            <a:schemeClr val="dk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orbel"/>
              <a:ea typeface="Corbel"/>
              <a:cs typeface="Corbel"/>
              <a:sym typeface="Corbel"/>
            </a:endParaRPr>
          </a:p>
        </p:txBody>
      </p:sp>
      <p:sp>
        <p:nvSpPr>
          <p:cNvPr id="201" name="Google Shape;201;p11"/>
          <p:cNvSpPr txBox="1">
            <a:spLocks noGrp="1"/>
          </p:cNvSpPr>
          <p:nvPr>
            <p:ph type="title"/>
          </p:nvPr>
        </p:nvSpPr>
        <p:spPr>
          <a:xfrm>
            <a:off x="622570" y="838646"/>
            <a:ext cx="3709991" cy="5180709"/>
          </a:xfrm>
          <a:prstGeom prst="rect">
            <a:avLst/>
          </a:prstGeom>
          <a:noFill/>
          <a:ln>
            <a:noFill/>
          </a:ln>
        </p:spPr>
        <p:txBody>
          <a:bodyPr spcFirstLastPara="1" wrap="square" lIns="91425" tIns="45700" rIns="91425" bIns="45700" anchor="ctr" anchorCtr="0">
            <a:normAutofit/>
          </a:bodyPr>
          <a:lstStyle/>
          <a:p>
            <a:pPr marL="0" lvl="0" indent="0" algn="l" rtl="0">
              <a:lnSpc>
                <a:spcPct val="85000"/>
              </a:lnSpc>
              <a:spcBef>
                <a:spcPts val="0"/>
              </a:spcBef>
              <a:spcAft>
                <a:spcPts val="0"/>
              </a:spcAft>
              <a:buClr>
                <a:schemeClr val="lt2"/>
              </a:buClr>
              <a:buSzPts val="3600"/>
              <a:buFont typeface="Corbel"/>
              <a:buNone/>
            </a:pPr>
            <a:r>
              <a:rPr lang="en-US" sz="3600"/>
              <a:t>OUR THREE RECEPTION CLASSES</a:t>
            </a:r>
            <a:endParaRPr sz="3600"/>
          </a:p>
        </p:txBody>
      </p:sp>
      <p:sp>
        <p:nvSpPr>
          <p:cNvPr id="202" name="Google Shape;202;p11"/>
          <p:cNvSpPr/>
          <p:nvPr/>
        </p:nvSpPr>
        <p:spPr>
          <a:xfrm>
            <a:off x="4654295" y="-2"/>
            <a:ext cx="7537703" cy="6858002"/>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orbel"/>
              <a:ea typeface="Corbel"/>
              <a:cs typeface="Corbel"/>
              <a:sym typeface="Corbel"/>
            </a:endParaRPr>
          </a:p>
        </p:txBody>
      </p:sp>
      <p:sp>
        <p:nvSpPr>
          <p:cNvPr id="203" name="Google Shape;203;p11"/>
          <p:cNvSpPr txBox="1">
            <a:spLocks noGrp="1"/>
          </p:cNvSpPr>
          <p:nvPr>
            <p:ph type="body" idx="1"/>
          </p:nvPr>
        </p:nvSpPr>
        <p:spPr>
          <a:xfrm>
            <a:off x="5163671" y="838647"/>
            <a:ext cx="5823328" cy="5180708"/>
          </a:xfrm>
          <a:prstGeom prst="rect">
            <a:avLst/>
          </a:prstGeom>
          <a:noFill/>
          <a:ln>
            <a:noFill/>
          </a:ln>
        </p:spPr>
        <p:txBody>
          <a:bodyPr spcFirstLastPara="1" wrap="square" lIns="91425" tIns="45700" rIns="91425" bIns="45700" anchor="ctr" anchorCtr="0">
            <a:normAutofit/>
          </a:bodyPr>
          <a:lstStyle/>
          <a:p>
            <a:pPr marL="182880" lvl="0" indent="-182880" algn="l" rtl="0">
              <a:lnSpc>
                <a:spcPct val="90000"/>
              </a:lnSpc>
              <a:spcBef>
                <a:spcPts val="0"/>
              </a:spcBef>
              <a:spcAft>
                <a:spcPts val="0"/>
              </a:spcAft>
              <a:buSzPts val="1700"/>
              <a:buChar char="▪"/>
            </a:pPr>
            <a:r>
              <a:rPr lang="en-US" sz="1700">
                <a:solidFill>
                  <a:schemeClr val="dk2"/>
                </a:solidFill>
              </a:rPr>
              <a:t>Class RT – Mrs Thorpe (class teacher) and Mrs Ashton (teaching assistant)</a:t>
            </a:r>
            <a:endParaRPr/>
          </a:p>
          <a:p>
            <a:pPr marL="182880" lvl="0" indent="-182880" algn="l" rtl="0">
              <a:lnSpc>
                <a:spcPct val="90000"/>
              </a:lnSpc>
              <a:spcBef>
                <a:spcPts val="1400"/>
              </a:spcBef>
              <a:spcAft>
                <a:spcPts val="0"/>
              </a:spcAft>
              <a:buSzPts val="1700"/>
              <a:buChar char="▪"/>
            </a:pPr>
            <a:r>
              <a:rPr lang="en-US" sz="1700">
                <a:solidFill>
                  <a:schemeClr val="dk2"/>
                </a:solidFill>
              </a:rPr>
              <a:t>Class RM – Miss McCallum (class teacher) and Mrs Parry (teaching assistant)</a:t>
            </a:r>
            <a:endParaRPr/>
          </a:p>
          <a:p>
            <a:pPr marL="182880" lvl="0" indent="-182880" algn="l" rtl="0">
              <a:lnSpc>
                <a:spcPct val="90000"/>
              </a:lnSpc>
              <a:spcBef>
                <a:spcPts val="1400"/>
              </a:spcBef>
              <a:spcAft>
                <a:spcPts val="0"/>
              </a:spcAft>
              <a:buSzPts val="1700"/>
              <a:buChar char="▪"/>
            </a:pPr>
            <a:r>
              <a:rPr lang="en-US" sz="1700">
                <a:solidFill>
                  <a:schemeClr val="dk2"/>
                </a:solidFill>
              </a:rPr>
              <a:t>Class RW - Mrs West (class teacher) and Mrs Singleton (teaching assistant)</a:t>
            </a:r>
            <a:endParaRPr/>
          </a:p>
          <a:p>
            <a:pPr marL="182880" lvl="0" indent="-182880" algn="l" rtl="0">
              <a:lnSpc>
                <a:spcPct val="90000"/>
              </a:lnSpc>
              <a:spcBef>
                <a:spcPts val="1400"/>
              </a:spcBef>
              <a:spcAft>
                <a:spcPts val="0"/>
              </a:spcAft>
              <a:buSzPts val="1700"/>
              <a:buChar char="▪"/>
            </a:pPr>
            <a:r>
              <a:rPr lang="en-US" sz="1700">
                <a:solidFill>
                  <a:schemeClr val="dk2"/>
                </a:solidFill>
              </a:rPr>
              <a:t>Our classes are put together using information shared from pre-schools  and parents. We try to ensure that they have at least one familiar face from their pre-school if we can. We also ensure that there is a fair mix of genders and birthdays across all 3 classes.  Even if your child has not been placed with someone that you would have really liked them to be with, we promise that they will make new friends very quickly!</a:t>
            </a:r>
            <a:endParaRPr/>
          </a:p>
          <a:p>
            <a:pPr marL="182880" lvl="0" indent="-182880" algn="l" rtl="0">
              <a:lnSpc>
                <a:spcPct val="90000"/>
              </a:lnSpc>
              <a:spcBef>
                <a:spcPts val="1400"/>
              </a:spcBef>
              <a:spcAft>
                <a:spcPts val="0"/>
              </a:spcAft>
              <a:buSzPts val="1700"/>
              <a:buChar char="▪"/>
            </a:pPr>
            <a:r>
              <a:rPr lang="en-US" sz="1700">
                <a:solidFill>
                  <a:schemeClr val="dk2"/>
                </a:solidFill>
              </a:rPr>
              <a:t>You will all have an opportunity to meet with your class teachers and teaching assistants at your parents meeting in September.</a:t>
            </a:r>
            <a:endParaRPr sz="1700">
              <a:solidFill>
                <a:schemeClr val="dk2"/>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Google Shape;208;p12"/>
          <p:cNvSpPr txBox="1">
            <a:spLocks noGrp="1"/>
          </p:cNvSpPr>
          <p:nvPr>
            <p:ph type="title"/>
          </p:nvPr>
        </p:nvSpPr>
        <p:spPr>
          <a:xfrm>
            <a:off x="1202919" y="284176"/>
            <a:ext cx="9784080" cy="1508760"/>
          </a:xfrm>
          <a:prstGeom prst="rect">
            <a:avLst/>
          </a:prstGeom>
          <a:noFill/>
          <a:ln>
            <a:noFill/>
          </a:ln>
        </p:spPr>
        <p:txBody>
          <a:bodyPr spcFirstLastPara="1" wrap="square" lIns="91425" tIns="45700" rIns="91425" bIns="45700" anchor="ctr" anchorCtr="0">
            <a:normAutofit/>
          </a:bodyPr>
          <a:lstStyle/>
          <a:p>
            <a:pPr marL="0" lvl="0" indent="0" algn="ctr" rtl="0">
              <a:lnSpc>
                <a:spcPct val="85000"/>
              </a:lnSpc>
              <a:spcBef>
                <a:spcPts val="0"/>
              </a:spcBef>
              <a:spcAft>
                <a:spcPts val="0"/>
              </a:spcAft>
              <a:buClr>
                <a:schemeClr val="dk2"/>
              </a:buClr>
              <a:buSzPts val="4000"/>
              <a:buFont typeface="Corbel"/>
              <a:buNone/>
            </a:pPr>
            <a:r>
              <a:rPr lang="en-US"/>
              <a:t>OUR RECEPTION TEAM</a:t>
            </a:r>
            <a:endParaRPr/>
          </a:p>
        </p:txBody>
      </p:sp>
      <p:pic>
        <p:nvPicPr>
          <p:cNvPr id="209" name="Google Shape;209;p12" descr="A person smiling for the camera&#10;&#10;Description automatically generated with medium confidence"/>
          <p:cNvPicPr preferRelativeResize="0">
            <a:picLocks noGrp="1"/>
          </p:cNvPicPr>
          <p:nvPr>
            <p:ph type="body" idx="1"/>
          </p:nvPr>
        </p:nvPicPr>
        <p:blipFill rotWithShape="1">
          <a:blip r:embed="rId3">
            <a:alphaModFix/>
          </a:blip>
          <a:srcRect/>
          <a:stretch/>
        </p:blipFill>
        <p:spPr>
          <a:xfrm>
            <a:off x="1226725" y="2290748"/>
            <a:ext cx="1507800" cy="1778700"/>
          </a:xfrm>
          <a:prstGeom prst="rect">
            <a:avLst/>
          </a:prstGeom>
          <a:noFill/>
          <a:ln>
            <a:noFill/>
          </a:ln>
        </p:spPr>
      </p:pic>
      <p:pic>
        <p:nvPicPr>
          <p:cNvPr id="210" name="Google Shape;210;p12" descr="A person with long hair&#10;&#10;Description automatically generated with low confidence"/>
          <p:cNvPicPr preferRelativeResize="0"/>
          <p:nvPr/>
        </p:nvPicPr>
        <p:blipFill rotWithShape="1">
          <a:blip r:embed="rId4">
            <a:alphaModFix/>
          </a:blip>
          <a:srcRect/>
          <a:stretch/>
        </p:blipFill>
        <p:spPr>
          <a:xfrm>
            <a:off x="1202919" y="4269794"/>
            <a:ext cx="1598038" cy="1619257"/>
          </a:xfrm>
          <a:prstGeom prst="rect">
            <a:avLst/>
          </a:prstGeom>
          <a:noFill/>
          <a:ln>
            <a:noFill/>
          </a:ln>
        </p:spPr>
      </p:pic>
      <p:pic>
        <p:nvPicPr>
          <p:cNvPr id="211" name="Google Shape;211;p12"/>
          <p:cNvPicPr preferRelativeResize="0"/>
          <p:nvPr/>
        </p:nvPicPr>
        <p:blipFill rotWithShape="1">
          <a:blip r:embed="rId5">
            <a:alphaModFix/>
          </a:blip>
          <a:srcRect/>
          <a:stretch/>
        </p:blipFill>
        <p:spPr>
          <a:xfrm>
            <a:off x="5110259" y="4255441"/>
            <a:ext cx="1598038" cy="1647972"/>
          </a:xfrm>
          <a:prstGeom prst="rect">
            <a:avLst/>
          </a:prstGeom>
          <a:noFill/>
          <a:ln>
            <a:noFill/>
          </a:ln>
        </p:spPr>
      </p:pic>
      <p:pic>
        <p:nvPicPr>
          <p:cNvPr id="212" name="Google Shape;212;p12"/>
          <p:cNvPicPr preferRelativeResize="0"/>
          <p:nvPr/>
        </p:nvPicPr>
        <p:blipFill rotWithShape="1">
          <a:blip r:embed="rId6">
            <a:alphaModFix/>
          </a:blip>
          <a:srcRect/>
          <a:stretch/>
        </p:blipFill>
        <p:spPr>
          <a:xfrm>
            <a:off x="8575979" y="4328342"/>
            <a:ext cx="1598038" cy="1502155"/>
          </a:xfrm>
          <a:prstGeom prst="rect">
            <a:avLst/>
          </a:prstGeom>
          <a:noFill/>
          <a:ln>
            <a:noFill/>
          </a:ln>
        </p:spPr>
      </p:pic>
      <p:sp>
        <p:nvSpPr>
          <p:cNvPr id="213" name="Google Shape;213;p12"/>
          <p:cNvSpPr txBox="1"/>
          <p:nvPr/>
        </p:nvSpPr>
        <p:spPr>
          <a:xfrm>
            <a:off x="1202919" y="6089515"/>
            <a:ext cx="9964434" cy="36933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0" i="0" u="none" strike="noStrike" cap="none">
                <a:solidFill>
                  <a:schemeClr val="lt1"/>
                </a:solidFill>
                <a:latin typeface="Corbel"/>
                <a:ea typeface="Corbel"/>
                <a:cs typeface="Corbel"/>
                <a:sym typeface="Corbel"/>
              </a:rPr>
              <a:t>       Class RT                                                                Class R</a:t>
            </a:r>
            <a:r>
              <a:rPr lang="en-US" sz="1800">
                <a:solidFill>
                  <a:schemeClr val="lt1"/>
                </a:solidFill>
                <a:latin typeface="Corbel"/>
                <a:ea typeface="Corbel"/>
                <a:cs typeface="Corbel"/>
                <a:sym typeface="Corbel"/>
              </a:rPr>
              <a:t>W</a:t>
            </a:r>
            <a:r>
              <a:rPr lang="en-US" sz="1800" b="0" i="0" u="none" strike="noStrike" cap="none">
                <a:solidFill>
                  <a:schemeClr val="lt1"/>
                </a:solidFill>
                <a:latin typeface="Corbel"/>
                <a:ea typeface="Corbel"/>
                <a:cs typeface="Corbel"/>
                <a:sym typeface="Corbel"/>
              </a:rPr>
              <a:t>                                                             Class R</a:t>
            </a:r>
            <a:r>
              <a:rPr lang="en-US" sz="1800">
                <a:solidFill>
                  <a:schemeClr val="lt1"/>
                </a:solidFill>
                <a:latin typeface="Corbel"/>
                <a:ea typeface="Corbel"/>
                <a:cs typeface="Corbel"/>
                <a:sym typeface="Corbel"/>
              </a:rPr>
              <a:t>M</a:t>
            </a:r>
            <a:endParaRPr sz="1800" b="0" i="0" u="none" strike="noStrike" cap="none">
              <a:solidFill>
                <a:schemeClr val="lt1"/>
              </a:solidFill>
              <a:latin typeface="Corbel"/>
              <a:ea typeface="Corbel"/>
              <a:cs typeface="Corbel"/>
              <a:sym typeface="Corbel"/>
            </a:endParaRPr>
          </a:p>
        </p:txBody>
      </p:sp>
      <p:pic>
        <p:nvPicPr>
          <p:cNvPr id="214" name="Google Shape;214;p12"/>
          <p:cNvPicPr preferRelativeResize="0"/>
          <p:nvPr/>
        </p:nvPicPr>
        <p:blipFill>
          <a:blip r:embed="rId7">
            <a:alphaModFix/>
          </a:blip>
          <a:stretch>
            <a:fillRect/>
          </a:stretch>
        </p:blipFill>
        <p:spPr>
          <a:xfrm>
            <a:off x="8575975" y="2336575"/>
            <a:ext cx="1598051" cy="1778700"/>
          </a:xfrm>
          <a:prstGeom prst="rect">
            <a:avLst/>
          </a:prstGeom>
          <a:noFill/>
          <a:ln>
            <a:noFill/>
          </a:ln>
        </p:spPr>
      </p:pic>
      <p:pic>
        <p:nvPicPr>
          <p:cNvPr id="215" name="Google Shape;215;p12"/>
          <p:cNvPicPr preferRelativeResize="0"/>
          <p:nvPr/>
        </p:nvPicPr>
        <p:blipFill>
          <a:blip r:embed="rId8">
            <a:alphaModFix/>
          </a:blip>
          <a:stretch>
            <a:fillRect/>
          </a:stretch>
        </p:blipFill>
        <p:spPr>
          <a:xfrm>
            <a:off x="5110249" y="2290650"/>
            <a:ext cx="1598050" cy="177870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19"/>
        <p:cNvGrpSpPr/>
        <p:nvPr/>
      </p:nvGrpSpPr>
      <p:grpSpPr>
        <a:xfrm>
          <a:off x="0" y="0"/>
          <a:ext cx="0" cy="0"/>
          <a:chOff x="0" y="0"/>
          <a:chExt cx="0" cy="0"/>
        </a:xfrm>
      </p:grpSpPr>
      <p:sp>
        <p:nvSpPr>
          <p:cNvPr id="220" name="Google Shape;220;p13"/>
          <p:cNvSpPr/>
          <p:nvPr/>
        </p:nvSpPr>
        <p:spPr>
          <a:xfrm>
            <a:off x="0" y="0"/>
            <a:ext cx="12192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orbel"/>
              <a:ea typeface="Corbel"/>
              <a:cs typeface="Corbel"/>
              <a:sym typeface="Corbel"/>
            </a:endParaRPr>
          </a:p>
        </p:txBody>
      </p:sp>
      <p:sp>
        <p:nvSpPr>
          <p:cNvPr id="221" name="Google Shape;221;p13"/>
          <p:cNvSpPr/>
          <p:nvPr/>
        </p:nvSpPr>
        <p:spPr>
          <a:xfrm>
            <a:off x="483" y="4585560"/>
            <a:ext cx="12188952" cy="1645919"/>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2" name="Google Shape;222;p13"/>
          <p:cNvSpPr txBox="1">
            <a:spLocks noGrp="1"/>
          </p:cNvSpPr>
          <p:nvPr>
            <p:ph type="title"/>
          </p:nvPr>
        </p:nvSpPr>
        <p:spPr>
          <a:xfrm>
            <a:off x="1202919" y="4674398"/>
            <a:ext cx="9784080" cy="1508760"/>
          </a:xfrm>
          <a:prstGeom prst="rect">
            <a:avLst/>
          </a:prstGeom>
          <a:noFill/>
          <a:ln>
            <a:noFill/>
          </a:ln>
        </p:spPr>
        <p:txBody>
          <a:bodyPr spcFirstLastPara="1" wrap="square" lIns="91425" tIns="45700" rIns="91425" bIns="45700" anchor="ctr" anchorCtr="0">
            <a:normAutofit/>
          </a:bodyPr>
          <a:lstStyle/>
          <a:p>
            <a:pPr marL="0" lvl="0" indent="0" algn="l" rtl="0">
              <a:lnSpc>
                <a:spcPct val="85000"/>
              </a:lnSpc>
              <a:spcBef>
                <a:spcPts val="0"/>
              </a:spcBef>
              <a:spcAft>
                <a:spcPts val="0"/>
              </a:spcAft>
              <a:buClr>
                <a:schemeClr val="lt2"/>
              </a:buClr>
              <a:buSzPts val="4000"/>
              <a:buFont typeface="Corbel"/>
              <a:buNone/>
            </a:pPr>
            <a:r>
              <a:rPr lang="en-US"/>
              <a:t>INFORMATION</a:t>
            </a:r>
            <a:endParaRPr/>
          </a:p>
        </p:txBody>
      </p:sp>
      <p:grpSp>
        <p:nvGrpSpPr>
          <p:cNvPr id="223" name="Google Shape;223;p13"/>
          <p:cNvGrpSpPr/>
          <p:nvPr/>
        </p:nvGrpSpPr>
        <p:grpSpPr>
          <a:xfrm>
            <a:off x="1478487" y="648873"/>
            <a:ext cx="9233438" cy="3287812"/>
            <a:chOff x="275162" y="5407"/>
            <a:chExt cx="9233438" cy="3287812"/>
          </a:xfrm>
        </p:grpSpPr>
        <p:sp>
          <p:nvSpPr>
            <p:cNvPr id="224" name="Google Shape;224;p13"/>
            <p:cNvSpPr/>
            <p:nvPr/>
          </p:nvSpPr>
          <p:spPr>
            <a:xfrm>
              <a:off x="812631" y="5407"/>
              <a:ext cx="1681312" cy="1681312"/>
            </a:xfrm>
            <a:prstGeom prst="round2DiagRect">
              <a:avLst>
                <a:gd name="adj1" fmla="val 29727"/>
                <a:gd name="adj2" fmla="val 0"/>
              </a:avLst>
            </a:prstGeom>
            <a:solidFill>
              <a:srgbClr val="A5D025"/>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5" name="Google Shape;225;p13"/>
            <p:cNvSpPr/>
            <p:nvPr/>
          </p:nvSpPr>
          <p:spPr>
            <a:xfrm>
              <a:off x="1170944" y="363719"/>
              <a:ext cx="964687" cy="964687"/>
            </a:xfrm>
            <a:prstGeom prst="rect">
              <a:avLst/>
            </a:prstGeom>
            <a:blipFill rotWithShape="1">
              <a:blip r:embed="rId3">
                <a:alphaModFix/>
              </a:blip>
              <a:stretch>
                <a:fillRect/>
              </a:stretch>
            </a:blip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6" name="Google Shape;226;p13"/>
            <p:cNvSpPr/>
            <p:nvPr/>
          </p:nvSpPr>
          <p:spPr>
            <a:xfrm>
              <a:off x="275162" y="2210407"/>
              <a:ext cx="2756250" cy="1082812"/>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7" name="Google Shape;227;p13"/>
            <p:cNvSpPr txBox="1"/>
            <p:nvPr/>
          </p:nvSpPr>
          <p:spPr>
            <a:xfrm>
              <a:off x="275162" y="2210407"/>
              <a:ext cx="2756250" cy="1082812"/>
            </a:xfrm>
            <a:prstGeom prst="rect">
              <a:avLst/>
            </a:prstGeom>
            <a:noFill/>
            <a:ln>
              <a:noFill/>
            </a:ln>
          </p:spPr>
          <p:txBody>
            <a:bodyPr spcFirstLastPara="1" wrap="square" lIns="0" tIns="0" rIns="0" bIns="0" anchor="t" anchorCtr="0">
              <a:noAutofit/>
            </a:bodyPr>
            <a:lstStyle/>
            <a:p>
              <a:pPr marL="0" marR="0" lvl="0" indent="0" algn="ctr" rtl="0">
                <a:lnSpc>
                  <a:spcPct val="90000"/>
                </a:lnSpc>
                <a:spcBef>
                  <a:spcPts val="0"/>
                </a:spcBef>
                <a:spcAft>
                  <a:spcPts val="0"/>
                </a:spcAft>
                <a:buClr>
                  <a:schemeClr val="dk1"/>
                </a:buClr>
                <a:buSzPts val="1100"/>
                <a:buFont typeface="Corbel"/>
                <a:buNone/>
              </a:pPr>
              <a:r>
                <a:rPr lang="en-US" sz="1100" b="0" i="0" u="none" strike="noStrike" cap="none">
                  <a:solidFill>
                    <a:schemeClr val="dk1"/>
                  </a:solidFill>
                  <a:latin typeface="Corbel"/>
                  <a:ea typeface="Corbel"/>
                  <a:cs typeface="Corbel"/>
                  <a:sym typeface="Corbel"/>
                </a:rPr>
                <a:t>WE WILL SHARE LOTS OF INFORMATION WITH YOU THROUGHOUT THE YEAR. THIS WILL BE DONE VIA OUR SCHOOL WEBSITE, NEWSLETTERS, PARENT NOTICE BOARDS, SCHOOL SPIDER AND CLASS DOJO. </a:t>
              </a:r>
              <a:endParaRPr sz="1400" b="0" i="0" u="none" strike="noStrike" cap="none">
                <a:solidFill>
                  <a:srgbClr val="000000"/>
                </a:solidFill>
                <a:latin typeface="Arial"/>
                <a:ea typeface="Arial"/>
                <a:cs typeface="Arial"/>
                <a:sym typeface="Arial"/>
              </a:endParaRPr>
            </a:p>
          </p:txBody>
        </p:sp>
        <p:sp>
          <p:nvSpPr>
            <p:cNvPr id="228" name="Google Shape;228;p13"/>
            <p:cNvSpPr/>
            <p:nvPr/>
          </p:nvSpPr>
          <p:spPr>
            <a:xfrm>
              <a:off x="4051225" y="5407"/>
              <a:ext cx="1681312" cy="1681312"/>
            </a:xfrm>
            <a:prstGeom prst="round2DiagRect">
              <a:avLst>
                <a:gd name="adj1" fmla="val 29727"/>
                <a:gd name="adj2" fmla="val 0"/>
              </a:avLst>
            </a:prstGeom>
            <a:solidFill>
              <a:srgbClr val="05CC7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9" name="Google Shape;229;p13"/>
            <p:cNvSpPr/>
            <p:nvPr/>
          </p:nvSpPr>
          <p:spPr>
            <a:xfrm>
              <a:off x="4409537" y="363719"/>
              <a:ext cx="964687" cy="964687"/>
            </a:xfrm>
            <a:prstGeom prst="rect">
              <a:avLst/>
            </a:prstGeom>
            <a:blipFill rotWithShape="1">
              <a:blip r:embed="rId4">
                <a:alphaModFix/>
              </a:blip>
              <a:stretch>
                <a:fillRect/>
              </a:stretch>
            </a:blip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0" name="Google Shape;230;p13"/>
            <p:cNvSpPr/>
            <p:nvPr/>
          </p:nvSpPr>
          <p:spPr>
            <a:xfrm>
              <a:off x="3513756" y="2210407"/>
              <a:ext cx="2756250" cy="1082812"/>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1" name="Google Shape;231;p13"/>
            <p:cNvSpPr txBox="1"/>
            <p:nvPr/>
          </p:nvSpPr>
          <p:spPr>
            <a:xfrm>
              <a:off x="3513756" y="2210407"/>
              <a:ext cx="2756250" cy="1082812"/>
            </a:xfrm>
            <a:prstGeom prst="rect">
              <a:avLst/>
            </a:prstGeom>
            <a:noFill/>
            <a:ln>
              <a:noFill/>
            </a:ln>
          </p:spPr>
          <p:txBody>
            <a:bodyPr spcFirstLastPara="1" wrap="square" lIns="0" tIns="0" rIns="0" bIns="0" anchor="t" anchorCtr="0">
              <a:noAutofit/>
            </a:bodyPr>
            <a:lstStyle/>
            <a:p>
              <a:pPr marL="0" marR="0" lvl="0" indent="0" algn="ctr" rtl="0">
                <a:lnSpc>
                  <a:spcPct val="90000"/>
                </a:lnSpc>
                <a:spcBef>
                  <a:spcPts val="0"/>
                </a:spcBef>
                <a:spcAft>
                  <a:spcPts val="0"/>
                </a:spcAft>
                <a:buClr>
                  <a:schemeClr val="dk1"/>
                </a:buClr>
                <a:buSzPts val="1100"/>
                <a:buFont typeface="Corbel"/>
                <a:buNone/>
              </a:pPr>
              <a:r>
                <a:rPr lang="en-US" sz="1100" b="0" i="0" u="none" strike="noStrike" cap="none">
                  <a:solidFill>
                    <a:schemeClr val="dk1"/>
                  </a:solidFill>
                  <a:latin typeface="Corbel"/>
                  <a:ea typeface="Corbel"/>
                  <a:cs typeface="Corbel"/>
                  <a:sym typeface="Corbel"/>
                </a:rPr>
                <a:t>IT IS IMPORTANT THAT YOU READ ANY INFORMATION SENT TO YOU, AS SOME WILL REQUIRE ACTIONS FROM YOU.</a:t>
              </a:r>
              <a:endParaRPr sz="1400" b="0" i="0" u="none" strike="noStrike" cap="none">
                <a:solidFill>
                  <a:srgbClr val="000000"/>
                </a:solidFill>
                <a:latin typeface="Arial"/>
                <a:ea typeface="Arial"/>
                <a:cs typeface="Arial"/>
                <a:sym typeface="Arial"/>
              </a:endParaRPr>
            </a:p>
          </p:txBody>
        </p:sp>
        <p:sp>
          <p:nvSpPr>
            <p:cNvPr id="232" name="Google Shape;232;p13"/>
            <p:cNvSpPr/>
            <p:nvPr/>
          </p:nvSpPr>
          <p:spPr>
            <a:xfrm>
              <a:off x="7289819" y="5407"/>
              <a:ext cx="1681312" cy="1681312"/>
            </a:xfrm>
            <a:prstGeom prst="round2DiagRect">
              <a:avLst>
                <a:gd name="adj1" fmla="val 29727"/>
                <a:gd name="adj2" fmla="val 0"/>
              </a:avLst>
            </a:prstGeom>
            <a:solidFill>
              <a:srgbClr val="F13E97"/>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3" name="Google Shape;233;p13"/>
            <p:cNvSpPr/>
            <p:nvPr/>
          </p:nvSpPr>
          <p:spPr>
            <a:xfrm>
              <a:off x="7648131" y="363719"/>
              <a:ext cx="964687" cy="964687"/>
            </a:xfrm>
            <a:prstGeom prst="rect">
              <a:avLst/>
            </a:prstGeom>
            <a:blipFill rotWithShape="1">
              <a:blip r:embed="rId5">
                <a:alphaModFix/>
              </a:blip>
              <a:stretch>
                <a:fillRect/>
              </a:stretch>
            </a:blip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4" name="Google Shape;234;p13"/>
            <p:cNvSpPr/>
            <p:nvPr/>
          </p:nvSpPr>
          <p:spPr>
            <a:xfrm>
              <a:off x="6752350" y="2210407"/>
              <a:ext cx="2756250" cy="1082812"/>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5" name="Google Shape;235;p13"/>
            <p:cNvSpPr txBox="1"/>
            <p:nvPr/>
          </p:nvSpPr>
          <p:spPr>
            <a:xfrm>
              <a:off x="6752350" y="2210407"/>
              <a:ext cx="2756250" cy="1082812"/>
            </a:xfrm>
            <a:prstGeom prst="rect">
              <a:avLst/>
            </a:prstGeom>
            <a:noFill/>
            <a:ln>
              <a:noFill/>
            </a:ln>
          </p:spPr>
          <p:txBody>
            <a:bodyPr spcFirstLastPara="1" wrap="square" lIns="0" tIns="0" rIns="0" bIns="0" anchor="t" anchorCtr="0">
              <a:noAutofit/>
            </a:bodyPr>
            <a:lstStyle/>
            <a:p>
              <a:pPr marL="0" marR="0" lvl="0" indent="0" algn="ctr" rtl="0">
                <a:lnSpc>
                  <a:spcPct val="90000"/>
                </a:lnSpc>
                <a:spcBef>
                  <a:spcPts val="0"/>
                </a:spcBef>
                <a:spcAft>
                  <a:spcPts val="0"/>
                </a:spcAft>
                <a:buClr>
                  <a:schemeClr val="dk1"/>
                </a:buClr>
                <a:buSzPts val="1100"/>
                <a:buFont typeface="Corbel"/>
                <a:buNone/>
              </a:pPr>
              <a:r>
                <a:rPr lang="en-US" sz="1100" b="0" i="0" u="none" strike="noStrike" cap="none">
                  <a:solidFill>
                    <a:schemeClr val="dk1"/>
                  </a:solidFill>
                  <a:latin typeface="Corbel"/>
                  <a:ea typeface="Corbel"/>
                  <a:cs typeface="Corbel"/>
                  <a:sym typeface="Corbel"/>
                </a:rPr>
                <a:t>ANY PROBLEMS YOU MAY HAVE, PLEASE SPEAK TO YOUR CLASS TEACHER IN THE FIRST INSTANCE. STAFF ARE AVAILABLE ON THE DOOR EVERY MORNING AND AFTERNOON. IF IT’S SOMETHING THAT NEEDS A LONGER DISCUSSION, APPOINTMENTS CAN BE MADE.</a:t>
              </a:r>
              <a:endParaRPr sz="1400" b="0" i="0" u="none" strike="noStrike" cap="none">
                <a:solidFill>
                  <a:srgbClr val="000000"/>
                </a:solidFill>
                <a:latin typeface="Arial"/>
                <a:ea typeface="Arial"/>
                <a:cs typeface="Arial"/>
                <a:sym typeface="Arial"/>
              </a:endParaRPr>
            </a:p>
          </p:txBody>
        </p:sp>
      </p:gr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239"/>
        <p:cNvGrpSpPr/>
        <p:nvPr/>
      </p:nvGrpSpPr>
      <p:grpSpPr>
        <a:xfrm>
          <a:off x="0" y="0"/>
          <a:ext cx="0" cy="0"/>
          <a:chOff x="0" y="0"/>
          <a:chExt cx="0" cy="0"/>
        </a:xfrm>
      </p:grpSpPr>
      <p:sp>
        <p:nvSpPr>
          <p:cNvPr id="240" name="Google Shape;240;p14"/>
          <p:cNvSpPr txBox="1">
            <a:spLocks noGrp="1"/>
          </p:cNvSpPr>
          <p:nvPr>
            <p:ph type="title"/>
          </p:nvPr>
        </p:nvSpPr>
        <p:spPr>
          <a:xfrm>
            <a:off x="1202919" y="284176"/>
            <a:ext cx="9784080" cy="1508760"/>
          </a:xfrm>
          <a:prstGeom prst="rect">
            <a:avLst/>
          </a:prstGeom>
          <a:noFill/>
          <a:ln>
            <a:noFill/>
          </a:ln>
        </p:spPr>
        <p:txBody>
          <a:bodyPr spcFirstLastPara="1" wrap="square" lIns="91425" tIns="45700" rIns="91425" bIns="45700" anchor="ctr" anchorCtr="0">
            <a:normAutofit/>
          </a:bodyPr>
          <a:lstStyle/>
          <a:p>
            <a:pPr marL="0" lvl="0" indent="0" algn="l" rtl="0">
              <a:lnSpc>
                <a:spcPct val="85000"/>
              </a:lnSpc>
              <a:spcBef>
                <a:spcPts val="0"/>
              </a:spcBef>
              <a:spcAft>
                <a:spcPts val="0"/>
              </a:spcAft>
              <a:buClr>
                <a:schemeClr val="dk2"/>
              </a:buClr>
              <a:buSzPts val="4000"/>
              <a:buFont typeface="Corbel"/>
              <a:buNone/>
            </a:pPr>
            <a:r>
              <a:rPr lang="en-US"/>
              <a:t>A SEVEN- YEAR RELATIONSHIP</a:t>
            </a:r>
            <a:endParaRPr/>
          </a:p>
        </p:txBody>
      </p:sp>
      <p:grpSp>
        <p:nvGrpSpPr>
          <p:cNvPr id="241" name="Google Shape;241;p14"/>
          <p:cNvGrpSpPr/>
          <p:nvPr/>
        </p:nvGrpSpPr>
        <p:grpSpPr>
          <a:xfrm>
            <a:off x="1891245" y="2476838"/>
            <a:ext cx="8407921" cy="3415718"/>
            <a:chOff x="687920" y="243"/>
            <a:chExt cx="8407921" cy="3415718"/>
          </a:xfrm>
        </p:grpSpPr>
        <p:sp>
          <p:nvSpPr>
            <p:cNvPr id="242" name="Google Shape;242;p14"/>
            <p:cNvSpPr/>
            <p:nvPr/>
          </p:nvSpPr>
          <p:spPr>
            <a:xfrm>
              <a:off x="687920" y="243"/>
              <a:ext cx="2627475" cy="1576485"/>
            </a:xfrm>
            <a:prstGeom prst="rect">
              <a:avLst/>
            </a:prstGeom>
            <a:solidFill>
              <a:srgbClr val="A5D025"/>
            </a:solidFill>
            <a:ln w="127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43" name="Google Shape;243;p14"/>
            <p:cNvSpPr txBox="1"/>
            <p:nvPr/>
          </p:nvSpPr>
          <p:spPr>
            <a:xfrm>
              <a:off x="687920" y="243"/>
              <a:ext cx="2627475" cy="1576485"/>
            </a:xfrm>
            <a:prstGeom prst="rect">
              <a:avLst/>
            </a:prstGeom>
            <a:noFill/>
            <a:ln>
              <a:noFill/>
            </a:ln>
          </p:spPr>
          <p:txBody>
            <a:bodyPr spcFirstLastPara="1" wrap="square" lIns="64750" tIns="64750" rIns="64750" bIns="64750" anchor="ctr" anchorCtr="0">
              <a:noAutofit/>
            </a:bodyPr>
            <a:lstStyle/>
            <a:p>
              <a:pPr marL="0" marR="0" lvl="0" indent="0" algn="ctr" rtl="0">
                <a:lnSpc>
                  <a:spcPct val="90000"/>
                </a:lnSpc>
                <a:spcBef>
                  <a:spcPts val="0"/>
                </a:spcBef>
                <a:spcAft>
                  <a:spcPts val="0"/>
                </a:spcAft>
                <a:buClr>
                  <a:schemeClr val="lt1"/>
                </a:buClr>
                <a:buSzPts val="1700"/>
                <a:buFont typeface="Corbel"/>
                <a:buNone/>
              </a:pPr>
              <a:r>
                <a:rPr lang="en-US" sz="1700" b="0" i="0" u="none" strike="noStrike" cap="none">
                  <a:solidFill>
                    <a:schemeClr val="lt1"/>
                  </a:solidFill>
                  <a:latin typeface="Corbel"/>
                  <a:ea typeface="Corbel"/>
                  <a:cs typeface="Corbel"/>
                  <a:sym typeface="Corbel"/>
                </a:rPr>
                <a:t>We cannot wait to welcome your child and your family into our school community, whether this is your first child attending our school, or your fourth or fifth!</a:t>
              </a:r>
              <a:endParaRPr sz="1400" b="0" i="0" u="none" strike="noStrike" cap="none">
                <a:solidFill>
                  <a:srgbClr val="000000"/>
                </a:solidFill>
                <a:latin typeface="Arial"/>
                <a:ea typeface="Arial"/>
                <a:cs typeface="Arial"/>
                <a:sym typeface="Arial"/>
              </a:endParaRPr>
            </a:p>
          </p:txBody>
        </p:sp>
        <p:sp>
          <p:nvSpPr>
            <p:cNvPr id="244" name="Google Shape;244;p14"/>
            <p:cNvSpPr/>
            <p:nvPr/>
          </p:nvSpPr>
          <p:spPr>
            <a:xfrm>
              <a:off x="3578143" y="243"/>
              <a:ext cx="2627475" cy="1576485"/>
            </a:xfrm>
            <a:prstGeom prst="rect">
              <a:avLst/>
            </a:prstGeom>
            <a:solidFill>
              <a:srgbClr val="05CC76"/>
            </a:solidFill>
            <a:ln w="127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45" name="Google Shape;245;p14"/>
            <p:cNvSpPr txBox="1"/>
            <p:nvPr/>
          </p:nvSpPr>
          <p:spPr>
            <a:xfrm>
              <a:off x="3578143" y="243"/>
              <a:ext cx="2627475" cy="1576485"/>
            </a:xfrm>
            <a:prstGeom prst="rect">
              <a:avLst/>
            </a:prstGeom>
            <a:noFill/>
            <a:ln>
              <a:noFill/>
            </a:ln>
          </p:spPr>
          <p:txBody>
            <a:bodyPr spcFirstLastPara="1" wrap="square" lIns="64750" tIns="64750" rIns="64750" bIns="64750" anchor="ctr" anchorCtr="0">
              <a:noAutofit/>
            </a:bodyPr>
            <a:lstStyle/>
            <a:p>
              <a:pPr marL="0" marR="0" lvl="0" indent="0" algn="ctr" rtl="0">
                <a:lnSpc>
                  <a:spcPct val="90000"/>
                </a:lnSpc>
                <a:spcBef>
                  <a:spcPts val="0"/>
                </a:spcBef>
                <a:spcAft>
                  <a:spcPts val="0"/>
                </a:spcAft>
                <a:buClr>
                  <a:schemeClr val="lt1"/>
                </a:buClr>
                <a:buSzPts val="1700"/>
                <a:buFont typeface="Corbel"/>
                <a:buNone/>
              </a:pPr>
              <a:r>
                <a:rPr lang="en-US" sz="1700" b="0" i="0" u="none" strike="noStrike" cap="none">
                  <a:solidFill>
                    <a:schemeClr val="lt1"/>
                  </a:solidFill>
                  <a:latin typeface="Corbel"/>
                  <a:ea typeface="Corbel"/>
                  <a:cs typeface="Corbel"/>
                  <a:sym typeface="Corbel"/>
                </a:rPr>
                <a:t>At Norwood we strive to have excellent home-school partnerships, working together for the benefit of ALL our children.</a:t>
              </a:r>
              <a:endParaRPr sz="1400" b="0" i="0" u="none" strike="noStrike" cap="none">
                <a:solidFill>
                  <a:srgbClr val="000000"/>
                </a:solidFill>
                <a:latin typeface="Arial"/>
                <a:ea typeface="Arial"/>
                <a:cs typeface="Arial"/>
                <a:sym typeface="Arial"/>
              </a:endParaRPr>
            </a:p>
          </p:txBody>
        </p:sp>
        <p:sp>
          <p:nvSpPr>
            <p:cNvPr id="246" name="Google Shape;246;p14"/>
            <p:cNvSpPr/>
            <p:nvPr/>
          </p:nvSpPr>
          <p:spPr>
            <a:xfrm>
              <a:off x="6468366" y="243"/>
              <a:ext cx="2627475" cy="1576485"/>
            </a:xfrm>
            <a:prstGeom prst="rect">
              <a:avLst/>
            </a:prstGeom>
            <a:solidFill>
              <a:srgbClr val="F13E97"/>
            </a:solidFill>
            <a:ln w="127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47" name="Google Shape;247;p14"/>
            <p:cNvSpPr txBox="1"/>
            <p:nvPr/>
          </p:nvSpPr>
          <p:spPr>
            <a:xfrm>
              <a:off x="6468366" y="243"/>
              <a:ext cx="2627475" cy="1576485"/>
            </a:xfrm>
            <a:prstGeom prst="rect">
              <a:avLst/>
            </a:prstGeom>
            <a:noFill/>
            <a:ln>
              <a:noFill/>
            </a:ln>
          </p:spPr>
          <p:txBody>
            <a:bodyPr spcFirstLastPara="1" wrap="square" lIns="64750" tIns="64750" rIns="64750" bIns="64750" anchor="ctr" anchorCtr="0">
              <a:noAutofit/>
            </a:bodyPr>
            <a:lstStyle/>
            <a:p>
              <a:pPr marL="0" marR="0" lvl="0" indent="0" algn="ctr" rtl="0">
                <a:lnSpc>
                  <a:spcPct val="90000"/>
                </a:lnSpc>
                <a:spcBef>
                  <a:spcPts val="0"/>
                </a:spcBef>
                <a:spcAft>
                  <a:spcPts val="0"/>
                </a:spcAft>
                <a:buClr>
                  <a:schemeClr val="lt1"/>
                </a:buClr>
                <a:buSzPts val="1700"/>
                <a:buFont typeface="Corbel"/>
                <a:buNone/>
              </a:pPr>
              <a:r>
                <a:rPr lang="en-US" sz="1700" b="0" i="0" u="none" strike="noStrike" cap="none">
                  <a:solidFill>
                    <a:schemeClr val="lt1"/>
                  </a:solidFill>
                  <a:latin typeface="Corbel"/>
                  <a:ea typeface="Corbel"/>
                  <a:cs typeface="Corbel"/>
                  <a:sym typeface="Corbel"/>
                </a:rPr>
                <a:t>Please set a good example to your children on the playground, on the Crescent, to other parents and children, to our staff, and to our local community.</a:t>
              </a:r>
              <a:endParaRPr sz="1400" b="0" i="0" u="none" strike="noStrike" cap="none">
                <a:solidFill>
                  <a:srgbClr val="000000"/>
                </a:solidFill>
                <a:latin typeface="Arial"/>
                <a:ea typeface="Arial"/>
                <a:cs typeface="Arial"/>
                <a:sym typeface="Arial"/>
              </a:endParaRPr>
            </a:p>
          </p:txBody>
        </p:sp>
        <p:sp>
          <p:nvSpPr>
            <p:cNvPr id="248" name="Google Shape;248;p14"/>
            <p:cNvSpPr/>
            <p:nvPr/>
          </p:nvSpPr>
          <p:spPr>
            <a:xfrm>
              <a:off x="2133032" y="1839476"/>
              <a:ext cx="2627475" cy="1576485"/>
            </a:xfrm>
            <a:prstGeom prst="rect">
              <a:avLst/>
            </a:prstGeom>
            <a:solidFill>
              <a:schemeClr val="accent5"/>
            </a:solidFill>
            <a:ln w="127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49" name="Google Shape;249;p14"/>
            <p:cNvSpPr txBox="1"/>
            <p:nvPr/>
          </p:nvSpPr>
          <p:spPr>
            <a:xfrm>
              <a:off x="2133032" y="1839476"/>
              <a:ext cx="2627475" cy="1576485"/>
            </a:xfrm>
            <a:prstGeom prst="rect">
              <a:avLst/>
            </a:prstGeom>
            <a:noFill/>
            <a:ln>
              <a:noFill/>
            </a:ln>
          </p:spPr>
          <p:txBody>
            <a:bodyPr spcFirstLastPara="1" wrap="square" lIns="64750" tIns="64750" rIns="64750" bIns="64750" anchor="ctr" anchorCtr="0">
              <a:noAutofit/>
            </a:bodyPr>
            <a:lstStyle/>
            <a:p>
              <a:pPr marL="0" marR="0" lvl="0" indent="0" algn="ctr" rtl="0">
                <a:lnSpc>
                  <a:spcPct val="90000"/>
                </a:lnSpc>
                <a:spcBef>
                  <a:spcPts val="0"/>
                </a:spcBef>
                <a:spcAft>
                  <a:spcPts val="0"/>
                </a:spcAft>
                <a:buClr>
                  <a:schemeClr val="lt1"/>
                </a:buClr>
                <a:buSzPts val="1700"/>
                <a:buFont typeface="Corbel"/>
                <a:buNone/>
              </a:pPr>
              <a:r>
                <a:rPr lang="en-US" sz="1700" b="0" i="0" u="none" strike="noStrike" cap="none">
                  <a:solidFill>
                    <a:schemeClr val="lt1"/>
                  </a:solidFill>
                  <a:latin typeface="Corbel"/>
                  <a:ea typeface="Corbel"/>
                  <a:cs typeface="Corbel"/>
                  <a:sym typeface="Corbel"/>
                </a:rPr>
                <a:t>Please don’t believe everything your child says about us, and we won’t believe everything they say about you!</a:t>
              </a:r>
              <a:endParaRPr sz="1400" b="0" i="0" u="none" strike="noStrike" cap="none">
                <a:solidFill>
                  <a:srgbClr val="000000"/>
                </a:solidFill>
                <a:latin typeface="Arial"/>
                <a:ea typeface="Arial"/>
                <a:cs typeface="Arial"/>
                <a:sym typeface="Arial"/>
              </a:endParaRPr>
            </a:p>
          </p:txBody>
        </p:sp>
        <p:sp>
          <p:nvSpPr>
            <p:cNvPr id="250" name="Google Shape;250;p14"/>
            <p:cNvSpPr/>
            <p:nvPr/>
          </p:nvSpPr>
          <p:spPr>
            <a:xfrm>
              <a:off x="5023255" y="1839476"/>
              <a:ext cx="2627475" cy="1576485"/>
            </a:xfrm>
            <a:prstGeom prst="rect">
              <a:avLst/>
            </a:prstGeom>
            <a:solidFill>
              <a:schemeClr val="accent6"/>
            </a:solidFill>
            <a:ln w="127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51" name="Google Shape;251;p14"/>
            <p:cNvSpPr txBox="1"/>
            <p:nvPr/>
          </p:nvSpPr>
          <p:spPr>
            <a:xfrm>
              <a:off x="5023255" y="1839476"/>
              <a:ext cx="2627475" cy="1576485"/>
            </a:xfrm>
            <a:prstGeom prst="rect">
              <a:avLst/>
            </a:prstGeom>
            <a:noFill/>
            <a:ln>
              <a:noFill/>
            </a:ln>
          </p:spPr>
          <p:txBody>
            <a:bodyPr spcFirstLastPara="1" wrap="square" lIns="64750" tIns="64750" rIns="64750" bIns="64750" anchor="ctr" anchorCtr="0">
              <a:noAutofit/>
            </a:bodyPr>
            <a:lstStyle/>
            <a:p>
              <a:pPr marL="0" marR="0" lvl="0" indent="0" algn="ctr" rtl="0">
                <a:lnSpc>
                  <a:spcPct val="90000"/>
                </a:lnSpc>
                <a:spcBef>
                  <a:spcPts val="0"/>
                </a:spcBef>
                <a:spcAft>
                  <a:spcPts val="0"/>
                </a:spcAft>
                <a:buClr>
                  <a:schemeClr val="lt1"/>
                </a:buClr>
                <a:buSzPts val="1700"/>
                <a:buFont typeface="Corbel"/>
                <a:buNone/>
              </a:pPr>
              <a:r>
                <a:rPr lang="en-US" sz="1700" dirty="0">
                  <a:solidFill>
                    <a:schemeClr val="lt1"/>
                  </a:solidFill>
                  <a:latin typeface="Corbel"/>
                  <a:ea typeface="Corbel"/>
                  <a:cs typeface="Corbel"/>
                  <a:sym typeface="Corbel"/>
                </a:rPr>
                <a:t>Please come and join us at our Summer Fair on </a:t>
              </a:r>
              <a:endParaRPr lang="en-US" sz="1700" dirty="0" smtClean="0">
                <a:solidFill>
                  <a:schemeClr val="lt1"/>
                </a:solidFill>
                <a:latin typeface="Corbel"/>
                <a:ea typeface="Corbel"/>
                <a:cs typeface="Corbel"/>
                <a:sym typeface="Corbel"/>
              </a:endParaRPr>
            </a:p>
            <a:p>
              <a:pPr marL="0" marR="0" lvl="0" indent="0" algn="ctr" rtl="0">
                <a:lnSpc>
                  <a:spcPct val="90000"/>
                </a:lnSpc>
                <a:spcBef>
                  <a:spcPts val="0"/>
                </a:spcBef>
                <a:spcAft>
                  <a:spcPts val="0"/>
                </a:spcAft>
                <a:buClr>
                  <a:schemeClr val="lt1"/>
                </a:buClr>
                <a:buSzPts val="1700"/>
                <a:buFont typeface="Corbel"/>
                <a:buNone/>
              </a:pPr>
              <a:r>
                <a:rPr lang="en-US" sz="1700" dirty="0" smtClean="0">
                  <a:solidFill>
                    <a:schemeClr val="lt1"/>
                  </a:solidFill>
                  <a:latin typeface="Corbel"/>
                  <a:ea typeface="Corbel"/>
                  <a:cs typeface="Corbel"/>
                  <a:sym typeface="Corbel"/>
                </a:rPr>
                <a:t>Friday 12th July . </a:t>
              </a:r>
            </a:p>
            <a:p>
              <a:pPr marL="0" marR="0" lvl="0" indent="0" algn="ctr" rtl="0">
                <a:lnSpc>
                  <a:spcPct val="90000"/>
                </a:lnSpc>
                <a:spcBef>
                  <a:spcPts val="0"/>
                </a:spcBef>
                <a:spcAft>
                  <a:spcPts val="0"/>
                </a:spcAft>
                <a:buClr>
                  <a:schemeClr val="lt1"/>
                </a:buClr>
                <a:buSzPts val="1700"/>
                <a:buFont typeface="Corbel"/>
                <a:buNone/>
              </a:pPr>
              <a:r>
                <a:rPr lang="en-US" sz="1700" b="0" i="0" u="none" strike="noStrike" cap="none" dirty="0" smtClean="0">
                  <a:solidFill>
                    <a:schemeClr val="lt1"/>
                  </a:solidFill>
                  <a:latin typeface="Corbel"/>
                  <a:ea typeface="Corbel"/>
                  <a:cs typeface="Corbel"/>
                  <a:sym typeface="Corbel"/>
                </a:rPr>
                <a:t>Enjoy </a:t>
              </a:r>
              <a:r>
                <a:rPr lang="en-US" sz="1700" b="0" i="0" u="none" strike="noStrike" cap="none" dirty="0">
                  <a:solidFill>
                    <a:schemeClr val="lt1"/>
                  </a:solidFill>
                  <a:latin typeface="Corbel"/>
                  <a:ea typeface="Corbel"/>
                  <a:cs typeface="Corbel"/>
                  <a:sym typeface="Corbel"/>
                </a:rPr>
                <a:t>your Summ</a:t>
              </a:r>
              <a:r>
                <a:rPr lang="en-US" sz="1700" dirty="0">
                  <a:solidFill>
                    <a:schemeClr val="lt1"/>
                  </a:solidFill>
                  <a:latin typeface="Corbel"/>
                  <a:ea typeface="Corbel"/>
                  <a:cs typeface="Corbel"/>
                  <a:sym typeface="Corbel"/>
                </a:rPr>
                <a:t>er.</a:t>
              </a:r>
              <a:endParaRPr sz="1400" b="0" i="0" u="none" strike="noStrike" cap="none" dirty="0">
                <a:solidFill>
                  <a:srgbClr val="000000"/>
                </a:solidFill>
                <a:latin typeface="Arial"/>
                <a:ea typeface="Arial"/>
                <a:cs typeface="Arial"/>
                <a:sym typeface="Arial"/>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7"/>
        <p:cNvGrpSpPr/>
        <p:nvPr/>
      </p:nvGrpSpPr>
      <p:grpSpPr>
        <a:xfrm>
          <a:off x="0" y="0"/>
          <a:ext cx="0" cy="0"/>
          <a:chOff x="0" y="0"/>
          <a:chExt cx="0" cy="0"/>
        </a:xfrm>
      </p:grpSpPr>
      <p:sp>
        <p:nvSpPr>
          <p:cNvPr id="118" name="Google Shape;118;p2"/>
          <p:cNvSpPr/>
          <p:nvPr/>
        </p:nvSpPr>
        <p:spPr>
          <a:xfrm>
            <a:off x="0" y="0"/>
            <a:ext cx="4654296" cy="6858000"/>
          </a:xfrm>
          <a:prstGeom prst="rect">
            <a:avLst/>
          </a:prstGeom>
          <a:solidFill>
            <a:schemeClr val="dk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orbel"/>
              <a:ea typeface="Corbel"/>
              <a:cs typeface="Corbel"/>
              <a:sym typeface="Corbel"/>
            </a:endParaRPr>
          </a:p>
        </p:txBody>
      </p:sp>
      <p:sp>
        <p:nvSpPr>
          <p:cNvPr id="119" name="Google Shape;119;p2"/>
          <p:cNvSpPr txBox="1">
            <a:spLocks noGrp="1"/>
          </p:cNvSpPr>
          <p:nvPr>
            <p:ph type="title"/>
          </p:nvPr>
        </p:nvSpPr>
        <p:spPr>
          <a:xfrm>
            <a:off x="622570" y="838646"/>
            <a:ext cx="3709991" cy="5180709"/>
          </a:xfrm>
          <a:prstGeom prst="rect">
            <a:avLst/>
          </a:prstGeom>
          <a:noFill/>
          <a:ln>
            <a:noFill/>
          </a:ln>
        </p:spPr>
        <p:txBody>
          <a:bodyPr spcFirstLastPara="1" wrap="square" lIns="91425" tIns="45700" rIns="91425" bIns="45700" anchor="ctr" anchorCtr="0">
            <a:normAutofit/>
          </a:bodyPr>
          <a:lstStyle/>
          <a:p>
            <a:pPr marL="0" lvl="0" indent="0" algn="l" rtl="0">
              <a:lnSpc>
                <a:spcPct val="85000"/>
              </a:lnSpc>
              <a:spcBef>
                <a:spcPts val="0"/>
              </a:spcBef>
              <a:spcAft>
                <a:spcPts val="0"/>
              </a:spcAft>
              <a:buClr>
                <a:schemeClr val="lt2"/>
              </a:buClr>
              <a:buSzPts val="3600"/>
              <a:buFont typeface="Corbel"/>
              <a:buNone/>
            </a:pPr>
            <a:r>
              <a:rPr lang="en-US" sz="3600"/>
              <a:t>INTRODUCTION TO NORWOOD</a:t>
            </a:r>
            <a:endParaRPr sz="3600"/>
          </a:p>
        </p:txBody>
      </p:sp>
      <p:sp>
        <p:nvSpPr>
          <p:cNvPr id="120" name="Google Shape;120;p2"/>
          <p:cNvSpPr/>
          <p:nvPr/>
        </p:nvSpPr>
        <p:spPr>
          <a:xfrm>
            <a:off x="4654295" y="-2"/>
            <a:ext cx="7537703" cy="6858002"/>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orbel"/>
              <a:ea typeface="Corbel"/>
              <a:cs typeface="Corbel"/>
              <a:sym typeface="Corbel"/>
            </a:endParaRPr>
          </a:p>
        </p:txBody>
      </p:sp>
      <p:sp>
        <p:nvSpPr>
          <p:cNvPr id="121" name="Google Shape;121;p2"/>
          <p:cNvSpPr txBox="1">
            <a:spLocks noGrp="1"/>
          </p:cNvSpPr>
          <p:nvPr>
            <p:ph type="body" idx="1"/>
          </p:nvPr>
        </p:nvSpPr>
        <p:spPr>
          <a:xfrm>
            <a:off x="5163671" y="838647"/>
            <a:ext cx="5823328" cy="5180708"/>
          </a:xfrm>
          <a:prstGeom prst="rect">
            <a:avLst/>
          </a:prstGeom>
          <a:noFill/>
          <a:ln>
            <a:noFill/>
          </a:ln>
        </p:spPr>
        <p:txBody>
          <a:bodyPr spcFirstLastPara="1" wrap="square" lIns="91425" tIns="45700" rIns="91425" bIns="45700" anchor="ctr" anchorCtr="0">
            <a:normAutofit/>
          </a:bodyPr>
          <a:lstStyle/>
          <a:p>
            <a:pPr marL="182880" lvl="0" indent="-182880" algn="l" rtl="0">
              <a:lnSpc>
                <a:spcPct val="90000"/>
              </a:lnSpc>
              <a:spcBef>
                <a:spcPts val="0"/>
              </a:spcBef>
              <a:spcAft>
                <a:spcPts val="0"/>
              </a:spcAft>
              <a:buSzPts val="2000"/>
              <a:buChar char="▪"/>
            </a:pPr>
            <a:r>
              <a:rPr lang="en-US" sz="2000">
                <a:solidFill>
                  <a:schemeClr val="dk2"/>
                </a:solidFill>
              </a:rPr>
              <a:t>Core values are </a:t>
            </a:r>
            <a:r>
              <a:rPr lang="en-US" sz="2000" b="1">
                <a:solidFill>
                  <a:schemeClr val="dk2"/>
                </a:solidFill>
              </a:rPr>
              <a:t>Aspire, Respect and Enjoy</a:t>
            </a:r>
            <a:endParaRPr b="1"/>
          </a:p>
          <a:p>
            <a:pPr marL="182880" lvl="0" indent="-182880" algn="l" rtl="0">
              <a:lnSpc>
                <a:spcPct val="90000"/>
              </a:lnSpc>
              <a:spcBef>
                <a:spcPts val="1400"/>
              </a:spcBef>
              <a:spcAft>
                <a:spcPts val="0"/>
              </a:spcAft>
              <a:buSzPts val="2000"/>
              <a:buChar char="▪"/>
            </a:pPr>
            <a:r>
              <a:rPr lang="en-US" sz="2000">
                <a:solidFill>
                  <a:schemeClr val="dk2"/>
                </a:solidFill>
              </a:rPr>
              <a:t>We are a large school, with  3 classes in every year group from Reception to Year 6</a:t>
            </a:r>
            <a:endParaRPr sz="2000">
              <a:solidFill>
                <a:schemeClr val="dk2"/>
              </a:solidFill>
            </a:endParaRPr>
          </a:p>
          <a:p>
            <a:pPr marL="182880" lvl="0" indent="-182880" algn="l" rtl="0">
              <a:lnSpc>
                <a:spcPct val="90000"/>
              </a:lnSpc>
              <a:spcBef>
                <a:spcPts val="1400"/>
              </a:spcBef>
              <a:spcAft>
                <a:spcPts val="0"/>
              </a:spcAft>
              <a:buSzPts val="2000"/>
              <a:buChar char="▪"/>
            </a:pPr>
            <a:r>
              <a:rPr lang="en-US" sz="2000">
                <a:solidFill>
                  <a:schemeClr val="dk2"/>
                </a:solidFill>
              </a:rPr>
              <a:t>We are a modern, well-resourced school with excellent facilities and resources.</a:t>
            </a:r>
            <a:endParaRPr/>
          </a:p>
          <a:p>
            <a:pPr marL="182880" lvl="0" indent="-182880" algn="l" rtl="0">
              <a:lnSpc>
                <a:spcPct val="90000"/>
              </a:lnSpc>
              <a:spcBef>
                <a:spcPts val="1400"/>
              </a:spcBef>
              <a:spcAft>
                <a:spcPts val="0"/>
              </a:spcAft>
              <a:buSzPts val="2000"/>
              <a:buChar char="▪"/>
            </a:pPr>
            <a:r>
              <a:rPr lang="en-US" sz="2000">
                <a:solidFill>
                  <a:schemeClr val="dk2"/>
                </a:solidFill>
              </a:rPr>
              <a:t>Our grounds include a large playground, 2 Multi-Use Goal Areas (MUGAs), 2 trim trails, outdoor play area for our Early Years children, outdoor area for Key Stage 1 children, a large field, woodlands which are used for Forest School sessions, and an After School Club extension</a:t>
            </a:r>
            <a:endParaRPr sz="2000">
              <a:solidFill>
                <a:schemeClr val="dk2"/>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5"/>
        <p:cNvGrpSpPr/>
        <p:nvPr/>
      </p:nvGrpSpPr>
      <p:grpSpPr>
        <a:xfrm>
          <a:off x="0" y="0"/>
          <a:ext cx="0" cy="0"/>
          <a:chOff x="0" y="0"/>
          <a:chExt cx="0" cy="0"/>
        </a:xfrm>
      </p:grpSpPr>
      <p:sp>
        <p:nvSpPr>
          <p:cNvPr id="126" name="Google Shape;126;p3"/>
          <p:cNvSpPr/>
          <p:nvPr/>
        </p:nvSpPr>
        <p:spPr>
          <a:xfrm>
            <a:off x="0" y="0"/>
            <a:ext cx="4654296" cy="6858000"/>
          </a:xfrm>
          <a:prstGeom prst="rect">
            <a:avLst/>
          </a:prstGeom>
          <a:solidFill>
            <a:schemeClr val="dk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orbel"/>
              <a:ea typeface="Corbel"/>
              <a:cs typeface="Corbel"/>
              <a:sym typeface="Corbel"/>
            </a:endParaRPr>
          </a:p>
        </p:txBody>
      </p:sp>
      <p:sp>
        <p:nvSpPr>
          <p:cNvPr id="127" name="Google Shape;127;p3"/>
          <p:cNvSpPr txBox="1">
            <a:spLocks noGrp="1"/>
          </p:cNvSpPr>
          <p:nvPr>
            <p:ph type="title"/>
          </p:nvPr>
        </p:nvSpPr>
        <p:spPr>
          <a:xfrm>
            <a:off x="622570" y="838646"/>
            <a:ext cx="3709991" cy="5180709"/>
          </a:xfrm>
          <a:prstGeom prst="rect">
            <a:avLst/>
          </a:prstGeom>
          <a:noFill/>
          <a:ln>
            <a:noFill/>
          </a:ln>
        </p:spPr>
        <p:txBody>
          <a:bodyPr spcFirstLastPara="1" wrap="square" lIns="91425" tIns="45700" rIns="91425" bIns="45700" anchor="ctr" anchorCtr="0">
            <a:normAutofit/>
          </a:bodyPr>
          <a:lstStyle/>
          <a:p>
            <a:pPr marL="0" lvl="0" indent="0" algn="l" rtl="0">
              <a:lnSpc>
                <a:spcPct val="85000"/>
              </a:lnSpc>
              <a:spcBef>
                <a:spcPts val="0"/>
              </a:spcBef>
              <a:spcAft>
                <a:spcPts val="0"/>
              </a:spcAft>
              <a:buClr>
                <a:schemeClr val="lt2"/>
              </a:buClr>
              <a:buSzPts val="3600"/>
              <a:buFont typeface="Corbel"/>
              <a:buNone/>
            </a:pPr>
            <a:r>
              <a:rPr lang="en-US" sz="3600"/>
              <a:t>INTRODUCTION TO STAFF</a:t>
            </a:r>
            <a:endParaRPr sz="3600"/>
          </a:p>
        </p:txBody>
      </p:sp>
      <p:sp>
        <p:nvSpPr>
          <p:cNvPr id="128" name="Google Shape;128;p3"/>
          <p:cNvSpPr/>
          <p:nvPr/>
        </p:nvSpPr>
        <p:spPr>
          <a:xfrm>
            <a:off x="4654295" y="-2"/>
            <a:ext cx="7537703" cy="6858002"/>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orbel"/>
              <a:ea typeface="Corbel"/>
              <a:cs typeface="Corbel"/>
              <a:sym typeface="Corbel"/>
            </a:endParaRPr>
          </a:p>
        </p:txBody>
      </p:sp>
      <p:sp>
        <p:nvSpPr>
          <p:cNvPr id="129" name="Google Shape;129;p3"/>
          <p:cNvSpPr txBox="1">
            <a:spLocks noGrp="1"/>
          </p:cNvSpPr>
          <p:nvPr>
            <p:ph type="body" idx="1"/>
          </p:nvPr>
        </p:nvSpPr>
        <p:spPr>
          <a:xfrm>
            <a:off x="5163671" y="838647"/>
            <a:ext cx="5823328" cy="5180708"/>
          </a:xfrm>
          <a:prstGeom prst="rect">
            <a:avLst/>
          </a:prstGeom>
          <a:noFill/>
          <a:ln>
            <a:noFill/>
          </a:ln>
        </p:spPr>
        <p:txBody>
          <a:bodyPr spcFirstLastPara="1" wrap="square" lIns="91425" tIns="45700" rIns="91425" bIns="45700" anchor="ctr" anchorCtr="0">
            <a:normAutofit/>
          </a:bodyPr>
          <a:lstStyle/>
          <a:p>
            <a:pPr marL="182880" lvl="0" indent="-182880" algn="l" rtl="0">
              <a:lnSpc>
                <a:spcPct val="90000"/>
              </a:lnSpc>
              <a:spcBef>
                <a:spcPts val="0"/>
              </a:spcBef>
              <a:spcAft>
                <a:spcPts val="0"/>
              </a:spcAft>
              <a:buSzPts val="2000"/>
              <a:buChar char="▪"/>
            </a:pPr>
            <a:r>
              <a:rPr lang="en-US" sz="2000">
                <a:solidFill>
                  <a:schemeClr val="dk2"/>
                </a:solidFill>
              </a:rPr>
              <a:t>Head Teacher: Mr. Lee Dumbell</a:t>
            </a:r>
            <a:endParaRPr/>
          </a:p>
          <a:p>
            <a:pPr marL="182880" lvl="0" indent="-182880" algn="l" rtl="0">
              <a:lnSpc>
                <a:spcPct val="90000"/>
              </a:lnSpc>
              <a:spcBef>
                <a:spcPts val="1400"/>
              </a:spcBef>
              <a:spcAft>
                <a:spcPts val="0"/>
              </a:spcAft>
              <a:buSzPts val="2000"/>
              <a:buChar char="▪"/>
            </a:pPr>
            <a:r>
              <a:rPr lang="en-US" sz="2000">
                <a:solidFill>
                  <a:schemeClr val="dk2"/>
                </a:solidFill>
              </a:rPr>
              <a:t>Deputy Head Teacher:Mrs Patricia Bennett</a:t>
            </a:r>
            <a:endParaRPr/>
          </a:p>
          <a:p>
            <a:pPr marL="182880" lvl="0" indent="-182880" algn="l" rtl="0">
              <a:lnSpc>
                <a:spcPct val="90000"/>
              </a:lnSpc>
              <a:spcBef>
                <a:spcPts val="1400"/>
              </a:spcBef>
              <a:spcAft>
                <a:spcPts val="0"/>
              </a:spcAft>
              <a:buSzPts val="2000"/>
              <a:buChar char="▪"/>
            </a:pPr>
            <a:r>
              <a:rPr lang="en-US" sz="2000">
                <a:solidFill>
                  <a:schemeClr val="dk2"/>
                </a:solidFill>
              </a:rPr>
              <a:t>Assistant Head Teacher: Mrs Aileen McCarthy</a:t>
            </a:r>
            <a:endParaRPr/>
          </a:p>
          <a:p>
            <a:pPr marL="182880" lvl="0" indent="-182880" algn="l" rtl="0">
              <a:lnSpc>
                <a:spcPct val="90000"/>
              </a:lnSpc>
              <a:spcBef>
                <a:spcPts val="1400"/>
              </a:spcBef>
              <a:spcAft>
                <a:spcPts val="0"/>
              </a:spcAft>
              <a:buSzPts val="2000"/>
              <a:buChar char="▪"/>
            </a:pPr>
            <a:r>
              <a:rPr lang="en-US" sz="2000">
                <a:solidFill>
                  <a:schemeClr val="dk2"/>
                </a:solidFill>
              </a:rPr>
              <a:t>Chair of Governors: Mrs Lesley Lee</a:t>
            </a:r>
            <a:endParaRPr/>
          </a:p>
          <a:p>
            <a:pPr marL="182880" lvl="0" indent="-182880" algn="l" rtl="0">
              <a:lnSpc>
                <a:spcPct val="90000"/>
              </a:lnSpc>
              <a:spcBef>
                <a:spcPts val="1400"/>
              </a:spcBef>
              <a:spcAft>
                <a:spcPts val="0"/>
              </a:spcAft>
              <a:buSzPts val="2000"/>
              <a:buChar char="▪"/>
            </a:pPr>
            <a:r>
              <a:rPr lang="en-US" sz="2000">
                <a:solidFill>
                  <a:schemeClr val="dk2"/>
                </a:solidFill>
              </a:rPr>
              <a:t>Early Years Lead: Mrs Ruth Thorpe</a:t>
            </a:r>
            <a:endParaRPr/>
          </a:p>
          <a:p>
            <a:pPr marL="182880" lvl="0" indent="-182880" algn="l" rtl="0">
              <a:lnSpc>
                <a:spcPct val="90000"/>
              </a:lnSpc>
              <a:spcBef>
                <a:spcPts val="1400"/>
              </a:spcBef>
              <a:spcAft>
                <a:spcPts val="0"/>
              </a:spcAft>
              <a:buSzPts val="2000"/>
              <a:buChar char="▪"/>
            </a:pPr>
            <a:r>
              <a:rPr lang="en-US" sz="2000">
                <a:solidFill>
                  <a:schemeClr val="dk2"/>
                </a:solidFill>
              </a:rPr>
              <a:t>Pastoral Leader:  Mrs Kim Taylor</a:t>
            </a:r>
            <a:endParaRPr sz="2000">
              <a:solidFill>
                <a:schemeClr val="dk2"/>
              </a:solidFill>
            </a:endParaRPr>
          </a:p>
          <a:p>
            <a:pPr marL="182880" lvl="0" indent="-182880" algn="l" rtl="0">
              <a:lnSpc>
                <a:spcPct val="90000"/>
              </a:lnSpc>
              <a:spcBef>
                <a:spcPts val="1400"/>
              </a:spcBef>
              <a:spcAft>
                <a:spcPts val="0"/>
              </a:spcAft>
              <a:buClr>
                <a:schemeClr val="dk2"/>
              </a:buClr>
              <a:buSzPts val="2000"/>
              <a:buChar char="▪"/>
            </a:pPr>
            <a:r>
              <a:rPr lang="en-US" sz="2000">
                <a:solidFill>
                  <a:schemeClr val="dk2"/>
                </a:solidFill>
              </a:rPr>
              <a:t>SENDCo: Mrs Rachael Brookfield</a:t>
            </a:r>
            <a:endParaRPr sz="2000">
              <a:solidFill>
                <a:schemeClr val="dk2"/>
              </a:solidFill>
            </a:endParaRPr>
          </a:p>
          <a:p>
            <a:pPr marL="182880" lvl="0" indent="-55878" algn="l" rtl="0">
              <a:lnSpc>
                <a:spcPct val="90000"/>
              </a:lnSpc>
              <a:spcBef>
                <a:spcPts val="1400"/>
              </a:spcBef>
              <a:spcAft>
                <a:spcPts val="0"/>
              </a:spcAft>
              <a:buSzPts val="2000"/>
              <a:buNone/>
            </a:pPr>
            <a:endParaRPr sz="2000">
              <a:solidFill>
                <a:schemeClr val="dk2"/>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33"/>
        <p:cNvGrpSpPr/>
        <p:nvPr/>
      </p:nvGrpSpPr>
      <p:grpSpPr>
        <a:xfrm>
          <a:off x="0" y="0"/>
          <a:ext cx="0" cy="0"/>
          <a:chOff x="0" y="0"/>
          <a:chExt cx="0" cy="0"/>
        </a:xfrm>
      </p:grpSpPr>
      <p:sp>
        <p:nvSpPr>
          <p:cNvPr id="134" name="Google Shape;134;p4"/>
          <p:cNvSpPr/>
          <p:nvPr/>
        </p:nvSpPr>
        <p:spPr>
          <a:xfrm>
            <a:off x="0" y="0"/>
            <a:ext cx="4654296" cy="6858000"/>
          </a:xfrm>
          <a:prstGeom prst="rect">
            <a:avLst/>
          </a:prstGeom>
          <a:solidFill>
            <a:schemeClr val="dk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orbel"/>
              <a:ea typeface="Corbel"/>
              <a:cs typeface="Corbel"/>
              <a:sym typeface="Corbel"/>
            </a:endParaRPr>
          </a:p>
        </p:txBody>
      </p:sp>
      <p:sp>
        <p:nvSpPr>
          <p:cNvPr id="135" name="Google Shape;135;p4"/>
          <p:cNvSpPr txBox="1">
            <a:spLocks noGrp="1"/>
          </p:cNvSpPr>
          <p:nvPr>
            <p:ph type="title"/>
          </p:nvPr>
        </p:nvSpPr>
        <p:spPr>
          <a:xfrm>
            <a:off x="622570" y="838646"/>
            <a:ext cx="3709991" cy="5180709"/>
          </a:xfrm>
          <a:prstGeom prst="rect">
            <a:avLst/>
          </a:prstGeom>
          <a:noFill/>
          <a:ln>
            <a:noFill/>
          </a:ln>
        </p:spPr>
        <p:txBody>
          <a:bodyPr spcFirstLastPara="1" wrap="square" lIns="91425" tIns="45700" rIns="91425" bIns="45700" anchor="ctr" anchorCtr="0">
            <a:normAutofit/>
          </a:bodyPr>
          <a:lstStyle/>
          <a:p>
            <a:pPr marL="0" lvl="0" indent="0" algn="l" rtl="0">
              <a:lnSpc>
                <a:spcPct val="85000"/>
              </a:lnSpc>
              <a:spcBef>
                <a:spcPts val="0"/>
              </a:spcBef>
              <a:spcAft>
                <a:spcPts val="0"/>
              </a:spcAft>
              <a:buClr>
                <a:schemeClr val="lt2"/>
              </a:buClr>
              <a:buSzPts val="3600"/>
              <a:buFont typeface="Corbel"/>
              <a:buNone/>
            </a:pPr>
            <a:r>
              <a:rPr lang="en-US" sz="3600"/>
              <a:t>TASTER VISITS</a:t>
            </a:r>
            <a:endParaRPr sz="3600"/>
          </a:p>
        </p:txBody>
      </p:sp>
      <p:sp>
        <p:nvSpPr>
          <p:cNvPr id="136" name="Google Shape;136;p4"/>
          <p:cNvSpPr/>
          <p:nvPr/>
        </p:nvSpPr>
        <p:spPr>
          <a:xfrm>
            <a:off x="4654295" y="-2"/>
            <a:ext cx="7537703" cy="6858002"/>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orbel"/>
              <a:ea typeface="Corbel"/>
              <a:cs typeface="Corbel"/>
              <a:sym typeface="Corbel"/>
            </a:endParaRPr>
          </a:p>
        </p:txBody>
      </p:sp>
      <p:sp>
        <p:nvSpPr>
          <p:cNvPr id="137" name="Google Shape;137;p4"/>
          <p:cNvSpPr txBox="1">
            <a:spLocks noGrp="1"/>
          </p:cNvSpPr>
          <p:nvPr>
            <p:ph type="body" idx="1"/>
          </p:nvPr>
        </p:nvSpPr>
        <p:spPr>
          <a:xfrm>
            <a:off x="5163671" y="838647"/>
            <a:ext cx="5823328" cy="5180708"/>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2000"/>
              <a:buNone/>
            </a:pPr>
            <a:r>
              <a:rPr lang="en-US" sz="2000" dirty="0">
                <a:solidFill>
                  <a:schemeClr val="dk2"/>
                </a:solidFill>
              </a:rPr>
              <a:t>We are offering visits for the children to attend on </a:t>
            </a:r>
            <a:endParaRPr dirty="0"/>
          </a:p>
          <a:p>
            <a:pPr marL="0" lvl="0" indent="0" algn="l" rtl="0">
              <a:lnSpc>
                <a:spcPct val="90000"/>
              </a:lnSpc>
              <a:spcBef>
                <a:spcPts val="1400"/>
              </a:spcBef>
              <a:spcAft>
                <a:spcPts val="0"/>
              </a:spcAft>
              <a:buSzPts val="2000"/>
              <a:buNone/>
            </a:pPr>
            <a:r>
              <a:rPr lang="en-US" sz="2000" dirty="0">
                <a:solidFill>
                  <a:schemeClr val="dk2"/>
                </a:solidFill>
              </a:rPr>
              <a:t>             Tuesday  </a:t>
            </a:r>
            <a:r>
              <a:rPr lang="en-US" sz="2000" dirty="0">
                <a:solidFill>
                  <a:schemeClr val="dk2"/>
                </a:solidFill>
              </a:rPr>
              <a:t>8</a:t>
            </a:r>
            <a:r>
              <a:rPr lang="en-US" sz="2000" dirty="0" smtClean="0">
                <a:solidFill>
                  <a:schemeClr val="dk2"/>
                </a:solidFill>
              </a:rPr>
              <a:t>th </a:t>
            </a:r>
            <a:r>
              <a:rPr lang="en-US" sz="2000" dirty="0">
                <a:solidFill>
                  <a:schemeClr val="dk2"/>
                </a:solidFill>
              </a:rPr>
              <a:t>July or Wednesday </a:t>
            </a:r>
            <a:r>
              <a:rPr lang="en-US" sz="2000" dirty="0">
                <a:solidFill>
                  <a:schemeClr val="dk2"/>
                </a:solidFill>
              </a:rPr>
              <a:t>9</a:t>
            </a:r>
            <a:r>
              <a:rPr lang="en-US" sz="2000" dirty="0" smtClean="0">
                <a:solidFill>
                  <a:schemeClr val="dk2"/>
                </a:solidFill>
              </a:rPr>
              <a:t>th </a:t>
            </a:r>
            <a:r>
              <a:rPr lang="en-US" sz="2000" dirty="0">
                <a:solidFill>
                  <a:schemeClr val="dk2"/>
                </a:solidFill>
              </a:rPr>
              <a:t>July</a:t>
            </a:r>
            <a:endParaRPr sz="2000" dirty="0">
              <a:solidFill>
                <a:schemeClr val="dk2"/>
              </a:solidFill>
            </a:endParaRPr>
          </a:p>
          <a:p>
            <a:pPr marL="0" lvl="0" indent="0" algn="l" rtl="0">
              <a:lnSpc>
                <a:spcPct val="90000"/>
              </a:lnSpc>
              <a:spcBef>
                <a:spcPts val="1400"/>
              </a:spcBef>
              <a:spcAft>
                <a:spcPts val="0"/>
              </a:spcAft>
              <a:buSzPts val="2000"/>
              <a:buNone/>
            </a:pPr>
            <a:r>
              <a:rPr lang="en-US" sz="2000" dirty="0">
                <a:solidFill>
                  <a:schemeClr val="dk2"/>
                </a:solidFill>
              </a:rPr>
              <a:t>                                       Between 3.00-4.00pm</a:t>
            </a:r>
            <a:endParaRPr dirty="0"/>
          </a:p>
          <a:p>
            <a:pPr marL="0" lvl="0" indent="0" algn="l" rtl="0">
              <a:lnSpc>
                <a:spcPct val="90000"/>
              </a:lnSpc>
              <a:spcBef>
                <a:spcPts val="1400"/>
              </a:spcBef>
              <a:spcAft>
                <a:spcPts val="0"/>
              </a:spcAft>
              <a:buSzPts val="2000"/>
              <a:buNone/>
            </a:pPr>
            <a:r>
              <a:rPr lang="en-US" sz="2000" dirty="0">
                <a:solidFill>
                  <a:schemeClr val="dk2"/>
                </a:solidFill>
              </a:rPr>
              <a:t>The date of your child’s visit is included in your information pack that you should have received.</a:t>
            </a:r>
            <a:endParaRPr dirty="0"/>
          </a:p>
          <a:p>
            <a:pPr marL="0" lvl="0" indent="0" algn="l" rtl="0">
              <a:lnSpc>
                <a:spcPct val="90000"/>
              </a:lnSpc>
              <a:spcBef>
                <a:spcPts val="1400"/>
              </a:spcBef>
              <a:spcAft>
                <a:spcPts val="0"/>
              </a:spcAft>
              <a:buSzPts val="2000"/>
              <a:buNone/>
            </a:pPr>
            <a:r>
              <a:rPr lang="en-US" sz="2000" dirty="0">
                <a:solidFill>
                  <a:schemeClr val="dk2"/>
                </a:solidFill>
              </a:rPr>
              <a:t>The children will have the opportunity to play in their classroom and meet their teacher and teaching assistant, as well as some of their new friends.</a:t>
            </a:r>
            <a:endParaRPr dirty="0"/>
          </a:p>
          <a:p>
            <a:pPr marL="0" lvl="0" indent="0" algn="l" rtl="0">
              <a:lnSpc>
                <a:spcPct val="90000"/>
              </a:lnSpc>
              <a:spcBef>
                <a:spcPts val="1400"/>
              </a:spcBef>
              <a:spcAft>
                <a:spcPts val="0"/>
              </a:spcAft>
              <a:buSzPts val="2000"/>
              <a:buNone/>
            </a:pPr>
            <a:r>
              <a:rPr lang="en-US" sz="2000" dirty="0">
                <a:solidFill>
                  <a:schemeClr val="dk2"/>
                </a:solidFill>
              </a:rPr>
              <a:t>Parents do not stay at these visits, as we would like to start getting to know your children.</a:t>
            </a:r>
            <a:endParaRPr dirty="0"/>
          </a:p>
          <a:p>
            <a:pPr marL="0" lvl="0" indent="0" algn="l" rtl="0">
              <a:lnSpc>
                <a:spcPct val="90000"/>
              </a:lnSpc>
              <a:spcBef>
                <a:spcPts val="1400"/>
              </a:spcBef>
              <a:spcAft>
                <a:spcPts val="0"/>
              </a:spcAft>
              <a:buSzPts val="2000"/>
              <a:buNone/>
            </a:pPr>
            <a:r>
              <a:rPr lang="en-US" sz="2000" dirty="0">
                <a:solidFill>
                  <a:schemeClr val="dk2"/>
                </a:solidFill>
              </a:rPr>
              <a:t>If you really cannot attend on the date of your visit but could attend the alternate date, please let us know and we’ll see what we can do.</a:t>
            </a:r>
            <a:endParaRPr dirty="0"/>
          </a:p>
          <a:p>
            <a:pPr marL="0" lvl="0" indent="0" algn="l" rtl="0">
              <a:lnSpc>
                <a:spcPct val="90000"/>
              </a:lnSpc>
              <a:spcBef>
                <a:spcPts val="1400"/>
              </a:spcBef>
              <a:spcAft>
                <a:spcPts val="0"/>
              </a:spcAft>
              <a:buSzPts val="2000"/>
              <a:buNone/>
            </a:pPr>
            <a:endParaRPr sz="2000" dirty="0">
              <a:solidFill>
                <a:schemeClr val="dk2"/>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41"/>
        <p:cNvGrpSpPr/>
        <p:nvPr/>
      </p:nvGrpSpPr>
      <p:grpSpPr>
        <a:xfrm>
          <a:off x="0" y="0"/>
          <a:ext cx="0" cy="0"/>
          <a:chOff x="0" y="0"/>
          <a:chExt cx="0" cy="0"/>
        </a:xfrm>
      </p:grpSpPr>
      <p:sp>
        <p:nvSpPr>
          <p:cNvPr id="142" name="Google Shape;142;p5"/>
          <p:cNvSpPr/>
          <p:nvPr/>
        </p:nvSpPr>
        <p:spPr>
          <a:xfrm>
            <a:off x="0" y="0"/>
            <a:ext cx="4654296" cy="6858000"/>
          </a:xfrm>
          <a:prstGeom prst="rect">
            <a:avLst/>
          </a:prstGeom>
          <a:solidFill>
            <a:schemeClr val="dk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orbel"/>
              <a:ea typeface="Corbel"/>
              <a:cs typeface="Corbel"/>
              <a:sym typeface="Corbel"/>
            </a:endParaRPr>
          </a:p>
        </p:txBody>
      </p:sp>
      <p:sp>
        <p:nvSpPr>
          <p:cNvPr id="143" name="Google Shape;143;p5"/>
          <p:cNvSpPr txBox="1">
            <a:spLocks noGrp="1"/>
          </p:cNvSpPr>
          <p:nvPr>
            <p:ph type="title"/>
          </p:nvPr>
        </p:nvSpPr>
        <p:spPr>
          <a:xfrm>
            <a:off x="622570" y="838646"/>
            <a:ext cx="3709991" cy="5180709"/>
          </a:xfrm>
          <a:prstGeom prst="rect">
            <a:avLst/>
          </a:prstGeom>
          <a:noFill/>
          <a:ln>
            <a:noFill/>
          </a:ln>
        </p:spPr>
        <p:txBody>
          <a:bodyPr spcFirstLastPara="1" wrap="square" lIns="91425" tIns="45700" rIns="91425" bIns="45700" anchor="ctr" anchorCtr="0">
            <a:normAutofit/>
          </a:bodyPr>
          <a:lstStyle/>
          <a:p>
            <a:pPr marL="0" lvl="0" indent="0" algn="l" rtl="0">
              <a:lnSpc>
                <a:spcPct val="85000"/>
              </a:lnSpc>
              <a:spcBef>
                <a:spcPts val="0"/>
              </a:spcBef>
              <a:spcAft>
                <a:spcPts val="0"/>
              </a:spcAft>
              <a:buClr>
                <a:schemeClr val="lt2"/>
              </a:buClr>
              <a:buSzPts val="3600"/>
              <a:buFont typeface="Corbel"/>
              <a:buNone/>
            </a:pPr>
            <a:r>
              <a:rPr lang="en-US" sz="3600"/>
              <a:t>KEY INFORMATION</a:t>
            </a:r>
            <a:endParaRPr sz="3600"/>
          </a:p>
        </p:txBody>
      </p:sp>
      <p:sp>
        <p:nvSpPr>
          <p:cNvPr id="144" name="Google Shape;144;p5"/>
          <p:cNvSpPr/>
          <p:nvPr/>
        </p:nvSpPr>
        <p:spPr>
          <a:xfrm>
            <a:off x="4654295" y="-2"/>
            <a:ext cx="7537703" cy="6858002"/>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orbel"/>
              <a:ea typeface="Corbel"/>
              <a:cs typeface="Corbel"/>
              <a:sym typeface="Corbel"/>
            </a:endParaRPr>
          </a:p>
        </p:txBody>
      </p:sp>
      <p:sp>
        <p:nvSpPr>
          <p:cNvPr id="145" name="Google Shape;145;p5"/>
          <p:cNvSpPr txBox="1">
            <a:spLocks noGrp="1"/>
          </p:cNvSpPr>
          <p:nvPr>
            <p:ph type="body" idx="1"/>
          </p:nvPr>
        </p:nvSpPr>
        <p:spPr>
          <a:xfrm>
            <a:off x="5163675" y="838650"/>
            <a:ext cx="6230700" cy="5180700"/>
          </a:xfrm>
          <a:prstGeom prst="rect">
            <a:avLst/>
          </a:prstGeom>
          <a:noFill/>
          <a:ln>
            <a:noFill/>
          </a:ln>
        </p:spPr>
        <p:txBody>
          <a:bodyPr spcFirstLastPara="1" wrap="square" lIns="91425" tIns="45700" rIns="91425" bIns="45700" anchor="ctr" anchorCtr="0">
            <a:normAutofit/>
          </a:bodyPr>
          <a:lstStyle/>
          <a:p>
            <a:pPr marL="182880" lvl="0" indent="-182880" algn="l" rtl="0">
              <a:lnSpc>
                <a:spcPct val="90000"/>
              </a:lnSpc>
              <a:spcBef>
                <a:spcPts val="0"/>
              </a:spcBef>
              <a:spcAft>
                <a:spcPts val="0"/>
              </a:spcAft>
              <a:buSzPts val="1600"/>
              <a:buChar char="▪"/>
            </a:pPr>
            <a:r>
              <a:rPr lang="en-US" sz="1600" dirty="0">
                <a:solidFill>
                  <a:schemeClr val="dk2"/>
                </a:solidFill>
              </a:rPr>
              <a:t>Children begin part-time on Monday </a:t>
            </a:r>
            <a:r>
              <a:rPr lang="en-US" sz="1600" dirty="0">
                <a:solidFill>
                  <a:schemeClr val="dk2"/>
                </a:solidFill>
              </a:rPr>
              <a:t>8</a:t>
            </a:r>
            <a:r>
              <a:rPr lang="en-US" sz="1600" baseline="30000" dirty="0" smtClean="0">
                <a:solidFill>
                  <a:schemeClr val="dk2"/>
                </a:solidFill>
              </a:rPr>
              <a:t>th</a:t>
            </a:r>
            <a:r>
              <a:rPr lang="en-US" sz="1600" dirty="0" smtClean="0">
                <a:solidFill>
                  <a:schemeClr val="dk2"/>
                </a:solidFill>
              </a:rPr>
              <a:t> </a:t>
            </a:r>
            <a:r>
              <a:rPr lang="en-US" sz="1600" dirty="0">
                <a:solidFill>
                  <a:schemeClr val="dk2"/>
                </a:solidFill>
              </a:rPr>
              <a:t>September.</a:t>
            </a:r>
            <a:endParaRPr dirty="0"/>
          </a:p>
          <a:p>
            <a:pPr marL="182880" lvl="0" indent="-182880" algn="l" rtl="0">
              <a:lnSpc>
                <a:spcPct val="90000"/>
              </a:lnSpc>
              <a:spcBef>
                <a:spcPts val="1400"/>
              </a:spcBef>
              <a:spcAft>
                <a:spcPts val="0"/>
              </a:spcAft>
              <a:buSzPts val="1600"/>
              <a:buChar char="▪"/>
            </a:pPr>
            <a:r>
              <a:rPr lang="en-US" sz="1600" dirty="0">
                <a:solidFill>
                  <a:schemeClr val="dk2"/>
                </a:solidFill>
              </a:rPr>
              <a:t>Morning part-time sessions are 8.30am-11.00am.</a:t>
            </a:r>
            <a:endParaRPr dirty="0"/>
          </a:p>
          <a:p>
            <a:pPr marL="182880" lvl="0" indent="-182880" algn="l" rtl="0">
              <a:lnSpc>
                <a:spcPct val="90000"/>
              </a:lnSpc>
              <a:spcBef>
                <a:spcPts val="1400"/>
              </a:spcBef>
              <a:spcAft>
                <a:spcPts val="0"/>
              </a:spcAft>
              <a:buSzPts val="1600"/>
              <a:buChar char="▪"/>
            </a:pPr>
            <a:r>
              <a:rPr lang="en-US" sz="1600" dirty="0">
                <a:solidFill>
                  <a:schemeClr val="dk2"/>
                </a:solidFill>
              </a:rPr>
              <a:t>Afternoon part-time sessions are 12.15pm-2.45pm.</a:t>
            </a:r>
            <a:endParaRPr dirty="0"/>
          </a:p>
          <a:p>
            <a:pPr marL="182880" lvl="0" indent="-182880" algn="l" rtl="0">
              <a:lnSpc>
                <a:spcPct val="90000"/>
              </a:lnSpc>
              <a:spcBef>
                <a:spcPts val="1400"/>
              </a:spcBef>
              <a:spcAft>
                <a:spcPts val="0"/>
              </a:spcAft>
              <a:buSzPts val="1600"/>
              <a:buChar char="▪"/>
            </a:pPr>
            <a:r>
              <a:rPr lang="en-US" sz="1600" dirty="0">
                <a:solidFill>
                  <a:schemeClr val="dk2"/>
                </a:solidFill>
              </a:rPr>
              <a:t>Children begin full-time on Monday </a:t>
            </a:r>
            <a:r>
              <a:rPr lang="en-US" sz="1600" dirty="0" smtClean="0">
                <a:solidFill>
                  <a:schemeClr val="dk2"/>
                </a:solidFill>
              </a:rPr>
              <a:t>15</a:t>
            </a:r>
            <a:r>
              <a:rPr lang="en-US" sz="1600" baseline="30000" dirty="0" smtClean="0">
                <a:solidFill>
                  <a:schemeClr val="dk2"/>
                </a:solidFill>
              </a:rPr>
              <a:t>th</a:t>
            </a:r>
            <a:r>
              <a:rPr lang="en-US" sz="1600" dirty="0" smtClean="0">
                <a:solidFill>
                  <a:schemeClr val="dk2"/>
                </a:solidFill>
              </a:rPr>
              <a:t> </a:t>
            </a:r>
            <a:r>
              <a:rPr lang="en-US" sz="1600" dirty="0">
                <a:solidFill>
                  <a:schemeClr val="dk2"/>
                </a:solidFill>
              </a:rPr>
              <a:t>September 8.30am – 2.45pm</a:t>
            </a:r>
            <a:endParaRPr dirty="0"/>
          </a:p>
          <a:p>
            <a:pPr marL="182880" lvl="0" indent="-182880" algn="l" rtl="0">
              <a:lnSpc>
                <a:spcPct val="90000"/>
              </a:lnSpc>
              <a:spcBef>
                <a:spcPts val="1400"/>
              </a:spcBef>
              <a:spcAft>
                <a:spcPts val="0"/>
              </a:spcAft>
              <a:buSzPts val="1600"/>
              <a:buChar char="▪"/>
            </a:pPr>
            <a:r>
              <a:rPr lang="en-US" sz="1600" dirty="0">
                <a:solidFill>
                  <a:schemeClr val="dk2"/>
                </a:solidFill>
              </a:rPr>
              <a:t>During their part-time days they DO NOT have their lunch at school, they will receive a snack.</a:t>
            </a:r>
            <a:endParaRPr dirty="0"/>
          </a:p>
          <a:p>
            <a:pPr marL="182880" lvl="0" indent="-182880" algn="l" rtl="0">
              <a:lnSpc>
                <a:spcPct val="90000"/>
              </a:lnSpc>
              <a:spcBef>
                <a:spcPts val="1400"/>
              </a:spcBef>
              <a:spcAft>
                <a:spcPts val="0"/>
              </a:spcAft>
              <a:buSzPts val="1600"/>
              <a:buChar char="▪"/>
            </a:pPr>
            <a:r>
              <a:rPr lang="en-US" sz="1600" dirty="0">
                <a:solidFill>
                  <a:schemeClr val="dk2"/>
                </a:solidFill>
              </a:rPr>
              <a:t>On Wed </a:t>
            </a:r>
            <a:r>
              <a:rPr lang="en-US" sz="1600" dirty="0" smtClean="0">
                <a:solidFill>
                  <a:schemeClr val="dk2"/>
                </a:solidFill>
              </a:rPr>
              <a:t>3rd</a:t>
            </a:r>
            <a:r>
              <a:rPr lang="en-US" sz="1600" dirty="0" smtClean="0">
                <a:solidFill>
                  <a:schemeClr val="dk2"/>
                </a:solidFill>
              </a:rPr>
              <a:t> </a:t>
            </a:r>
            <a:r>
              <a:rPr lang="en-US" sz="1600" dirty="0">
                <a:solidFill>
                  <a:schemeClr val="dk2"/>
                </a:solidFill>
              </a:rPr>
              <a:t>Sept, Thursday </a:t>
            </a:r>
            <a:r>
              <a:rPr lang="en-US" sz="1600" dirty="0">
                <a:solidFill>
                  <a:schemeClr val="dk2"/>
                </a:solidFill>
              </a:rPr>
              <a:t>4</a:t>
            </a:r>
            <a:r>
              <a:rPr lang="en-US" sz="1600" baseline="30000" dirty="0" smtClean="0">
                <a:solidFill>
                  <a:schemeClr val="dk2"/>
                </a:solidFill>
              </a:rPr>
              <a:t>th</a:t>
            </a:r>
            <a:r>
              <a:rPr lang="en-US" sz="1600" dirty="0" smtClean="0">
                <a:solidFill>
                  <a:schemeClr val="dk2"/>
                </a:solidFill>
              </a:rPr>
              <a:t> </a:t>
            </a:r>
            <a:r>
              <a:rPr lang="en-US" sz="1600" dirty="0">
                <a:solidFill>
                  <a:schemeClr val="dk2"/>
                </a:solidFill>
              </a:rPr>
              <a:t>Sept and  Friday </a:t>
            </a:r>
            <a:r>
              <a:rPr lang="en-US" sz="1600" dirty="0">
                <a:solidFill>
                  <a:schemeClr val="dk2"/>
                </a:solidFill>
              </a:rPr>
              <a:t>5</a:t>
            </a:r>
            <a:r>
              <a:rPr lang="en-US" sz="1600" dirty="0" smtClean="0">
                <a:solidFill>
                  <a:schemeClr val="dk2"/>
                </a:solidFill>
              </a:rPr>
              <a:t>th </a:t>
            </a:r>
            <a:r>
              <a:rPr lang="en-US" sz="1600" dirty="0">
                <a:solidFill>
                  <a:schemeClr val="dk2"/>
                </a:solidFill>
              </a:rPr>
              <a:t>Sept, we will be inviting parents and children into school for an initial parent and child meeting for 30 minutes each.</a:t>
            </a:r>
            <a:endParaRPr dirty="0"/>
          </a:p>
          <a:p>
            <a:pPr marL="182880" lvl="0" indent="-182880" algn="l" rtl="0">
              <a:lnSpc>
                <a:spcPct val="90000"/>
              </a:lnSpc>
              <a:spcBef>
                <a:spcPts val="1400"/>
              </a:spcBef>
              <a:spcAft>
                <a:spcPts val="0"/>
              </a:spcAft>
              <a:buSzPts val="1600"/>
              <a:buChar char="▪"/>
            </a:pPr>
            <a:r>
              <a:rPr lang="en-US" sz="1600" dirty="0">
                <a:solidFill>
                  <a:schemeClr val="dk2"/>
                </a:solidFill>
              </a:rPr>
              <a:t>In your pack your appointment time and date is confirmed, based on the information you returned to us in May.</a:t>
            </a:r>
            <a:endParaRPr sz="1600" dirty="0">
              <a:solidFill>
                <a:schemeClr val="dk2"/>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49"/>
        <p:cNvGrpSpPr/>
        <p:nvPr/>
      </p:nvGrpSpPr>
      <p:grpSpPr>
        <a:xfrm>
          <a:off x="0" y="0"/>
          <a:ext cx="0" cy="0"/>
          <a:chOff x="0" y="0"/>
          <a:chExt cx="0" cy="0"/>
        </a:xfrm>
      </p:grpSpPr>
      <p:sp>
        <p:nvSpPr>
          <p:cNvPr id="150" name="Google Shape;150;p6"/>
          <p:cNvSpPr/>
          <p:nvPr/>
        </p:nvSpPr>
        <p:spPr>
          <a:xfrm>
            <a:off x="0" y="0"/>
            <a:ext cx="4654296" cy="6858000"/>
          </a:xfrm>
          <a:prstGeom prst="rect">
            <a:avLst/>
          </a:prstGeom>
          <a:solidFill>
            <a:schemeClr val="dk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orbel"/>
              <a:ea typeface="Corbel"/>
              <a:cs typeface="Corbel"/>
              <a:sym typeface="Corbel"/>
            </a:endParaRPr>
          </a:p>
        </p:txBody>
      </p:sp>
      <p:sp>
        <p:nvSpPr>
          <p:cNvPr id="151" name="Google Shape;151;p6"/>
          <p:cNvSpPr txBox="1">
            <a:spLocks noGrp="1"/>
          </p:cNvSpPr>
          <p:nvPr>
            <p:ph type="title"/>
          </p:nvPr>
        </p:nvSpPr>
        <p:spPr>
          <a:xfrm>
            <a:off x="622570" y="838646"/>
            <a:ext cx="3709991" cy="5180709"/>
          </a:xfrm>
          <a:prstGeom prst="rect">
            <a:avLst/>
          </a:prstGeom>
          <a:noFill/>
          <a:ln>
            <a:noFill/>
          </a:ln>
        </p:spPr>
        <p:txBody>
          <a:bodyPr spcFirstLastPara="1" wrap="square" lIns="91425" tIns="45700" rIns="91425" bIns="45700" anchor="ctr" anchorCtr="0">
            <a:normAutofit/>
          </a:bodyPr>
          <a:lstStyle/>
          <a:p>
            <a:pPr marL="0" lvl="0" indent="0" algn="l" rtl="0">
              <a:lnSpc>
                <a:spcPct val="85000"/>
              </a:lnSpc>
              <a:spcBef>
                <a:spcPts val="0"/>
              </a:spcBef>
              <a:spcAft>
                <a:spcPts val="0"/>
              </a:spcAft>
              <a:buClr>
                <a:schemeClr val="lt2"/>
              </a:buClr>
              <a:buSzPts val="3600"/>
              <a:buFont typeface="Corbel"/>
              <a:buNone/>
            </a:pPr>
            <a:r>
              <a:rPr lang="en-US" sz="3600"/>
              <a:t>SCHOOL UNIFORM</a:t>
            </a:r>
            <a:endParaRPr sz="3600"/>
          </a:p>
        </p:txBody>
      </p:sp>
      <p:sp>
        <p:nvSpPr>
          <p:cNvPr id="152" name="Google Shape;152;p6"/>
          <p:cNvSpPr/>
          <p:nvPr/>
        </p:nvSpPr>
        <p:spPr>
          <a:xfrm>
            <a:off x="4654295" y="-2"/>
            <a:ext cx="7537703" cy="6858002"/>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orbel"/>
              <a:ea typeface="Corbel"/>
              <a:cs typeface="Corbel"/>
              <a:sym typeface="Corbel"/>
            </a:endParaRPr>
          </a:p>
        </p:txBody>
      </p:sp>
      <p:sp>
        <p:nvSpPr>
          <p:cNvPr id="153" name="Google Shape;153;p6"/>
          <p:cNvSpPr txBox="1">
            <a:spLocks noGrp="1"/>
          </p:cNvSpPr>
          <p:nvPr>
            <p:ph type="body" idx="1"/>
          </p:nvPr>
        </p:nvSpPr>
        <p:spPr>
          <a:xfrm>
            <a:off x="5163671" y="838647"/>
            <a:ext cx="5823328" cy="5180708"/>
          </a:xfrm>
          <a:prstGeom prst="rect">
            <a:avLst/>
          </a:prstGeom>
          <a:noFill/>
          <a:ln>
            <a:noFill/>
          </a:ln>
        </p:spPr>
        <p:txBody>
          <a:bodyPr spcFirstLastPara="1" wrap="square" lIns="91425" tIns="45700" rIns="91425" bIns="45700" anchor="ctr" anchorCtr="0">
            <a:normAutofit fontScale="92500" lnSpcReduction="10000"/>
          </a:bodyPr>
          <a:lstStyle/>
          <a:p>
            <a:pPr marL="182880" lvl="0" indent="-182880" algn="l" rtl="0">
              <a:lnSpc>
                <a:spcPct val="90000"/>
              </a:lnSpc>
              <a:spcBef>
                <a:spcPts val="0"/>
              </a:spcBef>
              <a:spcAft>
                <a:spcPts val="0"/>
              </a:spcAft>
              <a:buSzPts val="1700"/>
              <a:buChar char="▪"/>
            </a:pPr>
            <a:r>
              <a:rPr lang="en-US" sz="1700">
                <a:solidFill>
                  <a:schemeClr val="dk2"/>
                </a:solidFill>
              </a:rPr>
              <a:t>The uniform, for our Reception children, is slightly different to the rest of the school, to suit the activities that our Early Years children complete every day.</a:t>
            </a:r>
            <a:endParaRPr/>
          </a:p>
          <a:p>
            <a:pPr marL="182880" lvl="0" indent="-182880" algn="l" rtl="0">
              <a:lnSpc>
                <a:spcPct val="90000"/>
              </a:lnSpc>
              <a:spcBef>
                <a:spcPts val="1400"/>
              </a:spcBef>
              <a:spcAft>
                <a:spcPts val="0"/>
              </a:spcAft>
              <a:buSzPts val="1700"/>
              <a:buChar char="▪"/>
            </a:pPr>
            <a:r>
              <a:rPr lang="en-US" sz="1700">
                <a:solidFill>
                  <a:schemeClr val="dk2"/>
                </a:solidFill>
              </a:rPr>
              <a:t>Boys uniform will be: white polo shirt, navy school sweatshirt, navy jogging bottoms and navy/black trainers. (every item should be named). In the summer, navy shorts may be worn.</a:t>
            </a:r>
            <a:endParaRPr/>
          </a:p>
          <a:p>
            <a:pPr marL="182880" lvl="0" indent="-182880" algn="l" rtl="0">
              <a:lnSpc>
                <a:spcPct val="90000"/>
              </a:lnSpc>
              <a:spcBef>
                <a:spcPts val="1400"/>
              </a:spcBef>
              <a:spcAft>
                <a:spcPts val="0"/>
              </a:spcAft>
              <a:buSzPts val="1700"/>
              <a:buChar char="▪"/>
            </a:pPr>
            <a:r>
              <a:rPr lang="en-US" sz="1700">
                <a:solidFill>
                  <a:schemeClr val="dk2"/>
                </a:solidFill>
              </a:rPr>
              <a:t>Girls uniform will be: white polo shirt, navy school sweatshirt/cardigan, navy jogging bottoms/leggings and navy/black trainers. (every item should be named) In the summer navy shorts or blue and white gingham (the same material as summer dresses) shorts  may be worn.</a:t>
            </a:r>
            <a:endParaRPr/>
          </a:p>
          <a:p>
            <a:pPr marL="182880" lvl="0" indent="-182880" algn="l" rtl="0">
              <a:lnSpc>
                <a:spcPct val="90000"/>
              </a:lnSpc>
              <a:spcBef>
                <a:spcPts val="1400"/>
              </a:spcBef>
              <a:spcAft>
                <a:spcPts val="0"/>
              </a:spcAft>
              <a:buSzPts val="1700"/>
              <a:buChar char="▪"/>
            </a:pPr>
            <a:r>
              <a:rPr lang="en-US" sz="1700">
                <a:solidFill>
                  <a:schemeClr val="dk2"/>
                </a:solidFill>
              </a:rPr>
              <a:t>All trainers should be Velcro fastenings, no laces please.</a:t>
            </a:r>
            <a:endParaRPr/>
          </a:p>
          <a:p>
            <a:pPr marL="182880" lvl="0" indent="-182880" algn="l" rtl="0">
              <a:lnSpc>
                <a:spcPct val="90000"/>
              </a:lnSpc>
              <a:spcBef>
                <a:spcPts val="1400"/>
              </a:spcBef>
              <a:spcAft>
                <a:spcPts val="0"/>
              </a:spcAft>
              <a:buSzPts val="1700"/>
              <a:buChar char="▪"/>
            </a:pPr>
            <a:r>
              <a:rPr lang="en-US" sz="1700">
                <a:solidFill>
                  <a:schemeClr val="dk2"/>
                </a:solidFill>
              </a:rPr>
              <a:t>Reception children also require Wellington boots and waterproofs (either trousers and a jacket, or an all- in -one romper style suit). These should all be named and in a bag with your child’s name on too. The waterproofs will stay in school, as we access outdoor play every day. In this bag, please put some spare underwear and socks, in case of any accidents.</a:t>
            </a:r>
            <a:endParaRPr sz="1700">
              <a:solidFill>
                <a:schemeClr val="dk2"/>
              </a:solidFill>
            </a:endParaRPr>
          </a:p>
          <a:p>
            <a:pPr marL="182880" lvl="0" indent="-182880" algn="l" rtl="0">
              <a:lnSpc>
                <a:spcPct val="90000"/>
              </a:lnSpc>
              <a:spcBef>
                <a:spcPts val="1400"/>
              </a:spcBef>
              <a:spcAft>
                <a:spcPts val="0"/>
              </a:spcAft>
              <a:buClr>
                <a:schemeClr val="dk2"/>
              </a:buClr>
              <a:buSzPts val="1700"/>
              <a:buChar char="▪"/>
            </a:pPr>
            <a:r>
              <a:rPr lang="en-US" sz="1700">
                <a:solidFill>
                  <a:schemeClr val="dk2"/>
                </a:solidFill>
              </a:rPr>
              <a:t>The children also require black P.E. pumps, in a named, separate bag.</a:t>
            </a:r>
            <a:endParaRPr sz="1700">
              <a:solidFill>
                <a:schemeClr val="dk2"/>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157"/>
        <p:cNvGrpSpPr/>
        <p:nvPr/>
      </p:nvGrpSpPr>
      <p:grpSpPr>
        <a:xfrm>
          <a:off x="0" y="0"/>
          <a:ext cx="0" cy="0"/>
          <a:chOff x="0" y="0"/>
          <a:chExt cx="0" cy="0"/>
        </a:xfrm>
      </p:grpSpPr>
      <p:sp>
        <p:nvSpPr>
          <p:cNvPr id="158" name="Google Shape;158;p7"/>
          <p:cNvSpPr txBox="1">
            <a:spLocks noGrp="1"/>
          </p:cNvSpPr>
          <p:nvPr>
            <p:ph type="title"/>
          </p:nvPr>
        </p:nvSpPr>
        <p:spPr>
          <a:xfrm>
            <a:off x="1202919" y="284176"/>
            <a:ext cx="9784080" cy="1508760"/>
          </a:xfrm>
          <a:prstGeom prst="rect">
            <a:avLst/>
          </a:prstGeom>
          <a:noFill/>
          <a:ln>
            <a:noFill/>
          </a:ln>
        </p:spPr>
        <p:txBody>
          <a:bodyPr spcFirstLastPara="1" wrap="square" lIns="91425" tIns="45700" rIns="91425" bIns="45700" anchor="ctr" anchorCtr="0">
            <a:normAutofit/>
          </a:bodyPr>
          <a:lstStyle/>
          <a:p>
            <a:pPr marL="0" lvl="0" indent="0" algn="l" rtl="0">
              <a:lnSpc>
                <a:spcPct val="85000"/>
              </a:lnSpc>
              <a:spcBef>
                <a:spcPts val="0"/>
              </a:spcBef>
              <a:spcAft>
                <a:spcPts val="0"/>
              </a:spcAft>
              <a:buClr>
                <a:schemeClr val="dk2"/>
              </a:buClr>
              <a:buSzPts val="4000"/>
              <a:buFont typeface="Corbel"/>
              <a:buNone/>
            </a:pPr>
            <a:r>
              <a:rPr lang="en-US"/>
              <a:t>SCHOOL MEALS</a:t>
            </a:r>
            <a:endParaRPr/>
          </a:p>
        </p:txBody>
      </p:sp>
      <p:grpSp>
        <p:nvGrpSpPr>
          <p:cNvPr id="159" name="Google Shape;159;p7"/>
          <p:cNvGrpSpPr/>
          <p:nvPr/>
        </p:nvGrpSpPr>
        <p:grpSpPr>
          <a:xfrm>
            <a:off x="1891245" y="2476838"/>
            <a:ext cx="8407921" cy="3415718"/>
            <a:chOff x="687920" y="243"/>
            <a:chExt cx="8407921" cy="3415718"/>
          </a:xfrm>
        </p:grpSpPr>
        <p:sp>
          <p:nvSpPr>
            <p:cNvPr id="160" name="Google Shape;160;p7"/>
            <p:cNvSpPr/>
            <p:nvPr/>
          </p:nvSpPr>
          <p:spPr>
            <a:xfrm>
              <a:off x="687920" y="243"/>
              <a:ext cx="2627475" cy="1576485"/>
            </a:xfrm>
            <a:prstGeom prst="rect">
              <a:avLst/>
            </a:prstGeom>
            <a:solidFill>
              <a:srgbClr val="A5D025"/>
            </a:solidFill>
            <a:ln w="127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1" name="Google Shape;161;p7"/>
            <p:cNvSpPr txBox="1"/>
            <p:nvPr/>
          </p:nvSpPr>
          <p:spPr>
            <a:xfrm>
              <a:off x="687920" y="243"/>
              <a:ext cx="2627475" cy="1576485"/>
            </a:xfrm>
            <a:prstGeom prst="rect">
              <a:avLst/>
            </a:prstGeom>
            <a:noFill/>
            <a:ln>
              <a:noFill/>
            </a:ln>
          </p:spPr>
          <p:txBody>
            <a:bodyPr spcFirstLastPara="1" wrap="square" lIns="64750" tIns="64750" rIns="64750" bIns="64750" anchor="ctr" anchorCtr="0">
              <a:noAutofit/>
            </a:bodyPr>
            <a:lstStyle/>
            <a:p>
              <a:pPr marL="0" marR="0" lvl="0" indent="0" algn="ctr" rtl="0">
                <a:lnSpc>
                  <a:spcPct val="90000"/>
                </a:lnSpc>
                <a:spcBef>
                  <a:spcPts val="0"/>
                </a:spcBef>
                <a:spcAft>
                  <a:spcPts val="0"/>
                </a:spcAft>
                <a:buClr>
                  <a:schemeClr val="lt1"/>
                </a:buClr>
                <a:buSzPts val="1700"/>
                <a:buFont typeface="Corbel"/>
                <a:buNone/>
              </a:pPr>
              <a:r>
                <a:rPr lang="en-US" sz="1700" b="0" i="0" u="none" strike="noStrike" cap="none">
                  <a:solidFill>
                    <a:schemeClr val="lt1"/>
                  </a:solidFill>
                  <a:latin typeface="Corbel"/>
                  <a:ea typeface="Corbel"/>
                  <a:cs typeface="Corbel"/>
                  <a:sym typeface="Corbel"/>
                </a:rPr>
                <a:t>ALL children in Reception have school meals for their lunch, NO packed lunches.</a:t>
              </a:r>
              <a:endParaRPr sz="1400" b="0" i="0" u="none" strike="noStrike" cap="none">
                <a:solidFill>
                  <a:srgbClr val="000000"/>
                </a:solidFill>
                <a:latin typeface="Arial"/>
                <a:ea typeface="Arial"/>
                <a:cs typeface="Arial"/>
                <a:sym typeface="Arial"/>
              </a:endParaRPr>
            </a:p>
          </p:txBody>
        </p:sp>
        <p:sp>
          <p:nvSpPr>
            <p:cNvPr id="162" name="Google Shape;162;p7"/>
            <p:cNvSpPr/>
            <p:nvPr/>
          </p:nvSpPr>
          <p:spPr>
            <a:xfrm>
              <a:off x="3578143" y="243"/>
              <a:ext cx="2627475" cy="1576485"/>
            </a:xfrm>
            <a:prstGeom prst="rect">
              <a:avLst/>
            </a:prstGeom>
            <a:solidFill>
              <a:srgbClr val="05CC76"/>
            </a:solidFill>
            <a:ln w="127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3" name="Google Shape;163;p7"/>
            <p:cNvSpPr txBox="1"/>
            <p:nvPr/>
          </p:nvSpPr>
          <p:spPr>
            <a:xfrm>
              <a:off x="3578143" y="243"/>
              <a:ext cx="2627475" cy="1576485"/>
            </a:xfrm>
            <a:prstGeom prst="rect">
              <a:avLst/>
            </a:prstGeom>
            <a:noFill/>
            <a:ln>
              <a:noFill/>
            </a:ln>
          </p:spPr>
          <p:txBody>
            <a:bodyPr spcFirstLastPara="1" wrap="square" lIns="64750" tIns="64750" rIns="64750" bIns="64750" anchor="ctr" anchorCtr="0">
              <a:noAutofit/>
            </a:bodyPr>
            <a:lstStyle/>
            <a:p>
              <a:pPr marL="0" marR="0" lvl="0" indent="0" algn="ctr" rtl="0">
                <a:lnSpc>
                  <a:spcPct val="90000"/>
                </a:lnSpc>
                <a:spcBef>
                  <a:spcPts val="0"/>
                </a:spcBef>
                <a:spcAft>
                  <a:spcPts val="0"/>
                </a:spcAft>
                <a:buClr>
                  <a:schemeClr val="lt1"/>
                </a:buClr>
                <a:buSzPts val="1700"/>
                <a:buFont typeface="Corbel"/>
                <a:buNone/>
              </a:pPr>
              <a:r>
                <a:rPr lang="en-US" sz="1700" b="0" i="0" u="none" strike="noStrike" cap="none">
                  <a:solidFill>
                    <a:schemeClr val="lt1"/>
                  </a:solidFill>
                  <a:latin typeface="Corbel"/>
                  <a:ea typeface="Corbel"/>
                  <a:cs typeface="Corbel"/>
                  <a:sym typeface="Corbel"/>
                </a:rPr>
                <a:t>There are two hot choices every day (at least one choice is vegetarian), there are also sandwiches and jacket- potatoes available every day.</a:t>
              </a:r>
              <a:endParaRPr sz="1400" b="0" i="0" u="none" strike="noStrike" cap="none">
                <a:solidFill>
                  <a:srgbClr val="000000"/>
                </a:solidFill>
                <a:latin typeface="Arial"/>
                <a:ea typeface="Arial"/>
                <a:cs typeface="Arial"/>
                <a:sym typeface="Arial"/>
              </a:endParaRPr>
            </a:p>
          </p:txBody>
        </p:sp>
        <p:sp>
          <p:nvSpPr>
            <p:cNvPr id="164" name="Google Shape;164;p7"/>
            <p:cNvSpPr/>
            <p:nvPr/>
          </p:nvSpPr>
          <p:spPr>
            <a:xfrm>
              <a:off x="6468366" y="243"/>
              <a:ext cx="2627475" cy="1576485"/>
            </a:xfrm>
            <a:prstGeom prst="rect">
              <a:avLst/>
            </a:prstGeom>
            <a:solidFill>
              <a:srgbClr val="F13E97"/>
            </a:solidFill>
            <a:ln w="127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5" name="Google Shape;165;p7"/>
            <p:cNvSpPr txBox="1"/>
            <p:nvPr/>
          </p:nvSpPr>
          <p:spPr>
            <a:xfrm>
              <a:off x="6468366" y="243"/>
              <a:ext cx="2627475" cy="1576485"/>
            </a:xfrm>
            <a:prstGeom prst="rect">
              <a:avLst/>
            </a:prstGeom>
            <a:noFill/>
            <a:ln>
              <a:noFill/>
            </a:ln>
          </p:spPr>
          <p:txBody>
            <a:bodyPr spcFirstLastPara="1" wrap="square" lIns="64750" tIns="64750" rIns="64750" bIns="64750" anchor="ctr" anchorCtr="0">
              <a:noAutofit/>
            </a:bodyPr>
            <a:lstStyle/>
            <a:p>
              <a:pPr marL="0" marR="0" lvl="0" indent="0" algn="ctr" rtl="0">
                <a:lnSpc>
                  <a:spcPct val="90000"/>
                </a:lnSpc>
                <a:spcBef>
                  <a:spcPts val="0"/>
                </a:spcBef>
                <a:spcAft>
                  <a:spcPts val="0"/>
                </a:spcAft>
                <a:buClr>
                  <a:schemeClr val="lt1"/>
                </a:buClr>
                <a:buSzPts val="1700"/>
                <a:buFont typeface="Corbel"/>
                <a:buNone/>
              </a:pPr>
              <a:r>
                <a:rPr lang="en-US" sz="1700" b="0" i="0" u="none" strike="noStrike" cap="none">
                  <a:solidFill>
                    <a:schemeClr val="lt1"/>
                  </a:solidFill>
                  <a:latin typeface="Corbel"/>
                  <a:ea typeface="Corbel"/>
                  <a:cs typeface="Corbel"/>
                  <a:sym typeface="Corbel"/>
                </a:rPr>
                <a:t>All dietary requirements can be catered for, but you will need to discuss this with your class teacher at your parents meeting.</a:t>
              </a:r>
              <a:endParaRPr sz="1400" b="0" i="0" u="none" strike="noStrike" cap="none">
                <a:solidFill>
                  <a:srgbClr val="000000"/>
                </a:solidFill>
                <a:latin typeface="Arial"/>
                <a:ea typeface="Arial"/>
                <a:cs typeface="Arial"/>
                <a:sym typeface="Arial"/>
              </a:endParaRPr>
            </a:p>
          </p:txBody>
        </p:sp>
        <p:sp>
          <p:nvSpPr>
            <p:cNvPr id="166" name="Google Shape;166;p7"/>
            <p:cNvSpPr/>
            <p:nvPr/>
          </p:nvSpPr>
          <p:spPr>
            <a:xfrm>
              <a:off x="687920" y="1839476"/>
              <a:ext cx="2627475" cy="1576485"/>
            </a:xfrm>
            <a:prstGeom prst="rect">
              <a:avLst/>
            </a:prstGeom>
            <a:solidFill>
              <a:schemeClr val="accent5"/>
            </a:solidFill>
            <a:ln w="127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7" name="Google Shape;167;p7"/>
            <p:cNvSpPr txBox="1"/>
            <p:nvPr/>
          </p:nvSpPr>
          <p:spPr>
            <a:xfrm>
              <a:off x="687920" y="1839476"/>
              <a:ext cx="2627475" cy="1576485"/>
            </a:xfrm>
            <a:prstGeom prst="rect">
              <a:avLst/>
            </a:prstGeom>
            <a:noFill/>
            <a:ln>
              <a:noFill/>
            </a:ln>
          </p:spPr>
          <p:txBody>
            <a:bodyPr spcFirstLastPara="1" wrap="square" lIns="64750" tIns="64750" rIns="64750" bIns="64750" anchor="ctr" anchorCtr="0">
              <a:noAutofit/>
            </a:bodyPr>
            <a:lstStyle/>
            <a:p>
              <a:pPr marL="0" marR="0" lvl="0" indent="0" algn="ctr" rtl="0">
                <a:lnSpc>
                  <a:spcPct val="90000"/>
                </a:lnSpc>
                <a:spcBef>
                  <a:spcPts val="0"/>
                </a:spcBef>
                <a:spcAft>
                  <a:spcPts val="0"/>
                </a:spcAft>
                <a:buClr>
                  <a:schemeClr val="lt1"/>
                </a:buClr>
                <a:buSzPts val="1700"/>
                <a:buFont typeface="Corbel"/>
                <a:buNone/>
              </a:pPr>
              <a:r>
                <a:rPr lang="en-US" sz="1700" b="0" i="0" u="none" strike="noStrike" cap="none">
                  <a:solidFill>
                    <a:schemeClr val="lt1"/>
                  </a:solidFill>
                  <a:latin typeface="Corbel"/>
                  <a:ea typeface="Corbel"/>
                  <a:cs typeface="Corbel"/>
                  <a:sym typeface="Corbel"/>
                </a:rPr>
                <a:t>We try to encourage the children to choose one of the hot choices, but if they really don’t like either choice, they can choose a sandwich or jacket- potato.</a:t>
              </a:r>
              <a:endParaRPr sz="1400" b="0" i="0" u="none" strike="noStrike" cap="none">
                <a:solidFill>
                  <a:srgbClr val="000000"/>
                </a:solidFill>
                <a:latin typeface="Arial"/>
                <a:ea typeface="Arial"/>
                <a:cs typeface="Arial"/>
                <a:sym typeface="Arial"/>
              </a:endParaRPr>
            </a:p>
          </p:txBody>
        </p:sp>
        <p:sp>
          <p:nvSpPr>
            <p:cNvPr id="168" name="Google Shape;168;p7"/>
            <p:cNvSpPr/>
            <p:nvPr/>
          </p:nvSpPr>
          <p:spPr>
            <a:xfrm>
              <a:off x="3578143" y="1839476"/>
              <a:ext cx="2627475" cy="1576485"/>
            </a:xfrm>
            <a:prstGeom prst="rect">
              <a:avLst/>
            </a:prstGeom>
            <a:solidFill>
              <a:schemeClr val="accent6"/>
            </a:solidFill>
            <a:ln w="127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9" name="Google Shape;169;p7"/>
            <p:cNvSpPr txBox="1"/>
            <p:nvPr/>
          </p:nvSpPr>
          <p:spPr>
            <a:xfrm>
              <a:off x="3578143" y="1839476"/>
              <a:ext cx="2627475" cy="1576485"/>
            </a:xfrm>
            <a:prstGeom prst="rect">
              <a:avLst/>
            </a:prstGeom>
            <a:noFill/>
            <a:ln>
              <a:noFill/>
            </a:ln>
          </p:spPr>
          <p:txBody>
            <a:bodyPr spcFirstLastPara="1" wrap="square" lIns="64750" tIns="64750" rIns="64750" bIns="64750" anchor="ctr" anchorCtr="0">
              <a:noAutofit/>
            </a:bodyPr>
            <a:lstStyle/>
            <a:p>
              <a:pPr marL="0" marR="0" lvl="0" indent="0" algn="ctr" rtl="0">
                <a:lnSpc>
                  <a:spcPct val="90000"/>
                </a:lnSpc>
                <a:spcBef>
                  <a:spcPts val="0"/>
                </a:spcBef>
                <a:spcAft>
                  <a:spcPts val="0"/>
                </a:spcAft>
                <a:buClr>
                  <a:schemeClr val="lt1"/>
                </a:buClr>
                <a:buSzPts val="1700"/>
                <a:buFont typeface="Corbel"/>
                <a:buNone/>
              </a:pPr>
              <a:r>
                <a:rPr lang="en-US" sz="1700" b="0" i="0" u="none" strike="noStrike" cap="none">
                  <a:solidFill>
                    <a:schemeClr val="lt1"/>
                  </a:solidFill>
                  <a:latin typeface="Corbel"/>
                  <a:ea typeface="Corbel"/>
                  <a:cs typeface="Corbel"/>
                  <a:sym typeface="Corbel"/>
                </a:rPr>
                <a:t>We have had great success with even the fussiest eaters, encouraging them to try new things and expanding their diets.</a:t>
              </a:r>
              <a:endParaRPr sz="1400" b="0" i="0" u="none" strike="noStrike" cap="none">
                <a:solidFill>
                  <a:srgbClr val="000000"/>
                </a:solidFill>
                <a:latin typeface="Arial"/>
                <a:ea typeface="Arial"/>
                <a:cs typeface="Arial"/>
                <a:sym typeface="Arial"/>
              </a:endParaRPr>
            </a:p>
          </p:txBody>
        </p:sp>
        <p:sp>
          <p:nvSpPr>
            <p:cNvPr id="170" name="Google Shape;170;p7"/>
            <p:cNvSpPr/>
            <p:nvPr/>
          </p:nvSpPr>
          <p:spPr>
            <a:xfrm>
              <a:off x="6468366" y="1839476"/>
              <a:ext cx="2627475" cy="1576485"/>
            </a:xfrm>
            <a:prstGeom prst="rect">
              <a:avLst/>
            </a:prstGeom>
            <a:solidFill>
              <a:srgbClr val="A5D025"/>
            </a:solidFill>
            <a:ln w="127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1" name="Google Shape;171;p7"/>
            <p:cNvSpPr txBox="1"/>
            <p:nvPr/>
          </p:nvSpPr>
          <p:spPr>
            <a:xfrm>
              <a:off x="6468366" y="1839476"/>
              <a:ext cx="2627475" cy="1576485"/>
            </a:xfrm>
            <a:prstGeom prst="rect">
              <a:avLst/>
            </a:prstGeom>
            <a:noFill/>
            <a:ln>
              <a:noFill/>
            </a:ln>
          </p:spPr>
          <p:txBody>
            <a:bodyPr spcFirstLastPara="1" wrap="square" lIns="64750" tIns="64750" rIns="64750" bIns="64750" anchor="ctr" anchorCtr="0">
              <a:noAutofit/>
            </a:bodyPr>
            <a:lstStyle/>
            <a:p>
              <a:pPr marL="0" marR="0" lvl="0" indent="0" algn="ctr" rtl="0">
                <a:lnSpc>
                  <a:spcPct val="90000"/>
                </a:lnSpc>
                <a:spcBef>
                  <a:spcPts val="0"/>
                </a:spcBef>
                <a:spcAft>
                  <a:spcPts val="0"/>
                </a:spcAft>
                <a:buClr>
                  <a:schemeClr val="lt1"/>
                </a:buClr>
                <a:buSzPts val="1700"/>
                <a:buFont typeface="Corbel"/>
                <a:buNone/>
              </a:pPr>
              <a:r>
                <a:rPr lang="en-US" sz="1700" b="0" i="0" u="none" strike="noStrike" cap="none">
                  <a:solidFill>
                    <a:schemeClr val="lt1"/>
                  </a:solidFill>
                  <a:latin typeface="Corbel"/>
                  <a:ea typeface="Corbel"/>
                  <a:cs typeface="Corbel"/>
                  <a:sym typeface="Corbel"/>
                </a:rPr>
                <a:t>It is AMAZING what children will try when they see their friends eating it!</a:t>
              </a:r>
              <a:endParaRPr sz="1400" b="0" i="0" u="none" strike="noStrike" cap="none">
                <a:solidFill>
                  <a:srgbClr val="000000"/>
                </a:solidFill>
                <a:latin typeface="Arial"/>
                <a:ea typeface="Arial"/>
                <a:cs typeface="Arial"/>
                <a:sym typeface="Arial"/>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75"/>
        <p:cNvGrpSpPr/>
        <p:nvPr/>
      </p:nvGrpSpPr>
      <p:grpSpPr>
        <a:xfrm>
          <a:off x="0" y="0"/>
          <a:ext cx="0" cy="0"/>
          <a:chOff x="0" y="0"/>
          <a:chExt cx="0" cy="0"/>
        </a:xfrm>
      </p:grpSpPr>
      <p:sp>
        <p:nvSpPr>
          <p:cNvPr id="176" name="Google Shape;176;p8"/>
          <p:cNvSpPr/>
          <p:nvPr/>
        </p:nvSpPr>
        <p:spPr>
          <a:xfrm>
            <a:off x="0" y="0"/>
            <a:ext cx="4654296" cy="6858000"/>
          </a:xfrm>
          <a:prstGeom prst="rect">
            <a:avLst/>
          </a:prstGeom>
          <a:solidFill>
            <a:schemeClr val="dk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orbel"/>
              <a:ea typeface="Corbel"/>
              <a:cs typeface="Corbel"/>
              <a:sym typeface="Corbel"/>
            </a:endParaRPr>
          </a:p>
        </p:txBody>
      </p:sp>
      <p:sp>
        <p:nvSpPr>
          <p:cNvPr id="177" name="Google Shape;177;p8"/>
          <p:cNvSpPr txBox="1">
            <a:spLocks noGrp="1"/>
          </p:cNvSpPr>
          <p:nvPr>
            <p:ph type="title"/>
          </p:nvPr>
        </p:nvSpPr>
        <p:spPr>
          <a:xfrm>
            <a:off x="622570" y="838646"/>
            <a:ext cx="3709991" cy="5180709"/>
          </a:xfrm>
          <a:prstGeom prst="rect">
            <a:avLst/>
          </a:prstGeom>
          <a:noFill/>
          <a:ln>
            <a:noFill/>
          </a:ln>
        </p:spPr>
        <p:txBody>
          <a:bodyPr spcFirstLastPara="1" wrap="square" lIns="91425" tIns="45700" rIns="91425" bIns="45700" anchor="ctr" anchorCtr="0">
            <a:normAutofit/>
          </a:bodyPr>
          <a:lstStyle/>
          <a:p>
            <a:pPr marL="0" lvl="0" indent="0" algn="l" rtl="0">
              <a:lnSpc>
                <a:spcPct val="85000"/>
              </a:lnSpc>
              <a:spcBef>
                <a:spcPts val="0"/>
              </a:spcBef>
              <a:spcAft>
                <a:spcPts val="0"/>
              </a:spcAft>
              <a:buClr>
                <a:schemeClr val="lt2"/>
              </a:buClr>
              <a:buSzPts val="3600"/>
              <a:buFont typeface="Corbel"/>
              <a:buNone/>
            </a:pPr>
            <a:r>
              <a:rPr lang="en-US" sz="3600"/>
              <a:t>HOW CAN I HELP MY CHILD BE READY FOR SCHOOL?</a:t>
            </a:r>
            <a:endParaRPr sz="3600"/>
          </a:p>
        </p:txBody>
      </p:sp>
      <p:sp>
        <p:nvSpPr>
          <p:cNvPr id="178" name="Google Shape;178;p8"/>
          <p:cNvSpPr/>
          <p:nvPr/>
        </p:nvSpPr>
        <p:spPr>
          <a:xfrm>
            <a:off x="4654295" y="-2"/>
            <a:ext cx="7537703" cy="6858002"/>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orbel"/>
              <a:ea typeface="Corbel"/>
              <a:cs typeface="Corbel"/>
              <a:sym typeface="Corbel"/>
            </a:endParaRPr>
          </a:p>
        </p:txBody>
      </p:sp>
      <p:sp>
        <p:nvSpPr>
          <p:cNvPr id="179" name="Google Shape;179;p8"/>
          <p:cNvSpPr txBox="1">
            <a:spLocks noGrp="1"/>
          </p:cNvSpPr>
          <p:nvPr>
            <p:ph type="body" idx="1"/>
          </p:nvPr>
        </p:nvSpPr>
        <p:spPr>
          <a:xfrm>
            <a:off x="5163671" y="838647"/>
            <a:ext cx="5823328" cy="5180708"/>
          </a:xfrm>
          <a:prstGeom prst="rect">
            <a:avLst/>
          </a:prstGeom>
          <a:noFill/>
          <a:ln>
            <a:noFill/>
          </a:ln>
        </p:spPr>
        <p:txBody>
          <a:bodyPr spcFirstLastPara="1" wrap="square" lIns="91425" tIns="45700" rIns="91425" bIns="45700" anchor="ctr" anchorCtr="0">
            <a:normAutofit/>
          </a:bodyPr>
          <a:lstStyle/>
          <a:p>
            <a:pPr marL="182880" lvl="0" indent="-182880" algn="l" rtl="0">
              <a:lnSpc>
                <a:spcPct val="90000"/>
              </a:lnSpc>
              <a:spcBef>
                <a:spcPts val="0"/>
              </a:spcBef>
              <a:spcAft>
                <a:spcPts val="0"/>
              </a:spcAft>
              <a:buSzPts val="1700"/>
              <a:buChar char="▪"/>
            </a:pPr>
            <a:r>
              <a:rPr lang="en-US" sz="1700">
                <a:solidFill>
                  <a:schemeClr val="dk2"/>
                </a:solidFill>
              </a:rPr>
              <a:t>The most important skills to teach your child to aid their readiness for school, are their self-help skills.</a:t>
            </a:r>
            <a:endParaRPr/>
          </a:p>
          <a:p>
            <a:pPr marL="182880" lvl="0" indent="-182880" algn="l" rtl="0">
              <a:lnSpc>
                <a:spcPct val="90000"/>
              </a:lnSpc>
              <a:spcBef>
                <a:spcPts val="1400"/>
              </a:spcBef>
              <a:spcAft>
                <a:spcPts val="0"/>
              </a:spcAft>
              <a:buSzPts val="1700"/>
              <a:buChar char="▪"/>
            </a:pPr>
            <a:r>
              <a:rPr lang="en-US" sz="1700">
                <a:solidFill>
                  <a:schemeClr val="dk2"/>
                </a:solidFill>
              </a:rPr>
              <a:t>Are they fully toilet trained (including wiping their own bottoms)? Our toilets are not located directly off our classrooms, they are at the end of our corridor. Children access these toilets independently. We do not send a member of staff every time a child goes to the toilet, and we do not check that a child has cleaned themselves properly every time they visit the toilet. Of course, if any child has an accident, we will assist them in cleaning and getting changed. However, unless there is a diagnosed medical condition, we would expect all children to be able to use the toilets independently. </a:t>
            </a:r>
            <a:endParaRPr/>
          </a:p>
          <a:p>
            <a:pPr marL="182880" lvl="0" indent="-182880" algn="l" rtl="0">
              <a:lnSpc>
                <a:spcPct val="90000"/>
              </a:lnSpc>
              <a:spcBef>
                <a:spcPts val="1400"/>
              </a:spcBef>
              <a:spcAft>
                <a:spcPts val="0"/>
              </a:spcAft>
              <a:buSzPts val="1700"/>
              <a:buChar char="▪"/>
            </a:pPr>
            <a:r>
              <a:rPr lang="en-US" sz="1700">
                <a:solidFill>
                  <a:schemeClr val="dk2"/>
                </a:solidFill>
              </a:rPr>
              <a:t>Can they put on their own coats and shoes? In a class of 30 children, it can take a long time to get outside if the staff have to put on everybody’s coat and Wellington Boots. These are skills easily practised at home. </a:t>
            </a:r>
            <a:endParaRPr sz="1700">
              <a:solidFill>
                <a:schemeClr val="dk2"/>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83"/>
        <p:cNvGrpSpPr/>
        <p:nvPr/>
      </p:nvGrpSpPr>
      <p:grpSpPr>
        <a:xfrm>
          <a:off x="0" y="0"/>
          <a:ext cx="0" cy="0"/>
          <a:chOff x="0" y="0"/>
          <a:chExt cx="0" cy="0"/>
        </a:xfrm>
      </p:grpSpPr>
      <p:sp>
        <p:nvSpPr>
          <p:cNvPr id="184" name="Google Shape;184;p9"/>
          <p:cNvSpPr/>
          <p:nvPr/>
        </p:nvSpPr>
        <p:spPr>
          <a:xfrm>
            <a:off x="0" y="0"/>
            <a:ext cx="4654296" cy="6858000"/>
          </a:xfrm>
          <a:prstGeom prst="rect">
            <a:avLst/>
          </a:prstGeom>
          <a:solidFill>
            <a:schemeClr val="dk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orbel"/>
              <a:ea typeface="Corbel"/>
              <a:cs typeface="Corbel"/>
              <a:sym typeface="Corbel"/>
            </a:endParaRPr>
          </a:p>
        </p:txBody>
      </p:sp>
      <p:sp>
        <p:nvSpPr>
          <p:cNvPr id="185" name="Google Shape;185;p9"/>
          <p:cNvSpPr txBox="1">
            <a:spLocks noGrp="1"/>
          </p:cNvSpPr>
          <p:nvPr>
            <p:ph type="title"/>
          </p:nvPr>
        </p:nvSpPr>
        <p:spPr>
          <a:xfrm>
            <a:off x="622570" y="838646"/>
            <a:ext cx="3709991" cy="5180709"/>
          </a:xfrm>
          <a:prstGeom prst="rect">
            <a:avLst/>
          </a:prstGeom>
          <a:noFill/>
          <a:ln>
            <a:noFill/>
          </a:ln>
        </p:spPr>
        <p:txBody>
          <a:bodyPr spcFirstLastPara="1" wrap="square" lIns="91425" tIns="45700" rIns="91425" bIns="45700" anchor="ctr" anchorCtr="0">
            <a:normAutofit/>
          </a:bodyPr>
          <a:lstStyle/>
          <a:p>
            <a:pPr marL="0" lvl="0" indent="0" algn="l" rtl="0">
              <a:lnSpc>
                <a:spcPct val="85000"/>
              </a:lnSpc>
              <a:spcBef>
                <a:spcPts val="0"/>
              </a:spcBef>
              <a:spcAft>
                <a:spcPts val="0"/>
              </a:spcAft>
              <a:buClr>
                <a:schemeClr val="lt2"/>
              </a:buClr>
              <a:buSzPts val="3600"/>
              <a:buFont typeface="Corbel"/>
              <a:buNone/>
            </a:pPr>
            <a:r>
              <a:rPr lang="en-US" sz="3600"/>
              <a:t>HOW CAN I HELP MY CHILD BE READY FOR SCHOOL? (CONTINUED)</a:t>
            </a:r>
            <a:endParaRPr sz="3600"/>
          </a:p>
        </p:txBody>
      </p:sp>
      <p:sp>
        <p:nvSpPr>
          <p:cNvPr id="186" name="Google Shape;186;p9"/>
          <p:cNvSpPr/>
          <p:nvPr/>
        </p:nvSpPr>
        <p:spPr>
          <a:xfrm>
            <a:off x="4654295" y="-2"/>
            <a:ext cx="7537703" cy="6858002"/>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orbel"/>
              <a:ea typeface="Corbel"/>
              <a:cs typeface="Corbel"/>
              <a:sym typeface="Corbel"/>
            </a:endParaRPr>
          </a:p>
        </p:txBody>
      </p:sp>
      <p:sp>
        <p:nvSpPr>
          <p:cNvPr id="187" name="Google Shape;187;p9"/>
          <p:cNvSpPr txBox="1">
            <a:spLocks noGrp="1"/>
          </p:cNvSpPr>
          <p:nvPr>
            <p:ph type="body" idx="1"/>
          </p:nvPr>
        </p:nvSpPr>
        <p:spPr>
          <a:xfrm>
            <a:off x="5163671" y="838647"/>
            <a:ext cx="5823328" cy="5180708"/>
          </a:xfrm>
          <a:prstGeom prst="rect">
            <a:avLst/>
          </a:prstGeom>
          <a:noFill/>
          <a:ln>
            <a:noFill/>
          </a:ln>
        </p:spPr>
        <p:txBody>
          <a:bodyPr spcFirstLastPara="1" wrap="square" lIns="91425" tIns="45700" rIns="91425" bIns="45700" anchor="ctr" anchorCtr="0">
            <a:normAutofit/>
          </a:bodyPr>
          <a:lstStyle/>
          <a:p>
            <a:pPr marL="182880" lvl="0" indent="-182880" algn="l" rtl="0">
              <a:lnSpc>
                <a:spcPct val="90000"/>
              </a:lnSpc>
              <a:spcBef>
                <a:spcPts val="0"/>
              </a:spcBef>
              <a:spcAft>
                <a:spcPts val="0"/>
              </a:spcAft>
              <a:buSzPts val="1900"/>
              <a:buChar char="▪"/>
            </a:pPr>
            <a:r>
              <a:rPr lang="en-US" sz="1900">
                <a:solidFill>
                  <a:schemeClr val="dk2"/>
                </a:solidFill>
              </a:rPr>
              <a:t>Encourage your child to pack their own reading bag for school, including reading books and any letters. At the end of the school day when we are giving items out, we encourage all children to put their things into their bags. </a:t>
            </a:r>
            <a:endParaRPr/>
          </a:p>
          <a:p>
            <a:pPr marL="182880" lvl="0" indent="-182880" algn="l" rtl="0">
              <a:lnSpc>
                <a:spcPct val="90000"/>
              </a:lnSpc>
              <a:spcBef>
                <a:spcPts val="1400"/>
              </a:spcBef>
              <a:spcAft>
                <a:spcPts val="0"/>
              </a:spcAft>
              <a:buSzPts val="1900"/>
              <a:buChar char="▪"/>
            </a:pPr>
            <a:r>
              <a:rPr lang="en-US" sz="1900">
                <a:solidFill>
                  <a:schemeClr val="dk2"/>
                </a:solidFill>
              </a:rPr>
              <a:t>Does your child recognise their own name? In school they will need to be able to find their own coat pegs, their own books, their own pencil pots and their own clothing with their name on. We do use photographs as well, but being able to recognise their name gives them lots of confidence.</a:t>
            </a:r>
            <a:endParaRPr/>
          </a:p>
          <a:p>
            <a:pPr marL="182880" lvl="0" indent="-182880" algn="l" rtl="0">
              <a:lnSpc>
                <a:spcPct val="90000"/>
              </a:lnSpc>
              <a:spcBef>
                <a:spcPts val="1400"/>
              </a:spcBef>
              <a:spcAft>
                <a:spcPts val="0"/>
              </a:spcAft>
              <a:buSzPts val="1900"/>
              <a:buChar char="▪"/>
            </a:pPr>
            <a:r>
              <a:rPr lang="en-US" sz="1900">
                <a:solidFill>
                  <a:schemeClr val="dk2"/>
                </a:solidFill>
              </a:rPr>
              <a:t>Can they use a knife, fork and spoon? Can they drink from an open cup? At lunchtime we do have staff to assist the children in cutting up their food, but they have 90 children to support. The more independent the children can be, the better. Sitting down together for your meals, as a family, is a lovely way to prepare your child for their school lunches. </a:t>
            </a:r>
            <a:endParaRPr sz="1900">
              <a:solidFill>
                <a:schemeClr val="dk2"/>
              </a:solidFill>
            </a:endParaRPr>
          </a:p>
        </p:txBody>
      </p:sp>
    </p:spTree>
  </p:cSld>
  <p:clrMapOvr>
    <a:masterClrMapping/>
  </p:clrMapOvr>
</p:sld>
</file>

<file path=ppt/theme/theme1.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1712</Words>
  <Application>Microsoft Office PowerPoint</Application>
  <PresentationFormat>Widescreen</PresentationFormat>
  <Paragraphs>76</Paragraphs>
  <Slides>14</Slides>
  <Notes>14</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14</vt:i4>
      </vt:variant>
    </vt:vector>
  </HeadingPairs>
  <TitlesOfParts>
    <vt:vector size="19" baseType="lpstr">
      <vt:lpstr>Noto Sans Symbols</vt:lpstr>
      <vt:lpstr>Arial</vt:lpstr>
      <vt:lpstr>Corbel</vt:lpstr>
      <vt:lpstr>Banded</vt:lpstr>
      <vt:lpstr>Banded</vt:lpstr>
      <vt:lpstr>WELCOME TO RECEPTION</vt:lpstr>
      <vt:lpstr>INTRODUCTION TO NORWOOD</vt:lpstr>
      <vt:lpstr>INTRODUCTION TO STAFF</vt:lpstr>
      <vt:lpstr>TASTER VISITS</vt:lpstr>
      <vt:lpstr>KEY INFORMATION</vt:lpstr>
      <vt:lpstr>SCHOOL UNIFORM</vt:lpstr>
      <vt:lpstr>SCHOOL MEALS</vt:lpstr>
      <vt:lpstr>HOW CAN I HELP MY CHILD BE READY FOR SCHOOL?</vt:lpstr>
      <vt:lpstr>HOW CAN I HELP MY CHILD BE READY FOR SCHOOL? (CONTINUED)</vt:lpstr>
      <vt:lpstr>HOW CAN I HELP MY CHILD BE READY FOR SCHOOL (CONTINUED)</vt:lpstr>
      <vt:lpstr>OUR THREE RECEPTION CLASSES</vt:lpstr>
      <vt:lpstr>OUR RECEPTION TEAM</vt:lpstr>
      <vt:lpstr>INFORMATION</vt:lpstr>
      <vt:lpstr>A SEVEN- YEAR RELATIONSHIP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RECEPTION</dc:title>
  <dc:creator>Ruth Thorpe</dc:creator>
  <cp:lastModifiedBy>Mrs Thorpe</cp:lastModifiedBy>
  <cp:revision>4</cp:revision>
  <dcterms:created xsi:type="dcterms:W3CDTF">2021-05-18T13:10:59Z</dcterms:created>
  <dcterms:modified xsi:type="dcterms:W3CDTF">2025-02-26T14:19:02Z</dcterms:modified>
</cp:coreProperties>
</file>