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0C8E-B5AF-4BED-A2E2-ACFC19C335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SassoonPrimaryInfant" pitchFamily="2" charset="0"/>
              </a:rPr>
              <a:t>Welcome to our Nativity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1E202-BEFC-42C6-B488-A0B5E417E6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4800" dirty="0">
                <a:solidFill>
                  <a:schemeClr val="tx1"/>
                </a:solidFill>
                <a:latin typeface="SassoonPrimaryInfan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Busy, Busy Bethlehem</a:t>
            </a:r>
            <a:endParaRPr lang="en-GB" altLang="en-US" sz="4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Image result for nativity">
            <a:extLst>
              <a:ext uri="{FF2B5EF4-FFF2-40B4-BE49-F238E27FC236}">
                <a16:creationId xmlns:a16="http://schemas.microsoft.com/office/drawing/2014/main" id="{A966792A-7290-41CE-AE8F-64F28678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21" y="143742"/>
            <a:ext cx="4357409" cy="36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6C388-DD70-4D82-96F6-0E2CA62D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F631B-05BA-44B5-84FD-D1D955628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8128" y="3119184"/>
            <a:ext cx="3992732" cy="723714"/>
          </a:xfrm>
        </p:spPr>
        <p:txBody>
          <a:bodyPr/>
          <a:lstStyle/>
          <a:p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  <a:latin typeface="SassoonPrimaryInfant" pitchFamily="2" charset="0"/>
              </a:rPr>
              <a:t>Mary, Joseph and the Donkey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CA4B66-6ACF-4877-BE64-CE46671A9D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057413">
            <a:off x="1123628" y="480382"/>
            <a:ext cx="2514600" cy="3352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1D11D-2FE9-46BE-9F42-7E38212B9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F8C814-614D-4CA8-9B72-B40D80866E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6200000">
            <a:off x="4457728" y="571327"/>
            <a:ext cx="3000691" cy="225051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4E9EC-F7F9-4E38-845E-7CEA38B24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55775">
            <a:off x="7937244" y="733904"/>
            <a:ext cx="3352801" cy="2514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49C78A-49BB-4DB7-B0EC-D374C2996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75854" y="3962610"/>
            <a:ext cx="2859042" cy="2799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95580-3B3E-48D4-9A39-804DF17D4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47219" y="4312264"/>
            <a:ext cx="2973881" cy="22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9F4D-C9D6-4367-94DC-42795C50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098" y="688690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en-GB" sz="7200" b="1" dirty="0">
                <a:latin typeface="SassoonPrimaryInfant" pitchFamily="2" charset="0"/>
              </a:rPr>
              <a:t>Soldiers</a:t>
            </a:r>
            <a:r>
              <a:rPr lang="en-GB" sz="7200" dirty="0">
                <a:latin typeface="SassoonPrimaryInfant" pitchFamily="2" charset="0"/>
              </a:rPr>
              <a:t> </a:t>
            </a:r>
            <a:br>
              <a:rPr lang="en-GB" sz="7200" dirty="0">
                <a:latin typeface="SassoonPrimaryInfant" pitchFamily="2" charset="0"/>
              </a:rPr>
            </a:br>
            <a:endParaRPr lang="en-GB" sz="7200" dirty="0">
              <a:latin typeface="SassoonPrimaryInfant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2258F-084F-4DB2-9D7A-1376DC08C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EB5222-F9E6-41E5-90AB-91C32332F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4686"/>
          <a:stretch/>
        </p:blipFill>
        <p:spPr>
          <a:xfrm rot="20857584">
            <a:off x="968588" y="2398777"/>
            <a:ext cx="4343400" cy="31048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9DA26-83FF-4EA0-A654-924FD0D89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30C0BC-CB2E-4B14-BFBB-AFF6194AC3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b="3153"/>
          <a:stretch/>
        </p:blipFill>
        <p:spPr>
          <a:xfrm rot="825490">
            <a:off x="7178172" y="2547210"/>
            <a:ext cx="4338637" cy="3151392"/>
          </a:xfrm>
        </p:spPr>
      </p:pic>
    </p:spTree>
    <p:extLst>
      <p:ext uri="{BB962C8B-B14F-4D97-AF65-F5344CB8AC3E}">
        <p14:creationId xmlns:p14="http://schemas.microsoft.com/office/powerpoint/2010/main" val="38774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04921-6950-4881-8E5B-F2C060B0C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512" y="190476"/>
            <a:ext cx="8911687" cy="1544055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>
                <a:latin typeface="Arial Narrow" panose="020B0606020202030204" pitchFamily="34" charset="0"/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90B-46E6-4B90-B668-85C4096E1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774243">
            <a:off x="1061766" y="1210367"/>
            <a:ext cx="3992732" cy="576262"/>
          </a:xfrm>
        </p:spPr>
        <p:txBody>
          <a:bodyPr/>
          <a:lstStyle/>
          <a:p>
            <a:endParaRPr lang="en-GB" dirty="0"/>
          </a:p>
          <a:p>
            <a:r>
              <a:rPr lang="en-GB" b="1" dirty="0"/>
              <a:t> </a:t>
            </a:r>
            <a:r>
              <a:rPr lang="en-GB" sz="3200" b="1" dirty="0">
                <a:solidFill>
                  <a:schemeClr val="tx1"/>
                </a:solidFill>
                <a:latin typeface="SassoonPrimaryInfant" pitchFamily="2" charset="0"/>
              </a:rPr>
              <a:t>Narrators and Angels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755DAA-4ADC-420F-97E5-773F492755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0714224">
            <a:off x="1549374" y="1800225"/>
            <a:ext cx="4343400" cy="32575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B22C0-5D16-4D5F-9817-5A39BCB8A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448451">
            <a:off x="7424497" y="1090541"/>
            <a:ext cx="4592703" cy="576262"/>
          </a:xfrm>
        </p:spPr>
        <p:txBody>
          <a:bodyPr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SassoonPrimaryInfant" pitchFamily="2" charset="0"/>
              </a:rPr>
              <a:t>Shepherds and Innkeepers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BC4B28-4AF5-484E-B105-B618233ACB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464690">
            <a:off x="7200447" y="1735549"/>
            <a:ext cx="4338637" cy="3253977"/>
          </a:xfr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CF41255-6346-422A-B7C8-CA412B5ED3EA}"/>
              </a:ext>
            </a:extLst>
          </p:cNvPr>
          <p:cNvSpPr txBox="1">
            <a:spLocks/>
          </p:cNvSpPr>
          <p:nvPr/>
        </p:nvSpPr>
        <p:spPr>
          <a:xfrm rot="20706772">
            <a:off x="1261413" y="2800532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8AF1B-A683-4D24-AEE7-6B221865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182" y="4120024"/>
            <a:ext cx="3173892" cy="23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49C38-9AAC-459A-A660-0CCEEB9B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139" y="624846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000" b="1" dirty="0">
                <a:latin typeface="SassoonPrimaryInfant" pitchFamily="2" charset="0"/>
              </a:rPr>
              <a:t>Market sellers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CDD7A-7BA0-4C43-B284-476E329BB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E3961E-CBE2-41E1-88E6-20A1C4E16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818" t="12865" r="12879" b="21074"/>
          <a:stretch/>
        </p:blipFill>
        <p:spPr>
          <a:xfrm rot="20810533">
            <a:off x="1307938" y="2349748"/>
            <a:ext cx="3833718" cy="370244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60E06-67D6-4BBC-B129-20248A83F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C26A52-0DF8-46F4-869D-936F3B4AFE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9162" r="6610"/>
          <a:stretch/>
        </p:blipFill>
        <p:spPr>
          <a:xfrm rot="500188">
            <a:off x="7358332" y="2188418"/>
            <a:ext cx="4170041" cy="3713208"/>
          </a:xfrm>
        </p:spPr>
      </p:pic>
    </p:spTree>
    <p:extLst>
      <p:ext uri="{BB962C8B-B14F-4D97-AF65-F5344CB8AC3E}">
        <p14:creationId xmlns:p14="http://schemas.microsoft.com/office/powerpoint/2010/main" val="34528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1B97-ECF9-4AED-974A-AE762F97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889" y="64074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latin typeface="SassoonPrimaryInfant" pitchFamily="2" charset="0"/>
                <a:cs typeface="Arial" panose="020B0604020202020204" pitchFamily="34" charset="0"/>
              </a:rPr>
              <a:t>Choir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21510-09BA-41B5-B734-95FC72AE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12325C-8170-4487-82A4-13751EA2F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0723406">
            <a:off x="1026986" y="1874892"/>
            <a:ext cx="4343400" cy="32575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10884-332E-430D-9E04-18F9F877D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8933519-DFE5-426C-8174-BF826574D8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66831">
            <a:off x="7472266" y="2039580"/>
            <a:ext cx="4338637" cy="325397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F545C-F3AC-4ADB-ABE1-1613CB637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23128" y="3604275"/>
            <a:ext cx="3473894" cy="26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81F1-B711-4AF4-852A-E34F95460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261" y="306236"/>
            <a:ext cx="8911687" cy="1280890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SassoonPrimaryInfant" pitchFamily="2" charset="0"/>
              </a:rPr>
              <a:t>Kings, intro and outro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8E6EB-9268-4DE6-A099-7286B15DF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136DC-864D-492A-8FF6-19AD0E09B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FAB8272-BA55-47CB-9115-319123514F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47075" y="2545737"/>
            <a:ext cx="5231277" cy="3923458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AC170C-F478-4CD2-9245-AC90DB10EF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6274102">
            <a:off x="8704790" y="1974921"/>
            <a:ext cx="4122633" cy="30919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ABF2C-8353-4A40-96B3-EF292204F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8" t="14238"/>
          <a:stretch/>
        </p:blipFill>
        <p:spPr>
          <a:xfrm rot="4816926">
            <a:off x="351273" y="2137987"/>
            <a:ext cx="3917775" cy="3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AED0-688B-41BD-A88A-05FEE5E0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413" y="624403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en-GB" sz="7200" b="1" dirty="0">
                <a:latin typeface="SassoonPrimaryInfant" pitchFamily="2" charset="0"/>
              </a:rPr>
              <a:t>Stars </a:t>
            </a:r>
            <a:br>
              <a:rPr lang="en-GB" sz="7200" dirty="0">
                <a:latin typeface="SassoonPrimaryInfant" pitchFamily="2" charset="0"/>
              </a:rPr>
            </a:br>
            <a:endParaRPr lang="en-GB" sz="7200" dirty="0">
              <a:latin typeface="SassoonPrimaryInfant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F9184-E793-4660-9265-4A597FA35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1CECA-A056-40E9-8403-9A3C1B0E8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47190C7-E18C-4E2A-8408-A722E7569A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2939373" y="1668250"/>
            <a:ext cx="6432992" cy="4824744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CFE2670-BD5C-4AFF-8054-FFE32AFD255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0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B1C2-4F02-4AF5-BDE7-2EF8AF53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658" y="252225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sz="6600" b="1" dirty="0">
                <a:latin typeface="SassoonPrimaryInfant" pitchFamily="2" charset="0"/>
              </a:rPr>
              <a:t>Thank you all for coming.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AD97-69D4-43D3-8321-3162B5D79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CCBE46-6EE8-46BB-B4CE-DA92113C5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6FBF5-7E5D-4DAF-8946-73C6FFE06A3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16,882 Nativity Scene Stock Photos - Free &amp; Royalty-Free ...">
            <a:extLst>
              <a:ext uri="{FF2B5EF4-FFF2-40B4-BE49-F238E27FC236}">
                <a16:creationId xmlns:a16="http://schemas.microsoft.com/office/drawing/2014/main" id="{9DF24803-3809-483E-9173-F9AE3ECD13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84" y="2125420"/>
            <a:ext cx="5872898" cy="44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</TotalTime>
  <Words>42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Century Gothic</vt:lpstr>
      <vt:lpstr>SassoonPrimaryInfant</vt:lpstr>
      <vt:lpstr>Times New Roman</vt:lpstr>
      <vt:lpstr>Wingdings 3</vt:lpstr>
      <vt:lpstr>Wisp</vt:lpstr>
      <vt:lpstr>Welcome to our Nativity</vt:lpstr>
      <vt:lpstr>PowerPoint Presentation</vt:lpstr>
      <vt:lpstr>Soldiers  </vt:lpstr>
      <vt:lpstr>  </vt:lpstr>
      <vt:lpstr>Market sellers  </vt:lpstr>
      <vt:lpstr>Choir</vt:lpstr>
      <vt:lpstr>Kings, intro and outro</vt:lpstr>
      <vt:lpstr>Stars  </vt:lpstr>
      <vt:lpstr>Thank you all for coming.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Muna Abdillahi</dc:creator>
  <cp:lastModifiedBy>Muna Abdillahi</cp:lastModifiedBy>
  <cp:revision>17</cp:revision>
  <cp:lastPrinted>2023-12-15T12:47:31Z</cp:lastPrinted>
  <dcterms:created xsi:type="dcterms:W3CDTF">2023-12-06T16:10:13Z</dcterms:created>
  <dcterms:modified xsi:type="dcterms:W3CDTF">2023-12-15T12:50:08Z</dcterms:modified>
</cp:coreProperties>
</file>