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24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DD351-C124-4FD8-95D1-D804CFC06788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C0ABF-6CDF-4705-9C02-5A859D6D38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Greenwhich</a:t>
            </a:r>
            <a:r>
              <a:rPr lang="en-GB" dirty="0" smtClean="0"/>
              <a:t> Meridian 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0ABF-6CDF-4705-9C02-5A859D6D3879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Greenwhich</a:t>
            </a:r>
            <a:r>
              <a:rPr lang="en-GB" dirty="0" smtClean="0"/>
              <a:t> Meridian 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0ABF-6CDF-4705-9C02-5A859D6D387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32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0ABF-6CDF-4705-9C02-5A859D6D387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Main task – give out A3</a:t>
            </a:r>
            <a:r>
              <a:rPr lang="en-GB" baseline="0" dirty="0" smtClean="0"/>
              <a:t> coloured time zone maps and worksheets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C0ABF-6CDF-4705-9C02-5A859D6D3879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E5EA-71C0-4FDD-9F2C-440A5A830F5B}" type="datetimeFigureOut">
              <a:rPr lang="en-US" smtClean="0"/>
              <a:pPr/>
              <a:t>2/22/2021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CC90-B068-40FD-9545-313179B57A2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timeanddate.com/time/map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en-GB" dirty="0" smtClean="0"/>
              <a:t>L.O. To be able to solve problems involving time.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www.mrsmorganmaths.weebly.com</a:t>
            </a:r>
            <a:endParaRPr lang="en-GB" sz="900" dirty="0"/>
          </a:p>
        </p:txBody>
      </p:sp>
      <p:pic>
        <p:nvPicPr>
          <p:cNvPr id="5" name="Picture 4" descr="MMM.f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8046" y="6685616"/>
            <a:ext cx="285954" cy="172384"/>
          </a:xfrm>
          <a:prstGeom prst="rect">
            <a:avLst/>
          </a:prstGeom>
        </p:spPr>
      </p:pic>
      <p:pic>
        <p:nvPicPr>
          <p:cNvPr id="1036" name="Picture 12" descr="Image result for time zones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379266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47864" y="5229200"/>
            <a:ext cx="25202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 picture of?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848" y="1244379"/>
            <a:ext cx="6824303" cy="41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www.mrsmorganmaths.weebly.com</a:t>
            </a:r>
            <a:endParaRPr lang="en-GB" sz="900" dirty="0"/>
          </a:p>
        </p:txBody>
      </p:sp>
      <p:pic>
        <p:nvPicPr>
          <p:cNvPr id="5" name="Picture 4" descr="MMM.f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8046" y="6685616"/>
            <a:ext cx="285954" cy="1723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this picture of?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9848" y="1244379"/>
            <a:ext cx="6824303" cy="41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www.mrsmorganmaths.weebly.com</a:t>
            </a:r>
            <a:endParaRPr lang="en-GB" sz="900" dirty="0"/>
          </a:p>
        </p:txBody>
      </p:sp>
      <p:pic>
        <p:nvPicPr>
          <p:cNvPr id="5" name="Picture 4" descr="MMM.f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8046" y="6685616"/>
            <a:ext cx="285954" cy="172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7824" y="5661248"/>
            <a:ext cx="3766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</a:rPr>
              <a:t>Greenwich Mean Time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5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there so many clocks?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249" y="1600201"/>
            <a:ext cx="6031501" cy="41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www.mrsmorganmaths.weebly.com</a:t>
            </a:r>
            <a:endParaRPr lang="en-GB" sz="900" dirty="0"/>
          </a:p>
        </p:txBody>
      </p:sp>
      <p:pic>
        <p:nvPicPr>
          <p:cNvPr id="5" name="Picture 4" descr="MMM.f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8046" y="6685616"/>
            <a:ext cx="285954" cy="17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are there so many clocks?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249" y="1600201"/>
            <a:ext cx="6031501" cy="41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www.mrsmorganmaths.weebly.com</a:t>
            </a:r>
            <a:endParaRPr lang="en-GB" sz="900" dirty="0"/>
          </a:p>
        </p:txBody>
      </p:sp>
      <p:pic>
        <p:nvPicPr>
          <p:cNvPr id="5" name="Picture 4" descr="MMM.f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58046" y="6685616"/>
            <a:ext cx="285954" cy="172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885" y="5915820"/>
            <a:ext cx="8575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They are the times in different cities in different countries around the world.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Zones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841" t="19888" r="17165" b="7506"/>
          <a:stretch>
            <a:fillRect/>
          </a:stretch>
        </p:blipFill>
        <p:spPr bwMode="auto">
          <a:xfrm>
            <a:off x="1071538" y="1285860"/>
            <a:ext cx="7143800" cy="41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5572140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Task: cut out the counties. Arrange them in order of who celebrates new years day first.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www.mrsmorganmaths.weebly.com</a:t>
            </a:r>
            <a:endParaRPr lang="en-GB" sz="900" dirty="0"/>
          </a:p>
        </p:txBody>
      </p:sp>
      <p:pic>
        <p:nvPicPr>
          <p:cNvPr id="6" name="Picture 5" descr="MMM.f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58046" y="6685616"/>
            <a:ext cx="285954" cy="17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Zones</a:t>
            </a:r>
            <a:endParaRPr lang="en-GB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841" t="19888" r="17165" b="7506"/>
          <a:stretch>
            <a:fillRect/>
          </a:stretch>
        </p:blipFill>
        <p:spPr bwMode="auto">
          <a:xfrm>
            <a:off x="1071538" y="1285860"/>
            <a:ext cx="7143800" cy="41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14348" y="564357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hlinkClick r:id="rId4"/>
              </a:rPr>
              <a:t>http://www.timeanddate.com/time/map/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www.mrsmorganmaths.weebly.com</a:t>
            </a:r>
            <a:endParaRPr lang="en-GB" sz="900" dirty="0"/>
          </a:p>
        </p:txBody>
      </p:sp>
      <p:pic>
        <p:nvPicPr>
          <p:cNvPr id="6" name="Picture 5" descr="MMM.f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8046" y="6685616"/>
            <a:ext cx="285954" cy="17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time zone map to design a question, like the ones that you have answered today. Ask someone else to complete your question.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www.mrsmorganmaths.weebly.com</a:t>
            </a:r>
            <a:endParaRPr lang="en-GB" sz="900" dirty="0"/>
          </a:p>
        </p:txBody>
      </p:sp>
      <p:pic>
        <p:nvPicPr>
          <p:cNvPr id="5" name="Picture 4" descr="MMM.f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8046" y="6685616"/>
            <a:ext cx="285954" cy="172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139</Words>
  <Application>Microsoft Office PowerPoint</Application>
  <PresentationFormat>On-screen Show (4:3)</PresentationFormat>
  <Paragraphs>28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</vt:lpstr>
      <vt:lpstr>Calibri</vt:lpstr>
      <vt:lpstr>Office Theme</vt:lpstr>
      <vt:lpstr>L.O. To be able to solve problems involving time.</vt:lpstr>
      <vt:lpstr>What is this picture of?</vt:lpstr>
      <vt:lpstr>What is this picture of?</vt:lpstr>
      <vt:lpstr>Why are there so many clocks?</vt:lpstr>
      <vt:lpstr>Why are there so many clocks?</vt:lpstr>
      <vt:lpstr>Time Zones</vt:lpstr>
      <vt:lpstr>Time Zones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L.O. To be able to solve problems involving time.</dc:title>
  <dc:creator>acsuser</dc:creator>
  <cp:lastModifiedBy>dstanley</cp:lastModifiedBy>
  <cp:revision>5</cp:revision>
  <dcterms:created xsi:type="dcterms:W3CDTF">2013-03-21T16:56:28Z</dcterms:created>
  <dcterms:modified xsi:type="dcterms:W3CDTF">2021-02-22T11:11:52Z</dcterms:modified>
</cp:coreProperties>
</file>