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95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473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8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713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6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16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8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6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6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0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63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94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7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6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8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B0F3-6E5C-4347-9C86-F2BDEE4FE1A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DEBA8B-4D2F-4484-8ECB-6B2B4E5FF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9870" y="1796143"/>
            <a:ext cx="8915399" cy="1598753"/>
          </a:xfrm>
        </p:spPr>
        <p:txBody>
          <a:bodyPr/>
          <a:lstStyle/>
          <a:p>
            <a:pPr algn="ctr"/>
            <a:r>
              <a:rPr lang="en-GB" sz="4800" dirty="0" smtClean="0"/>
              <a:t>To understand the community of Sheffield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5627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03" y="996227"/>
            <a:ext cx="9498536" cy="1168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678" y="385642"/>
            <a:ext cx="10515600" cy="84393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Coming together as a community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770" y="2541525"/>
            <a:ext cx="2018581" cy="2018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02" y="2494829"/>
            <a:ext cx="1920755" cy="1920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3939" r="13444"/>
          <a:stretch/>
        </p:blipFill>
        <p:spPr>
          <a:xfrm>
            <a:off x="9819894" y="395361"/>
            <a:ext cx="2199736" cy="1682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8113" y="2178747"/>
            <a:ext cx="2453853" cy="1196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5464" y="4988360"/>
            <a:ext cx="3141075" cy="1544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3639" y="2321790"/>
            <a:ext cx="1896745" cy="1896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103" y="4937341"/>
            <a:ext cx="3721309" cy="1548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1384" y="3406840"/>
            <a:ext cx="1970006" cy="19700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3590" y="4725065"/>
            <a:ext cx="1966040" cy="1972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8264" y="2321790"/>
            <a:ext cx="22764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5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438451"/>
              </p:ext>
            </p:extLst>
          </p:nvPr>
        </p:nvGraphicFramePr>
        <p:xfrm>
          <a:off x="2671519" y="871556"/>
          <a:ext cx="6692660" cy="1697178"/>
        </p:xfrm>
        <a:graphic>
          <a:graphicData uri="http://schemas.openxmlformats.org/drawingml/2006/table">
            <a:tbl>
              <a:tblPr/>
              <a:tblGrid>
                <a:gridCol w="6692660"/>
              </a:tblGrid>
              <a:tr h="169717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In the UK, there are more than 160,000 charities all with the aim to help and care for those in need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algn="ctr"/>
                      <a:endParaRPr lang="en-GB" sz="2000" dirty="0">
                        <a:effectLst/>
                      </a:endParaRPr>
                    </a:p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There are over a hundred charities to ensure the community of Sheffield are helped and supported. </a:t>
                      </a:r>
                      <a:endParaRPr lang="en-GB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03905"/>
              </p:ext>
            </p:extLst>
          </p:nvPr>
        </p:nvGraphicFramePr>
        <p:xfrm>
          <a:off x="760049" y="2797334"/>
          <a:ext cx="10515600" cy="246888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Can you think of any charities</a:t>
                      </a:r>
                      <a:r>
                        <a:rPr lang="en-GB" sz="2600" dirty="0" smtClean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?</a:t>
                      </a:r>
                      <a:r>
                        <a:rPr lang="en-GB" sz="2600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/>
                      </a:r>
                      <a:br>
                        <a:rPr lang="en-GB" sz="2600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endParaRPr lang="en-GB" sz="2600" dirty="0"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600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- Sheffield Central Deaf Club</a:t>
                      </a:r>
                      <a:endParaRPr lang="en-GB" dirty="0">
                        <a:effectLst/>
                      </a:endParaRPr>
                    </a:p>
                    <a:p>
                      <a:pPr algn="ctr"/>
                      <a:r>
                        <a:rPr lang="en-GB" sz="2600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- Sheffield Dog Rescue</a:t>
                      </a:r>
                      <a:endParaRPr lang="en-GB" dirty="0">
                        <a:effectLst/>
                      </a:endParaRPr>
                    </a:p>
                    <a:p>
                      <a:pPr algn="ctr"/>
                      <a:r>
                        <a:rPr lang="en-GB" sz="2600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- Baby Basics UK</a:t>
                      </a:r>
                      <a:endParaRPr lang="en-GB" dirty="0">
                        <a:effectLst/>
                      </a:endParaRPr>
                    </a:p>
                    <a:p>
                      <a:pPr algn="ctr"/>
                      <a:r>
                        <a:rPr lang="en-GB" sz="2600" dirty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- Care in </a:t>
                      </a:r>
                      <a:r>
                        <a:rPr lang="en-GB" sz="2600" dirty="0" err="1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Crosspool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4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966" y="371932"/>
            <a:ext cx="8911687" cy="128089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do these charities have in common?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363" y="2830659"/>
            <a:ext cx="5172303" cy="62184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https://</a:t>
            </a:r>
            <a:r>
              <a:rPr lang="en-GB" b="1" dirty="0" smtClean="0"/>
              <a:t>www.stwilfridscentre.org/about-us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54" y="3984586"/>
            <a:ext cx="1891463" cy="124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995" y="2492321"/>
            <a:ext cx="1298522" cy="1298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995" y="5344225"/>
            <a:ext cx="1298522" cy="142356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02966" y="1208107"/>
            <a:ext cx="9624261" cy="2845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b="1" dirty="0" smtClean="0"/>
              <a:t>Research and describe how these Sheffield charities help the community.</a:t>
            </a:r>
          </a:p>
          <a:p>
            <a:pPr marL="0" indent="0">
              <a:buNone/>
            </a:pPr>
            <a:r>
              <a:rPr lang="en-GB" dirty="0" smtClean="0"/>
              <a:t>Charities </a:t>
            </a:r>
            <a:r>
              <a:rPr lang="en-GB" dirty="0"/>
              <a:t>in Sheffield, come together as a community by ...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For example, the Cathedral Archer Project (CAD) ...</a:t>
            </a:r>
            <a:endParaRPr lang="en-GB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56363" y="4319419"/>
            <a:ext cx="5172303" cy="621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https://www.archerproject.org.uk/about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56362" y="5745084"/>
            <a:ext cx="6663837" cy="621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https://www.salvationarmy.org.uk/charter-row-lifehouse</a:t>
            </a:r>
          </a:p>
        </p:txBody>
      </p:sp>
    </p:spTree>
    <p:extLst>
      <p:ext uri="{BB962C8B-B14F-4D97-AF65-F5344CB8AC3E}">
        <p14:creationId xmlns:p14="http://schemas.microsoft.com/office/powerpoint/2010/main" val="181836712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</TotalTime>
  <Words>108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Comic Sans MS</vt:lpstr>
      <vt:lpstr>Wingdings 3</vt:lpstr>
      <vt:lpstr>Wisp</vt:lpstr>
      <vt:lpstr>To understand the community of Sheffield</vt:lpstr>
      <vt:lpstr>Coming together as a community</vt:lpstr>
      <vt:lpstr>PowerPoint Presentation</vt:lpstr>
      <vt:lpstr>What do these charities have in common?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understand the community of Sheffield</dc:title>
  <dc:creator>Jennifer Chan</dc:creator>
  <cp:lastModifiedBy>Jennifer Chan</cp:lastModifiedBy>
  <cp:revision>4</cp:revision>
  <dcterms:created xsi:type="dcterms:W3CDTF">2021-02-11T16:27:19Z</dcterms:created>
  <dcterms:modified xsi:type="dcterms:W3CDTF">2021-02-11T16:53:58Z</dcterms:modified>
</cp:coreProperties>
</file>