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SassoonPrimary" pitchFamily="2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19500" y="6453336"/>
            <a:ext cx="1905000" cy="219075"/>
          </a:xfrm>
          <a:prstGeom prst="rect">
            <a:avLst/>
          </a:prstGeom>
        </p:spPr>
      </p:pic>
      <p:sp>
        <p:nvSpPr>
          <p:cNvPr id="8" name="Rounded Rectangle 7"/>
          <p:cNvSpPr/>
          <p:nvPr userDrawn="1"/>
        </p:nvSpPr>
        <p:spPr>
          <a:xfrm>
            <a:off x="107504" y="188640"/>
            <a:ext cx="8928992" cy="66247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31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88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4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87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519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5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5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ounded Rectangle 5"/>
          <p:cNvSpPr/>
          <p:nvPr userDrawn="1"/>
        </p:nvSpPr>
        <p:spPr>
          <a:xfrm>
            <a:off x="107504" y="188640"/>
            <a:ext cx="8928992" cy="66247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57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464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3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1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0725-1852-42F8-8890-3EDAB3EFFC0C}" type="datetimeFigureOut">
              <a:rPr lang="en-GB" smtClean="0"/>
              <a:t>13/11/2010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75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.WMF"/><Relationship Id="rId7" Type="http://schemas.openxmlformats.org/officeDocument/2006/relationships/image" Target="../media/image51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9" Type="http://schemas.openxmlformats.org/officeDocument/2006/relationships/image" Target="../media/image5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jpeg"/><Relationship Id="rId3" Type="http://schemas.openxmlformats.org/officeDocument/2006/relationships/image" Target="../media/image4.WMF"/><Relationship Id="rId7" Type="http://schemas.openxmlformats.org/officeDocument/2006/relationships/image" Target="../media/image57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9" Type="http://schemas.openxmlformats.org/officeDocument/2006/relationships/image" Target="../media/image59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4.WMF"/><Relationship Id="rId7" Type="http://schemas.openxmlformats.org/officeDocument/2006/relationships/image" Target="../media/image63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jpeg"/><Relationship Id="rId5" Type="http://schemas.openxmlformats.org/officeDocument/2006/relationships/image" Target="../media/image61.gif"/><Relationship Id="rId4" Type="http://schemas.openxmlformats.org/officeDocument/2006/relationships/image" Target="../media/image60.WMF"/><Relationship Id="rId9" Type="http://schemas.openxmlformats.org/officeDocument/2006/relationships/image" Target="../media/image65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jpeg"/><Relationship Id="rId3" Type="http://schemas.openxmlformats.org/officeDocument/2006/relationships/image" Target="../media/image4.WMF"/><Relationship Id="rId7" Type="http://schemas.openxmlformats.org/officeDocument/2006/relationships/image" Target="../media/image69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Relationship Id="rId9" Type="http://schemas.openxmlformats.org/officeDocument/2006/relationships/image" Target="../media/image7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gif"/><Relationship Id="rId3" Type="http://schemas.openxmlformats.org/officeDocument/2006/relationships/image" Target="../media/image4.WMF"/><Relationship Id="rId7" Type="http://schemas.openxmlformats.org/officeDocument/2006/relationships/image" Target="../media/image75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gif"/><Relationship Id="rId5" Type="http://schemas.openxmlformats.org/officeDocument/2006/relationships/image" Target="../media/image73.WMF"/><Relationship Id="rId4" Type="http://schemas.openxmlformats.org/officeDocument/2006/relationships/image" Target="../media/image72.gif"/><Relationship Id="rId9" Type="http://schemas.openxmlformats.org/officeDocument/2006/relationships/image" Target="../media/image7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jpeg"/><Relationship Id="rId5" Type="http://schemas.openxmlformats.org/officeDocument/2006/relationships/image" Target="../media/image79.gif"/><Relationship Id="rId4" Type="http://schemas.openxmlformats.org/officeDocument/2006/relationships/image" Target="../media/image78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3.gif"/><Relationship Id="rId5" Type="http://schemas.openxmlformats.org/officeDocument/2006/relationships/image" Target="../media/image82.gif"/><Relationship Id="rId4" Type="http://schemas.openxmlformats.org/officeDocument/2006/relationships/image" Target="../media/image8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7.jpeg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WMF"/><Relationship Id="rId5" Type="http://schemas.openxmlformats.org/officeDocument/2006/relationships/image" Target="../media/image90.gif"/><Relationship Id="rId4" Type="http://schemas.openxmlformats.org/officeDocument/2006/relationships/image" Target="../media/image89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9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WMF"/><Relationship Id="rId7" Type="http://schemas.openxmlformats.org/officeDocument/2006/relationships/image" Target="../media/image8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4.WMF"/><Relationship Id="rId7" Type="http://schemas.openxmlformats.org/officeDocument/2006/relationships/image" Target="../media/image1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image" Target="../media/image16.gi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4.WMF"/><Relationship Id="rId7" Type="http://schemas.openxmlformats.org/officeDocument/2006/relationships/image" Target="../media/image2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gif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29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g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4.WMF"/><Relationship Id="rId7" Type="http://schemas.openxmlformats.org/officeDocument/2006/relationships/image" Target="../media/image33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gif"/><Relationship Id="rId3" Type="http://schemas.openxmlformats.org/officeDocument/2006/relationships/image" Target="../media/image4.WMF"/><Relationship Id="rId7" Type="http://schemas.openxmlformats.org/officeDocument/2006/relationships/image" Target="../media/image39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.WMF"/><Relationship Id="rId7" Type="http://schemas.openxmlformats.org/officeDocument/2006/relationships/image" Target="../media/image4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4192" y="1196752"/>
            <a:ext cx="503176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Tony the taxi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1755" y="2852936"/>
            <a:ext cx="347662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3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52936"/>
            <a:ext cx="968503" cy="10201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3352169"/>
            <a:ext cx="934016" cy="5009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1840" y="3141086"/>
            <a:ext cx="600418" cy="9231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4673600"/>
            <a:ext cx="1270077" cy="1144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6839" y="4946598"/>
            <a:ext cx="1319682" cy="9641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5978" y="5001464"/>
            <a:ext cx="1432560" cy="90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5656" y="2922753"/>
            <a:ext cx="1039650" cy="11565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574647">
            <a:off x="-29494" y="2936467"/>
            <a:ext cx="1235822" cy="3688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910349">
            <a:off x="2913711" y="3497701"/>
            <a:ext cx="1183666" cy="2779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817" y="5306570"/>
            <a:ext cx="457200" cy="457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1600" y="4956798"/>
            <a:ext cx="1175467" cy="84241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5251207"/>
            <a:ext cx="1326318" cy="68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068" y="2709205"/>
            <a:ext cx="719538" cy="10172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4634" y="3060839"/>
            <a:ext cx="837644" cy="8543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5816" y="3361731"/>
            <a:ext cx="1042144" cy="7816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35" y="5305018"/>
            <a:ext cx="1095003" cy="3889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BFFF40"/>
              </a:clrFrom>
              <a:clrTo>
                <a:srgbClr val="BFFF4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5619" y="5064097"/>
            <a:ext cx="1255674" cy="8707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125694" y="5064097"/>
            <a:ext cx="622387" cy="65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9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546" y="2281696"/>
            <a:ext cx="1255674" cy="159433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5700" y="2708920"/>
            <a:ext cx="1047473" cy="12020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58264">
            <a:off x="3130951" y="3335788"/>
            <a:ext cx="918690" cy="8356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169" y="4684058"/>
            <a:ext cx="1242427" cy="11848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7664" y="4937394"/>
            <a:ext cx="1076446" cy="9315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8616" y="5012360"/>
            <a:ext cx="1042144" cy="78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01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8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8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685257">
            <a:off x="-6452" y="3103690"/>
            <a:ext cx="1234397" cy="5644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366426">
            <a:off x="1705797" y="2834800"/>
            <a:ext cx="863488" cy="8082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832" y="3599892"/>
            <a:ext cx="1095375" cy="571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41" y="4358477"/>
            <a:ext cx="1121668" cy="15763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3688" y="5017547"/>
            <a:ext cx="638175" cy="685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294" y="5185576"/>
            <a:ext cx="2623826" cy="49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24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45" y="2780928"/>
            <a:ext cx="1392895" cy="9917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720" y="2780928"/>
            <a:ext cx="1522289" cy="1326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229200"/>
            <a:ext cx="759250" cy="57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0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2492896"/>
            <a:ext cx="936685" cy="11881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66509" y="3501008"/>
            <a:ext cx="476250" cy="476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4717942"/>
            <a:ext cx="519822" cy="921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979799" y="4486805"/>
            <a:ext cx="762960" cy="1383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3287" y="3284984"/>
            <a:ext cx="1096273" cy="8144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693" y="2728500"/>
            <a:ext cx="581856" cy="11129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151" y="5085613"/>
            <a:ext cx="1348068" cy="7582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5317986"/>
            <a:ext cx="1313330" cy="59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6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373216"/>
            <a:ext cx="714375" cy="371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5656" y="2974180"/>
            <a:ext cx="1428750" cy="9096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9865" y="4370939"/>
            <a:ext cx="1110088" cy="152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6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741" y="2708919"/>
            <a:ext cx="717054" cy="10345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9741" y="2973285"/>
            <a:ext cx="777089" cy="12472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4581128"/>
            <a:ext cx="774128" cy="12482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026" y="4738223"/>
            <a:ext cx="777089" cy="93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6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8355" y="4762753"/>
            <a:ext cx="1080120" cy="1163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2562055"/>
            <a:ext cx="604090" cy="11736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3848" y="3429000"/>
            <a:ext cx="538531" cy="6133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772" y="5344678"/>
            <a:ext cx="943017" cy="4069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215471"/>
            <a:ext cx="485439" cy="6638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AF8FD"/>
              </a:clrFrom>
              <a:clrTo>
                <a:srgbClr val="FAF8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127" y="5301208"/>
            <a:ext cx="804368" cy="38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5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8972" y="1196752"/>
            <a:ext cx="31422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The end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1755" y="2852936"/>
            <a:ext cx="347662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1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4852089"/>
            <a:ext cx="757512" cy="8620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E3DE"/>
              </a:clrFrom>
              <a:clrTo>
                <a:srgbClr val="FFE3D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1840" y="3259892"/>
            <a:ext cx="740912" cy="8620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3057" t="579" b="-579"/>
          <a:stretch/>
        </p:blipFill>
        <p:spPr>
          <a:xfrm rot="20031416">
            <a:off x="47457" y="2954711"/>
            <a:ext cx="856746" cy="10277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832" y="4819726"/>
            <a:ext cx="1078631" cy="92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7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489053"/>
            <a:ext cx="3183462" cy="2433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821" y="2996952"/>
            <a:ext cx="779127" cy="7421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1680" y="3095479"/>
            <a:ext cx="883742" cy="7729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645372">
            <a:off x="83472" y="4882288"/>
            <a:ext cx="1063826" cy="6209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729983">
            <a:off x="3003717" y="3373215"/>
            <a:ext cx="1021631" cy="49596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7998" y="4291460"/>
            <a:ext cx="889449" cy="144929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1840" y="4817629"/>
            <a:ext cx="590007" cy="92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3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499470"/>
            <a:ext cx="3183462" cy="24338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56139">
            <a:off x="560115" y="2311015"/>
            <a:ext cx="515255" cy="15595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6115" y="3062985"/>
            <a:ext cx="1163960" cy="8729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4577" y="4692813"/>
            <a:ext cx="953729" cy="102239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1577" y="3175118"/>
            <a:ext cx="830585" cy="101331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716404"/>
            <a:ext cx="1153311" cy="108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3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2924944"/>
            <a:ext cx="836218" cy="9637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1840" y="3104739"/>
            <a:ext cx="625001" cy="10666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4509120"/>
            <a:ext cx="965572" cy="11973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2456" y="4889653"/>
            <a:ext cx="803767" cy="91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5070125"/>
            <a:ext cx="732163" cy="7056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043" y="5214479"/>
            <a:ext cx="1255674" cy="5613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8860" y="3199762"/>
            <a:ext cx="858726" cy="763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4043" y="3199762"/>
            <a:ext cx="869826" cy="8225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2923808"/>
            <a:ext cx="818305" cy="9861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7936" y="4964429"/>
            <a:ext cx="997265" cy="98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714" y="3069019"/>
            <a:ext cx="895634" cy="7342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FFBF42"/>
              </a:clrFrom>
              <a:clrTo>
                <a:srgbClr val="FFBF4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7664" y="4653136"/>
            <a:ext cx="823626" cy="11934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832" y="5158904"/>
            <a:ext cx="823626" cy="5520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714" y="4907372"/>
            <a:ext cx="823626" cy="8127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3335854"/>
            <a:ext cx="1082823" cy="5568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2371" y="2824134"/>
            <a:ext cx="438548" cy="135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484784"/>
            <a:ext cx="9144000" cy="5373216"/>
          </a:xfrm>
          <a:prstGeom prst="roundRect">
            <a:avLst/>
          </a:prstGeom>
          <a:blipFill dpi="0" rotWithShape="1">
            <a:blip r:embed="rId2" cstate="email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 t="-17000" r="-108000" b="-2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395536" y="116632"/>
            <a:ext cx="8424936" cy="11909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Tony the taxi is going to the shop.</a:t>
            </a:r>
          </a:p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What does he see when he comes to a stop?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9099" y="3501008"/>
            <a:ext cx="3183462" cy="24338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98272"/>
            <a:ext cx="1212215" cy="9322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529176" y="3047207"/>
            <a:ext cx="1328990" cy="9076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D1FF"/>
              </a:clrFrom>
              <a:clrTo>
                <a:srgbClr val="FFD1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968228" y="3140968"/>
            <a:ext cx="981357" cy="11401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44" y="4998795"/>
            <a:ext cx="1110119" cy="78841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859854"/>
            <a:ext cx="967642" cy="9648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007" y="5058405"/>
            <a:ext cx="733801" cy="59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-0.37291 0.132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46" y="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1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ange sassoon">
      <a:majorFont>
        <a:latin typeface="SassoonPrimary"/>
        <a:ea typeface=""/>
        <a:cs typeface=""/>
      </a:majorFont>
      <a:minorFont>
        <a:latin typeface="SassoonPrima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P1b</Template>
  <TotalTime>538</TotalTime>
  <Words>365</Words>
  <Application>Microsoft Office PowerPoint</Application>
  <PresentationFormat>On-screen Show (4:3)</PresentationFormat>
  <Paragraphs>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SassoonPrimary</vt:lpstr>
      <vt:lpstr>P1b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Primary Teaching Tools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 Bannister</dc:creator>
  <cp:lastModifiedBy>Jacqui Bannister</cp:lastModifiedBy>
  <cp:revision>24</cp:revision>
  <dcterms:created xsi:type="dcterms:W3CDTF">2010-11-13T08:31:31Z</dcterms:created>
  <dcterms:modified xsi:type="dcterms:W3CDTF">2010-11-13T17:30:26Z</dcterms:modified>
</cp:coreProperties>
</file>