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91" r:id="rId7"/>
    <p:sldId id="272" r:id="rId8"/>
    <p:sldId id="273" r:id="rId9"/>
    <p:sldId id="274" r:id="rId10"/>
    <p:sldId id="276" r:id="rId11"/>
    <p:sldId id="290" r:id="rId12"/>
    <p:sldId id="275" r:id="rId13"/>
    <p:sldId id="292" r:id="rId14"/>
    <p:sldId id="278" r:id="rId15"/>
    <p:sldId id="289" r:id="rId16"/>
    <p:sldId id="293" r:id="rId17"/>
    <p:sldId id="277" r:id="rId18"/>
    <p:sldId id="279" r:id="rId19"/>
    <p:sldId id="294" r:id="rId20"/>
    <p:sldId id="280" r:id="rId21"/>
    <p:sldId id="281" r:id="rId22"/>
    <p:sldId id="267" r:id="rId23"/>
    <p:sldId id="282" r:id="rId24"/>
    <p:sldId id="284" r:id="rId25"/>
    <p:sldId id="285" r:id="rId26"/>
    <p:sldId id="286" r:id="rId27"/>
    <p:sldId id="295" r:id="rId28"/>
    <p:sldId id="296" r:id="rId29"/>
    <p:sldId id="288" r:id="rId30"/>
    <p:sldId id="283" r:id="rId31"/>
    <p:sldId id="287" r:id="rId32"/>
    <p:sldId id="29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 userDrawn="1"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6453336"/>
            <a:ext cx="1905000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1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88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4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ounded Rectangle 6"/>
          <p:cNvSpPr/>
          <p:nvPr userDrawn="1"/>
        </p:nvSpPr>
        <p:spPr>
          <a:xfrm>
            <a:off x="107504" y="116632"/>
            <a:ext cx="8928992" cy="66247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87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51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5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5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46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3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1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20725-1852-42F8-8890-3EDAB3EFFC0C}" type="datetimeFigureOut">
              <a:rPr lang="en-GB" smtClean="0"/>
              <a:t>17/11/2010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85409-40FE-40B2-A0A5-25241172E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5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My%20Pictures\Old%20Clip%20art\PICTURES\Objects\Toys%20&amp;%20kid%20stuff\PENGUIN.WMF" TargetMode="External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0023" y="1196752"/>
            <a:ext cx="664008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Initial sound play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21297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2060"/>
                </a:solidFill>
              </a:rPr>
              <a:t>Tongue twisters</a:t>
            </a:r>
            <a:endParaRPr lang="en-GB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33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Polly’s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51720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pretty pink piglet.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04664"/>
            <a:ext cx="3978166" cy="4709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Sam’s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7971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super slippery slide.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061" y="1325423"/>
            <a:ext cx="3141878" cy="420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41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Polly’s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23728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pretty pram.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20688"/>
            <a:ext cx="4671588" cy="4363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err="1" smtClean="0"/>
              <a:t>Kalim’s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51720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cool kite.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36830"/>
            <a:ext cx="3559930" cy="4560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44827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err="1" smtClean="0"/>
              <a:t>Waseems’s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1581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wet wiggly worms.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705" y="1340768"/>
            <a:ext cx="4671588" cy="341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1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Ellie’s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3569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extra egg.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797" y="548680"/>
            <a:ext cx="3670397" cy="455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40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Peter’s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95736" y="5373216"/>
            <a:ext cx="58326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perfect penguin picture.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692696"/>
            <a:ext cx="2695604" cy="4796538"/>
          </a:xfrm>
          <a:prstGeom prst="rect">
            <a:avLst/>
          </a:prstGeom>
        </p:spPr>
      </p:pic>
      <p:sp>
        <p:nvSpPr>
          <p:cNvPr id="3" name="AutoShape 2" descr="mhtml:file://D:\Documents%20and%20Settings\Jacqui\Local%20Settings\Temp\MSNL\PVC32382859.mhtml!file:///c:\My%20Pictures\Old%20Clip%20art\PICTURES\Objects\Toys%20%26%20kid%20stuff\PENGUIN.WMF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936625"/>
            <a:ext cx="132397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mhtml:file://D:\Documents%20and%20Settings\Jacqui\Local%20Settings\Temp\MSNL\PVC32382859.mhtml!file:///c:\My%20Pictures\Old%20Clip%20art\PICTURES\Objects\Toys%20%26%20kid%20stuff\PENGUIN.WMF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307975" y="-784225"/>
            <a:ext cx="132397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835" y="1016000"/>
            <a:ext cx="715694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err="1" smtClean="0"/>
              <a:t>Yasmin’s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5577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yellow yo-yo.</a:t>
            </a:r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3059832" y="476672"/>
            <a:ext cx="3083975" cy="4687722"/>
            <a:chOff x="3059832" y="476672"/>
            <a:chExt cx="3083975" cy="468772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476672"/>
              <a:ext cx="3083975" cy="4687722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59832" y="546321"/>
              <a:ext cx="615380" cy="7088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9351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656184" cy="1143000"/>
          </a:xfrm>
        </p:spPr>
        <p:txBody>
          <a:bodyPr/>
          <a:lstStyle/>
          <a:p>
            <a:pPr algn="l"/>
            <a:r>
              <a:rPr lang="en-GB" dirty="0" smtClean="0"/>
              <a:t>Gita’s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79712" y="537321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golden guitar.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36712"/>
            <a:ext cx="3885923" cy="397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1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Leon’s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51720" y="5382344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lovely lunch.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206" y="548680"/>
            <a:ext cx="4671588" cy="446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Sam’s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7704" y="5373216"/>
            <a:ext cx="56886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silly soapy suds.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206" y="1489295"/>
            <a:ext cx="4671588" cy="387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0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Penny’s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3975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pretty pink polish.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908720"/>
            <a:ext cx="2909298" cy="4018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1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6561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Carly’s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051720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crazy car.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76672"/>
            <a:ext cx="3079282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1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William’s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836712"/>
            <a:ext cx="3438759" cy="3592037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69979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wonky walker.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2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Hannah’s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9979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happy handstand.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04664"/>
            <a:ext cx="3650549" cy="459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14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err="1" smtClean="0"/>
              <a:t>Shamina’s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9979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shocking shiny shell.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76672"/>
            <a:ext cx="3559930" cy="445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800200" cy="1143000"/>
          </a:xfrm>
        </p:spPr>
        <p:txBody>
          <a:bodyPr/>
          <a:lstStyle/>
          <a:p>
            <a:pPr algn="l"/>
            <a:r>
              <a:rPr lang="en-GB" dirty="0" smtClean="0"/>
              <a:t>Carly’s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9573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crunchy carrots.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874786"/>
            <a:ext cx="3775954" cy="411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Billy’s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7704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bumpy bench.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217" y="1909267"/>
            <a:ext cx="2461565" cy="303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Tilly’s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7704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toy telephone.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206" y="2051364"/>
            <a:ext cx="4671588" cy="275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007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Ben’s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3569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big bubble.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357" y="1243707"/>
            <a:ext cx="3197859" cy="359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10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512168" cy="1143000"/>
          </a:xfrm>
        </p:spPr>
        <p:txBody>
          <a:bodyPr/>
          <a:lstStyle/>
          <a:p>
            <a:pPr algn="l"/>
            <a:r>
              <a:rPr lang="en-GB" dirty="0" smtClean="0"/>
              <a:t>Dan’s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79712" y="537321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dangerous dinosaur.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206" y="2592309"/>
            <a:ext cx="4671588" cy="167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68662" cy="1143000"/>
          </a:xfrm>
        </p:spPr>
        <p:txBody>
          <a:bodyPr/>
          <a:lstStyle/>
          <a:p>
            <a:pPr algn="l"/>
            <a:r>
              <a:rPr lang="en-GB" dirty="0" smtClean="0"/>
              <a:t>Beth’s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23728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big balloon book.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206" y="1875576"/>
            <a:ext cx="4671588" cy="310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err="1" smtClean="0"/>
              <a:t>Teegan’s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5577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tiny trampoline.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76672"/>
            <a:ext cx="3547108" cy="463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14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656184" cy="1143000"/>
          </a:xfrm>
        </p:spPr>
        <p:txBody>
          <a:bodyPr/>
          <a:lstStyle/>
          <a:p>
            <a:pPr algn="l"/>
            <a:r>
              <a:rPr lang="en-GB" dirty="0" smtClean="0"/>
              <a:t>Billy’s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79712" y="5373216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big brown baseball bat.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858" y="692696"/>
            <a:ext cx="3876388" cy="434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8965" y="1196752"/>
            <a:ext cx="31422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end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212976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rgbClr val="002060"/>
                </a:solidFill>
              </a:rPr>
              <a:t>Did you think of your own tongue twisters?</a:t>
            </a:r>
            <a:endParaRPr lang="en-GB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22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Sabina’s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5577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super skates.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980728"/>
            <a:ext cx="3680715" cy="413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Brittany’s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5577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big burger bun.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24744"/>
            <a:ext cx="3775954" cy="387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1728192" cy="1143000"/>
          </a:xfrm>
        </p:spPr>
        <p:txBody>
          <a:bodyPr/>
          <a:lstStyle/>
          <a:p>
            <a:pPr algn="l"/>
            <a:r>
              <a:rPr lang="en-GB" dirty="0" smtClean="0"/>
              <a:t>Ben’s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3569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bouncy ball.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32656"/>
            <a:ext cx="3684542" cy="472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smtClean="0"/>
              <a:t>Daisy’s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9573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daring daredevil dive.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620688"/>
            <a:ext cx="3415914" cy="394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304256" cy="1143000"/>
          </a:xfrm>
        </p:spPr>
        <p:txBody>
          <a:bodyPr/>
          <a:lstStyle/>
          <a:p>
            <a:pPr algn="l"/>
            <a:r>
              <a:rPr lang="en-GB" dirty="0" err="1" smtClean="0"/>
              <a:t>Parveen’s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699792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perfect purring puss.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692696"/>
            <a:ext cx="3538258" cy="423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2088232" cy="1143000"/>
          </a:xfrm>
        </p:spPr>
        <p:txBody>
          <a:bodyPr>
            <a:normAutofit/>
          </a:bodyPr>
          <a:lstStyle/>
          <a:p>
            <a:pPr algn="l"/>
            <a:r>
              <a:rPr lang="en-GB" dirty="0" err="1" smtClean="0"/>
              <a:t>Callum’s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55776" y="5373216"/>
            <a:ext cx="540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/>
              <a:t>cardboard car.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139" y="2045513"/>
            <a:ext cx="2801722" cy="276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Initial sound name pla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ange sassoon">
      <a:majorFont>
        <a:latin typeface="SassoonPrimary"/>
        <a:ea typeface=""/>
        <a:cs typeface=""/>
      </a:majorFont>
      <a:minorFont>
        <a:latin typeface="SassoonPrima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Initial sound name play</Template>
  <TotalTime>5</TotalTime>
  <Words>149</Words>
  <Application>Microsoft Office PowerPoint</Application>
  <PresentationFormat>On-screen Show (4:3)</PresentationFormat>
  <Paragraphs>64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Initial sound name play</vt:lpstr>
      <vt:lpstr>PowerPoint Presentation</vt:lpstr>
      <vt:lpstr>Sam’s</vt:lpstr>
      <vt:lpstr>Beth’s</vt:lpstr>
      <vt:lpstr>Sabina’s</vt:lpstr>
      <vt:lpstr>Brittany’s</vt:lpstr>
      <vt:lpstr>Ben’s</vt:lpstr>
      <vt:lpstr>Daisy’s</vt:lpstr>
      <vt:lpstr>Parveen’s</vt:lpstr>
      <vt:lpstr>Callum’s</vt:lpstr>
      <vt:lpstr>Polly’s</vt:lpstr>
      <vt:lpstr>Sam’s</vt:lpstr>
      <vt:lpstr>Polly’s</vt:lpstr>
      <vt:lpstr>Kalim’s</vt:lpstr>
      <vt:lpstr>Waseems’s</vt:lpstr>
      <vt:lpstr>Ellie’s</vt:lpstr>
      <vt:lpstr>Peter’s</vt:lpstr>
      <vt:lpstr>Yasmin’s</vt:lpstr>
      <vt:lpstr>Gita’s</vt:lpstr>
      <vt:lpstr>Leon’s</vt:lpstr>
      <vt:lpstr>Penny’s</vt:lpstr>
      <vt:lpstr>Carly’s</vt:lpstr>
      <vt:lpstr>William’s</vt:lpstr>
      <vt:lpstr>Hannah’s</vt:lpstr>
      <vt:lpstr>Shamina’s</vt:lpstr>
      <vt:lpstr>Carly’s</vt:lpstr>
      <vt:lpstr>Billy’s</vt:lpstr>
      <vt:lpstr>Tilly’s</vt:lpstr>
      <vt:lpstr>Ben’s</vt:lpstr>
      <vt:lpstr>Dan’s</vt:lpstr>
      <vt:lpstr>Teegan’s</vt:lpstr>
      <vt:lpstr>Billy’s</vt:lpstr>
      <vt:lpstr>PowerPoint Presentation</vt:lpstr>
    </vt:vector>
  </TitlesOfParts>
  <Company>Primary Teaching Tools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 Bannister</dc:creator>
  <cp:lastModifiedBy>Jacqui Bannister</cp:lastModifiedBy>
  <cp:revision>2</cp:revision>
  <dcterms:created xsi:type="dcterms:W3CDTF">2010-11-15T15:12:09Z</dcterms:created>
  <dcterms:modified xsi:type="dcterms:W3CDTF">2010-11-17T08:12:19Z</dcterms:modified>
</cp:coreProperties>
</file>