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0" y="6453336"/>
            <a:ext cx="1905000" cy="219075"/>
          </a:xfrm>
          <a:prstGeom prst="rect">
            <a:avLst/>
          </a:prstGeom>
        </p:spPr>
      </p:pic>
      <p:sp>
        <p:nvSpPr>
          <p:cNvPr id="8" name="Rounded Rectangle 7"/>
          <p:cNvSpPr/>
          <p:nvPr userDrawn="1"/>
        </p:nvSpPr>
        <p:spPr>
          <a:xfrm>
            <a:off x="107504" y="188640"/>
            <a:ext cx="8928992" cy="662473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0" y="6594301"/>
            <a:ext cx="190500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1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88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4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87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51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59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35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ounded Rectangle 5"/>
          <p:cNvSpPr/>
          <p:nvPr userDrawn="1"/>
        </p:nvSpPr>
        <p:spPr>
          <a:xfrm>
            <a:off x="107504" y="188640"/>
            <a:ext cx="8928992" cy="662473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157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464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73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51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0725-1852-42F8-8890-3EDAB3EFFC0C}" type="datetimeFigureOut">
              <a:rPr lang="en-GB" smtClean="0"/>
              <a:t>15/11/2010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75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jpg"/><Relationship Id="rId7" Type="http://schemas.openxmlformats.org/officeDocument/2006/relationships/image" Target="../media/image8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11" Type="http://schemas.openxmlformats.org/officeDocument/2006/relationships/image" Target="../media/image12.WMF"/><Relationship Id="rId5" Type="http://schemas.openxmlformats.org/officeDocument/2006/relationships/image" Target="../media/image6.gif"/><Relationship Id="rId10" Type="http://schemas.openxmlformats.org/officeDocument/2006/relationships/image" Target="../media/image11.WMF"/><Relationship Id="rId4" Type="http://schemas.openxmlformats.org/officeDocument/2006/relationships/image" Target="../media/image5.gif"/><Relationship Id="rId9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jpg"/><Relationship Id="rId7" Type="http://schemas.openxmlformats.org/officeDocument/2006/relationships/image" Target="../media/image8.gi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11" Type="http://schemas.openxmlformats.org/officeDocument/2006/relationships/image" Target="../media/image12.WMF"/><Relationship Id="rId5" Type="http://schemas.openxmlformats.org/officeDocument/2006/relationships/image" Target="../media/image6.gif"/><Relationship Id="rId10" Type="http://schemas.openxmlformats.org/officeDocument/2006/relationships/image" Target="../media/image11.WMF"/><Relationship Id="rId4" Type="http://schemas.openxmlformats.org/officeDocument/2006/relationships/image" Target="../media/image5.gif"/><Relationship Id="rId9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jpeg"/><Relationship Id="rId3" Type="http://schemas.openxmlformats.org/officeDocument/2006/relationships/image" Target="../media/image4.jpg"/><Relationship Id="rId7" Type="http://schemas.openxmlformats.org/officeDocument/2006/relationships/image" Target="../media/image8.gi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11" Type="http://schemas.openxmlformats.org/officeDocument/2006/relationships/image" Target="../media/image12.WMF"/><Relationship Id="rId5" Type="http://schemas.openxmlformats.org/officeDocument/2006/relationships/image" Target="../media/image6.gif"/><Relationship Id="rId10" Type="http://schemas.openxmlformats.org/officeDocument/2006/relationships/image" Target="../media/image11.WMF"/><Relationship Id="rId4" Type="http://schemas.openxmlformats.org/officeDocument/2006/relationships/image" Target="../media/image5.gif"/><Relationship Id="rId9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jpg"/><Relationship Id="rId7" Type="http://schemas.openxmlformats.org/officeDocument/2006/relationships/image" Target="../media/image8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jpg"/><Relationship Id="rId7" Type="http://schemas.openxmlformats.org/officeDocument/2006/relationships/image" Target="../media/image8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image" Target="../media/image5.gif"/><Relationship Id="rId9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jpg"/><Relationship Id="rId7" Type="http://schemas.openxmlformats.org/officeDocument/2006/relationships/image" Target="../media/image8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10" Type="http://schemas.openxmlformats.org/officeDocument/2006/relationships/image" Target="../media/image11.WMF"/><Relationship Id="rId4" Type="http://schemas.openxmlformats.org/officeDocument/2006/relationships/image" Target="../media/image5.gif"/><Relationship Id="rId9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3647" y="332656"/>
            <a:ext cx="6264695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Alliteration </a:t>
            </a:r>
          </a:p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story</a:t>
            </a:r>
          </a:p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‘h’</a:t>
            </a:r>
          </a:p>
          <a:p>
            <a:pPr algn="ctr"/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Hannah goes on a hike</a:t>
            </a:r>
            <a:endParaRPr lang="en-US" sz="6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4869160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Hannah is walking in the countryside. On the way she spots lots of things. Can you help her remember them?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7544" y="2708920"/>
            <a:ext cx="1616117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33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9561"/>
            <a:ext cx="2679179" cy="951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588401"/>
            <a:ext cx="1071893" cy="803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019584"/>
            <a:ext cx="1572905" cy="11796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125234"/>
            <a:ext cx="1519018" cy="10740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537959"/>
            <a:ext cx="1365286" cy="2248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414" y="4149080"/>
            <a:ext cx="1856989" cy="13987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967" y="5373617"/>
            <a:ext cx="1049929" cy="1484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92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9561"/>
            <a:ext cx="2679179" cy="951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588401"/>
            <a:ext cx="1071893" cy="803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019584"/>
            <a:ext cx="1572905" cy="11796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125234"/>
            <a:ext cx="1519018" cy="10740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537959"/>
            <a:ext cx="1365286" cy="2248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414" y="4149080"/>
            <a:ext cx="1856989" cy="13987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967" y="5373617"/>
            <a:ext cx="1049929" cy="14843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904" y="5532973"/>
            <a:ext cx="1151228" cy="100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27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9561"/>
            <a:ext cx="2679179" cy="951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588401"/>
            <a:ext cx="1071893" cy="803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019584"/>
            <a:ext cx="1572905" cy="11796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125234"/>
            <a:ext cx="1519018" cy="10740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537959"/>
            <a:ext cx="1365286" cy="2248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414" y="4149080"/>
            <a:ext cx="1856989" cy="13987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967" y="5373617"/>
            <a:ext cx="1049929" cy="14843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904" y="5532973"/>
            <a:ext cx="1151228" cy="100804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795" y="5842395"/>
            <a:ext cx="774757" cy="67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18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251520" y="188640"/>
            <a:ext cx="8640960" cy="6480720"/>
          </a:xfrm>
          <a:prstGeom prst="flowChartAlternateProcess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4000" t="-4000" r="-7000" b="-4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811" y="1340768"/>
            <a:ext cx="1887669" cy="4869160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>
          <a:xfrm>
            <a:off x="5580112" y="816296"/>
            <a:ext cx="3096344" cy="2664296"/>
          </a:xfrm>
          <a:prstGeom prst="wedgeRoundRectCallout">
            <a:avLst>
              <a:gd name="adj1" fmla="val -116384"/>
              <a:gd name="adj2" fmla="val 17676"/>
              <a:gd name="adj3" fmla="val 16667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Phew! That was hard work remembering!</a:t>
            </a:r>
          </a:p>
          <a:p>
            <a:pPr algn="ctr"/>
            <a:r>
              <a:rPr lang="en-GB" sz="2800" dirty="0" smtClean="0"/>
              <a:t>Thank you everybody!</a:t>
            </a:r>
          </a:p>
          <a:p>
            <a:pPr algn="ctr"/>
            <a:r>
              <a:rPr lang="en-GB" sz="2800" dirty="0" smtClean="0"/>
              <a:t>Bye </a:t>
            </a:r>
            <a:r>
              <a:rPr lang="en-GB" sz="2800" dirty="0" err="1" smtClean="0"/>
              <a:t>bye</a:t>
            </a:r>
            <a:r>
              <a:rPr lang="en-GB" sz="2800" dirty="0" smtClean="0"/>
              <a:t>!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3721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57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61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9561"/>
            <a:ext cx="2679179" cy="95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9561"/>
            <a:ext cx="2679179" cy="951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588401"/>
            <a:ext cx="1071893" cy="80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77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9561"/>
            <a:ext cx="2679179" cy="951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588401"/>
            <a:ext cx="1071893" cy="803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019584"/>
            <a:ext cx="1572905" cy="1179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91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9561"/>
            <a:ext cx="2679179" cy="951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588401"/>
            <a:ext cx="1071893" cy="803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019584"/>
            <a:ext cx="1572905" cy="11796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125234"/>
            <a:ext cx="1519018" cy="107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534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9561"/>
            <a:ext cx="2679179" cy="951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588401"/>
            <a:ext cx="1071893" cy="803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019584"/>
            <a:ext cx="1572905" cy="11796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125234"/>
            <a:ext cx="1519018" cy="10740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537959"/>
            <a:ext cx="1365286" cy="224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1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I was taking a hike and I saw….</a:t>
            </a:r>
            <a:endParaRPr lang="en-GB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823" y="4149080"/>
            <a:ext cx="846815" cy="206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1853535" cy="16850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19534"/>
            <a:ext cx="914598" cy="911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9561"/>
            <a:ext cx="2679179" cy="951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588401"/>
            <a:ext cx="1071893" cy="803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019584"/>
            <a:ext cx="1572905" cy="11796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125234"/>
            <a:ext cx="1519018" cy="10740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537959"/>
            <a:ext cx="1365286" cy="2248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414" y="4149080"/>
            <a:ext cx="1856989" cy="1398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1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mic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P1b</Template>
  <TotalTime>128</TotalTime>
  <Words>147</Words>
  <Application>Microsoft Office PowerPoint</Application>
  <PresentationFormat>On-screen Show (4:3)</PresentationFormat>
  <Paragraphs>19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P1b</vt:lpstr>
      <vt:lpstr>PowerPoint Presentation</vt:lpstr>
      <vt:lpstr>I was taking a hike and I saw….</vt:lpstr>
      <vt:lpstr>I was taking a hike and I saw….</vt:lpstr>
      <vt:lpstr>I was taking a hike and I saw….</vt:lpstr>
      <vt:lpstr>I was taking a hike and I saw….</vt:lpstr>
      <vt:lpstr>I was taking a hike and I saw….</vt:lpstr>
      <vt:lpstr>I was taking a hike and I saw….</vt:lpstr>
      <vt:lpstr>I was taking a hike and I saw….</vt:lpstr>
      <vt:lpstr>I was taking a hike and I saw….</vt:lpstr>
      <vt:lpstr>I was taking a hike and I saw….</vt:lpstr>
      <vt:lpstr>I was taking a hike and I saw….</vt:lpstr>
      <vt:lpstr>I was taking a hike and I saw….</vt:lpstr>
      <vt:lpstr>PowerPoint Presentation</vt:lpstr>
    </vt:vector>
  </TitlesOfParts>
  <Company>Primary Teaching Tools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 Bannister</dc:creator>
  <cp:lastModifiedBy>Jacqui Bannister</cp:lastModifiedBy>
  <cp:revision>18</cp:revision>
  <dcterms:created xsi:type="dcterms:W3CDTF">2010-11-15T08:46:11Z</dcterms:created>
  <dcterms:modified xsi:type="dcterms:W3CDTF">2010-11-15T11:20:04Z</dcterms:modified>
</cp:coreProperties>
</file>