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87225-BE78-4648-91D9-B06444D9EB97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6C33D-E579-4DEA-8964-C596764D09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90FA1-68A4-4100-A3D6-ED962F07D820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48838-1122-4545-B3D0-7F821EE315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4381-B604-4AA9-B385-3824B18AB9BF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45C82-DA2A-4A75-A980-7B3B0D5E24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6D324-BAF5-4538-9BF2-378C5DD0B3B0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A2231-B1A5-45D1-BACB-B5BDC37BC4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CF0DA-5DB2-43ED-8A8B-6F6DFECA8AEB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4D9DE-B04E-41A0-B23A-0E5A8038EE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C3C6A-560B-4059-9003-C013946B3F6D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890FB-F8A7-442D-A8FF-57EA65322E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C2338-9DD9-45D2-ADD1-7F8F4B550C91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BF29B-277B-4D0F-A50C-BE6E358405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CA8F8-8F1A-4124-BDDA-5B1AF58A4A31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1B847-CF08-4906-8D40-89EED8B2E4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7F4AF-AD8A-4FF0-B503-BD1D265BB446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B27E6-70CB-4573-AC86-4A45AEF949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B8600-79A6-4E0F-AB29-982E227A0FDD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FF5F-38CF-47A0-9802-A78473346B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74F8C-272C-44BE-9835-614A8B5D98D1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447C6-2CD9-435C-8BFB-DEAE742AB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5395BE-1F82-4584-B191-60B4E88076BA}" type="datetimeFigureOut">
              <a:rPr lang="en-GB"/>
              <a:pPr>
                <a:defRPr/>
              </a:pPr>
              <a:t>2/25/2013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4B587F-6663-474D-83F0-8334D2695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Users\stacey\AppData\Local\Microsoft\Windows\Temporary Internet Files\Content.IE5\5ICWVG5I\MC90041349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77788"/>
            <a:ext cx="7366000" cy="659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stacey\AppData\Local\Microsoft\Windows\Temporary Internet Files\Content.IE5\YVMSUCP0\MC90044549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39700"/>
            <a:ext cx="6408738" cy="665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Users\stacey\AppData\Local\Microsoft\Windows\Temporary Internet Files\Content.IE5\875GKIWE\MC90014995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-9525"/>
            <a:ext cx="7343775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C:\Users\stacey\AppData\Local\Microsoft\Windows\Temporary Internet Files\Content.IE5\25K2CN4J\MC90015120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-53975"/>
            <a:ext cx="6408737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stacey\AppData\Local\Microsoft\Windows\Temporary Internet Files\Content.IE5\5ICWVG5I\MC90043487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-531813"/>
            <a:ext cx="8532812" cy="853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ttp://pigandrabbit.com/wp-content/uploads/2012/12/snak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588"/>
            <a:ext cx="7097712" cy="666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http://2.bp.blogspot.com/-6V0VA1gqz9U/UEOOd7xDIBI/AAAAAAAAAEA/1ZLwU9-7Vqs/s1600/cartoon+c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1763"/>
            <a:ext cx="9144000" cy="698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deerfield.edu/wp-content/uploads/2012/04/SmileyShh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15888"/>
            <a:ext cx="5903912" cy="644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</dc:creator>
  <cp:lastModifiedBy>jacqui</cp:lastModifiedBy>
  <cp:revision>1</cp:revision>
  <dcterms:created xsi:type="dcterms:W3CDTF">2013-02-18T16:13:13Z</dcterms:created>
  <dcterms:modified xsi:type="dcterms:W3CDTF">2013-02-25T08:08:10Z</dcterms:modified>
</cp:coreProperties>
</file>