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45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75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07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68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8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9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12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43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71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08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56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ACD63-E5A3-4EE6-9E65-99B3C8C4AA1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30E82-4C10-4D61-B76F-C9067B07B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00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b="1" dirty="0" smtClean="0">
                <a:latin typeface="SassoonPrimaryInfant" pitchFamily="2" charset="0"/>
              </a:rPr>
              <a:t>Phonics </a:t>
            </a:r>
            <a:r>
              <a:rPr lang="en-GB" sz="7200" b="1" dirty="0" err="1" smtClean="0">
                <a:latin typeface="SassoonPrimaryInfant" pitchFamily="2" charset="0"/>
              </a:rPr>
              <a:t>satpi</a:t>
            </a:r>
            <a:endParaRPr lang="en-GB" sz="7200" b="1" dirty="0">
              <a:latin typeface="SassoonPrimaryInfant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0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3900" dirty="0" smtClean="0">
                <a:latin typeface="SassoonPrimaryInfant" pitchFamily="2" charset="0"/>
              </a:rPr>
              <a:t>pin</a:t>
            </a:r>
            <a:endParaRPr lang="en-GB" sz="23900" dirty="0">
              <a:latin typeface="SassoonPrimaryInfant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60648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46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3900" dirty="0" smtClean="0">
                <a:latin typeface="SassoonPrimaryInfant" pitchFamily="2" charset="0"/>
              </a:rPr>
              <a:t>zip</a:t>
            </a:r>
            <a:endParaRPr lang="en-GB" sz="23900" dirty="0">
              <a:latin typeface="SassoonPrimaryInfant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548680"/>
            <a:ext cx="4461198" cy="297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5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3900" dirty="0">
                <a:latin typeface="SassoonPrimaryInfant" pitchFamily="2" charset="0"/>
              </a:rPr>
              <a:t>t</a:t>
            </a:r>
            <a:r>
              <a:rPr lang="en-GB" sz="23900" dirty="0" smtClean="0">
                <a:latin typeface="SassoonPrimaryInfant" pitchFamily="2" charset="0"/>
              </a:rPr>
              <a:t>in</a:t>
            </a:r>
            <a:endParaRPr lang="en-GB" sz="23900" dirty="0">
              <a:latin typeface="SassoonPrimaryInfant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42" y="705289"/>
            <a:ext cx="3601998" cy="360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9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3900" dirty="0" smtClean="0">
                <a:latin typeface="SassoonPrimaryInfant" pitchFamily="2" charset="0"/>
              </a:rPr>
              <a:t>pig</a:t>
            </a:r>
            <a:endParaRPr lang="en-GB" sz="23900" dirty="0">
              <a:latin typeface="SassoonPrimaryInfant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705289"/>
            <a:ext cx="3816360" cy="414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7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Phonics satpi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Phonics satpi</dc:title>
  <dc:creator>jacqui</dc:creator>
  <cp:lastModifiedBy>jacqui</cp:lastModifiedBy>
  <cp:revision>2</cp:revision>
  <dcterms:created xsi:type="dcterms:W3CDTF">2015-10-07T20:44:53Z</dcterms:created>
  <dcterms:modified xsi:type="dcterms:W3CDTF">2015-10-07T20:56:37Z</dcterms:modified>
</cp:coreProperties>
</file>