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303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F3A0"/>
    <a:srgbClr val="FF9900"/>
    <a:srgbClr val="092E0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64" y="72"/>
      </p:cViewPr>
      <p:guideLst>
        <p:guide orient="horz" pos="32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A8FA7-7134-4C28-89FD-67F526DE72A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69A321EF-75A5-422C-95E1-6CA5575E0BB8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 rtl="0"/>
          <a:r>
            <a:rPr lang="en-GB" dirty="0" smtClean="0"/>
            <a:t>Jolly Phonics</a:t>
          </a:r>
          <a:endParaRPr lang="en-MY" dirty="0"/>
        </a:p>
      </dgm:t>
    </dgm:pt>
    <dgm:pt modelId="{2843E25F-55A1-4817-8A6E-5939D6711DE2}" type="parTrans" cxnId="{98B663D1-4990-4EBF-8CF1-0D249FAC4942}">
      <dgm:prSet/>
      <dgm:spPr/>
      <dgm:t>
        <a:bodyPr/>
        <a:lstStyle/>
        <a:p>
          <a:pPr algn="ctr"/>
          <a:endParaRPr lang="en-MY"/>
        </a:p>
      </dgm:t>
    </dgm:pt>
    <dgm:pt modelId="{86DA83F0-14C4-40B6-A2E7-62789E1411DE}" type="sibTrans" cxnId="{98B663D1-4990-4EBF-8CF1-0D249FAC4942}">
      <dgm:prSet/>
      <dgm:spPr/>
      <dgm:t>
        <a:bodyPr/>
        <a:lstStyle/>
        <a:p>
          <a:pPr algn="ctr"/>
          <a:endParaRPr lang="en-MY"/>
        </a:p>
      </dgm:t>
    </dgm:pt>
    <dgm:pt modelId="{7A160C56-A5C6-49D9-A8FF-C0072EB1A157}" type="pres">
      <dgm:prSet presAssocID="{678A8FA7-7134-4C28-89FD-67F526DE72A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903074C1-7E08-481C-A8E6-07A56DAB6DEB}" type="pres">
      <dgm:prSet presAssocID="{69A321EF-75A5-422C-95E1-6CA5575E0BB8}" presName="parentText" presStyleLbl="node1" presStyleIdx="0" presStyleCnt="1" custLinFactNeighborX="23867" custLinFactNeighborY="-108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98B663D1-4990-4EBF-8CF1-0D249FAC4942}" srcId="{678A8FA7-7134-4C28-89FD-67F526DE72AB}" destId="{69A321EF-75A5-422C-95E1-6CA5575E0BB8}" srcOrd="0" destOrd="0" parTransId="{2843E25F-55A1-4817-8A6E-5939D6711DE2}" sibTransId="{86DA83F0-14C4-40B6-A2E7-62789E1411DE}"/>
    <dgm:cxn modelId="{74F44A04-28A6-44FA-9E9D-07097F14C256}" type="presOf" srcId="{69A321EF-75A5-422C-95E1-6CA5575E0BB8}" destId="{903074C1-7E08-481C-A8E6-07A56DAB6DEB}" srcOrd="0" destOrd="0" presId="urn:microsoft.com/office/officeart/2005/8/layout/vList2"/>
    <dgm:cxn modelId="{533B1663-8489-45A5-BCEE-4C8A57938284}" type="presOf" srcId="{678A8FA7-7134-4C28-89FD-67F526DE72AB}" destId="{7A160C56-A5C6-49D9-A8FF-C0072EB1A157}" srcOrd="0" destOrd="0" presId="urn:microsoft.com/office/officeart/2005/8/layout/vList2"/>
    <dgm:cxn modelId="{25E7C56C-A09E-4A72-A2B5-8EA5C0F9C2D6}" type="presParOf" srcId="{7A160C56-A5C6-49D9-A8FF-C0072EB1A157}" destId="{903074C1-7E08-481C-A8E6-07A56DAB6D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36593A8-D5D2-489E-936D-D99CA37459D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FF43EA1B-C028-4844-8736-B9336BB3A9B1}">
      <dgm:prSet/>
      <dgm:spPr>
        <a:solidFill>
          <a:schemeClr val="accent1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 rtl="0"/>
          <a:r>
            <a:rPr lang="en-GB" smtClean="0"/>
            <a:t>Set 3</a:t>
          </a:r>
          <a:endParaRPr lang="en-MY"/>
        </a:p>
      </dgm:t>
    </dgm:pt>
    <dgm:pt modelId="{719AABF4-B181-4E7E-B6FB-901831440432}" type="parTrans" cxnId="{FE96E695-4442-48EC-B0B1-739139F9B9BB}">
      <dgm:prSet/>
      <dgm:spPr/>
      <dgm:t>
        <a:bodyPr/>
        <a:lstStyle/>
        <a:p>
          <a:endParaRPr lang="en-MY"/>
        </a:p>
      </dgm:t>
    </dgm:pt>
    <dgm:pt modelId="{0833F037-2FD0-468F-9094-B8414861C4A8}" type="sibTrans" cxnId="{FE96E695-4442-48EC-B0B1-739139F9B9BB}">
      <dgm:prSet/>
      <dgm:spPr/>
      <dgm:t>
        <a:bodyPr/>
        <a:lstStyle/>
        <a:p>
          <a:endParaRPr lang="en-MY"/>
        </a:p>
      </dgm:t>
    </dgm:pt>
    <dgm:pt modelId="{2BA1EEB0-34C5-4B68-A338-B49FEB77487F}" type="pres">
      <dgm:prSet presAssocID="{436593A8-D5D2-489E-936D-D99CA37459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7D294F68-EB43-4B78-83D9-CD73810B1BE8}" type="pres">
      <dgm:prSet presAssocID="{FF43EA1B-C028-4844-8736-B9336BB3A9B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9ED124F8-407A-408D-88DC-16AD160B1499}" type="presOf" srcId="{436593A8-D5D2-489E-936D-D99CA37459DD}" destId="{2BA1EEB0-34C5-4B68-A338-B49FEB77487F}" srcOrd="0" destOrd="0" presId="urn:microsoft.com/office/officeart/2005/8/layout/vList2"/>
    <dgm:cxn modelId="{F8B0762B-6D3D-4559-81AD-BDA9904AE618}" type="presOf" srcId="{FF43EA1B-C028-4844-8736-B9336BB3A9B1}" destId="{7D294F68-EB43-4B78-83D9-CD73810B1BE8}" srcOrd="0" destOrd="0" presId="urn:microsoft.com/office/officeart/2005/8/layout/vList2"/>
    <dgm:cxn modelId="{FE96E695-4442-48EC-B0B1-739139F9B9BB}" srcId="{436593A8-D5D2-489E-936D-D99CA37459DD}" destId="{FF43EA1B-C028-4844-8736-B9336BB3A9B1}" srcOrd="0" destOrd="0" parTransId="{719AABF4-B181-4E7E-B6FB-901831440432}" sibTransId="{0833F037-2FD0-468F-9094-B8414861C4A8}"/>
    <dgm:cxn modelId="{E84E7435-80C9-4D2E-A724-953A744311AF}" type="presParOf" srcId="{2BA1EEB0-34C5-4B68-A338-B49FEB77487F}" destId="{7D294F68-EB43-4B78-83D9-CD73810B1BE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AC6F21A-DD0F-457C-A61D-F5C5EDE214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D068AB15-391F-4477-91A1-E589EFD10104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 rtl="0"/>
          <a:r>
            <a:rPr lang="en-GB" dirty="0" smtClean="0">
              <a:solidFill>
                <a:schemeClr val="tx1"/>
              </a:solidFill>
            </a:rPr>
            <a:t>Set 4</a:t>
          </a:r>
          <a:endParaRPr lang="en-MY" dirty="0">
            <a:solidFill>
              <a:schemeClr val="tx1"/>
            </a:solidFill>
          </a:endParaRPr>
        </a:p>
      </dgm:t>
    </dgm:pt>
    <dgm:pt modelId="{C4E8B0AF-8A81-497A-91F0-17518FC8CF0F}" type="parTrans" cxnId="{3362A299-DC80-46CC-A781-6892BAB5F556}">
      <dgm:prSet/>
      <dgm:spPr/>
      <dgm:t>
        <a:bodyPr/>
        <a:lstStyle/>
        <a:p>
          <a:endParaRPr lang="en-MY"/>
        </a:p>
      </dgm:t>
    </dgm:pt>
    <dgm:pt modelId="{5A1366D6-9EBC-4203-922E-A46B3336A376}" type="sibTrans" cxnId="{3362A299-DC80-46CC-A781-6892BAB5F556}">
      <dgm:prSet/>
      <dgm:spPr/>
      <dgm:t>
        <a:bodyPr/>
        <a:lstStyle/>
        <a:p>
          <a:endParaRPr lang="en-MY"/>
        </a:p>
      </dgm:t>
    </dgm:pt>
    <dgm:pt modelId="{46F66302-EA37-4898-9763-A33CBF9BBA31}" type="pres">
      <dgm:prSet presAssocID="{6AC6F21A-DD0F-457C-A61D-F5C5EDE21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037991FD-718C-4CEB-B3C6-3E7412B50188}" type="pres">
      <dgm:prSet presAssocID="{D068AB15-391F-4477-91A1-E589EFD1010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9F8B57DF-8CEB-4CEE-A879-77A4E75DC744}" type="presOf" srcId="{D068AB15-391F-4477-91A1-E589EFD10104}" destId="{037991FD-718C-4CEB-B3C6-3E7412B50188}" srcOrd="0" destOrd="0" presId="urn:microsoft.com/office/officeart/2005/8/layout/vList2"/>
    <dgm:cxn modelId="{F06FF6B6-AF1C-43A4-90AC-2C5B210ECA13}" type="presOf" srcId="{6AC6F21A-DD0F-457C-A61D-F5C5EDE21451}" destId="{46F66302-EA37-4898-9763-A33CBF9BBA31}" srcOrd="0" destOrd="0" presId="urn:microsoft.com/office/officeart/2005/8/layout/vList2"/>
    <dgm:cxn modelId="{3362A299-DC80-46CC-A781-6892BAB5F556}" srcId="{6AC6F21A-DD0F-457C-A61D-F5C5EDE21451}" destId="{D068AB15-391F-4477-91A1-E589EFD10104}" srcOrd="0" destOrd="0" parTransId="{C4E8B0AF-8A81-497A-91F0-17518FC8CF0F}" sibTransId="{5A1366D6-9EBC-4203-922E-A46B3336A376}"/>
    <dgm:cxn modelId="{540B2745-99A6-4C1C-A214-A037A782C10F}" type="presParOf" srcId="{46F66302-EA37-4898-9763-A33CBF9BBA31}" destId="{037991FD-718C-4CEB-B3C6-3E7412B501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28714B9-D2B6-4DE5-AA3D-F9AB4677076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10E65BAB-D1F2-47C6-9F6F-3F7D9B1D68D6}">
      <dgm:prSet custT="1"/>
      <dgm:spPr>
        <a:solidFill>
          <a:srgbClr val="FF00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endParaRPr lang="en-US" sz="2000" dirty="0" smtClean="0"/>
        </a:p>
        <a:p>
          <a:pPr rtl="0"/>
          <a:r>
            <a:rPr lang="en-US" sz="3200" dirty="0" err="1" smtClean="0"/>
            <a:t>ai</a:t>
          </a:r>
          <a:endParaRPr lang="en-MY" sz="3200" dirty="0"/>
        </a:p>
      </dgm:t>
    </dgm:pt>
    <dgm:pt modelId="{0A61130F-1FD3-46AA-91D1-3AA936092290}" type="parTrans" cxnId="{E9E05B35-1244-481B-9C73-6A0247C3C176}">
      <dgm:prSet/>
      <dgm:spPr/>
      <dgm:t>
        <a:bodyPr/>
        <a:lstStyle/>
        <a:p>
          <a:endParaRPr lang="en-MY"/>
        </a:p>
      </dgm:t>
    </dgm:pt>
    <dgm:pt modelId="{06FB1026-A635-4902-96F9-CCD4FEE5D588}" type="sibTrans" cxnId="{E9E05B35-1244-481B-9C73-6A0247C3C176}">
      <dgm:prSet/>
      <dgm:spPr/>
      <dgm:t>
        <a:bodyPr/>
        <a:lstStyle/>
        <a:p>
          <a:endParaRPr lang="en-MY"/>
        </a:p>
      </dgm:t>
    </dgm:pt>
    <dgm:pt modelId="{F5F239FD-BB22-4D77-A2C8-10653C32B7F7}" type="pres">
      <dgm:prSet presAssocID="{528714B9-D2B6-4DE5-AA3D-F9AB467707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D0235E9B-48CF-4B78-9933-42273F33E9B0}" type="pres">
      <dgm:prSet presAssocID="{10E65BAB-D1F2-47C6-9F6F-3F7D9B1D68D6}" presName="Name8" presStyleCnt="0"/>
      <dgm:spPr/>
    </dgm:pt>
    <dgm:pt modelId="{5BB88E19-E93D-498C-A653-7DF42FA63048}" type="pres">
      <dgm:prSet presAssocID="{10E65BAB-D1F2-47C6-9F6F-3F7D9B1D68D6}" presName="level" presStyleLbl="node1" presStyleIdx="0" presStyleCnt="1" custLinFactNeighborX="-67863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E489AC2-4162-47E8-AAA2-A48BD9C79B67}" type="pres">
      <dgm:prSet presAssocID="{10E65BAB-D1F2-47C6-9F6F-3F7D9B1D68D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29A3CA72-58B7-4E26-A417-CCD044AD8163}" type="presOf" srcId="{10E65BAB-D1F2-47C6-9F6F-3F7D9B1D68D6}" destId="{7E489AC2-4162-47E8-AAA2-A48BD9C79B67}" srcOrd="1" destOrd="0" presId="urn:microsoft.com/office/officeart/2005/8/layout/pyramid1"/>
    <dgm:cxn modelId="{788CE7F1-8E25-4D29-91FB-B5150AFBF61D}" type="presOf" srcId="{10E65BAB-D1F2-47C6-9F6F-3F7D9B1D68D6}" destId="{5BB88E19-E93D-498C-A653-7DF42FA63048}" srcOrd="0" destOrd="0" presId="urn:microsoft.com/office/officeart/2005/8/layout/pyramid1"/>
    <dgm:cxn modelId="{8DFC6C8B-AB05-4105-BAD3-69D600FB1088}" type="presOf" srcId="{528714B9-D2B6-4DE5-AA3D-F9AB46770769}" destId="{F5F239FD-BB22-4D77-A2C8-10653C32B7F7}" srcOrd="0" destOrd="0" presId="urn:microsoft.com/office/officeart/2005/8/layout/pyramid1"/>
    <dgm:cxn modelId="{E9E05B35-1244-481B-9C73-6A0247C3C176}" srcId="{528714B9-D2B6-4DE5-AA3D-F9AB46770769}" destId="{10E65BAB-D1F2-47C6-9F6F-3F7D9B1D68D6}" srcOrd="0" destOrd="0" parTransId="{0A61130F-1FD3-46AA-91D1-3AA936092290}" sibTransId="{06FB1026-A635-4902-96F9-CCD4FEE5D588}"/>
    <dgm:cxn modelId="{156011BF-2F87-4C23-9C66-4C25219DE5FF}" type="presParOf" srcId="{F5F239FD-BB22-4D77-A2C8-10653C32B7F7}" destId="{D0235E9B-48CF-4B78-9933-42273F33E9B0}" srcOrd="0" destOrd="0" presId="urn:microsoft.com/office/officeart/2005/8/layout/pyramid1"/>
    <dgm:cxn modelId="{3D80833D-6094-42DD-84B1-ADA253039504}" type="presParOf" srcId="{D0235E9B-48CF-4B78-9933-42273F33E9B0}" destId="{5BB88E19-E93D-498C-A653-7DF42FA63048}" srcOrd="0" destOrd="0" presId="urn:microsoft.com/office/officeart/2005/8/layout/pyramid1"/>
    <dgm:cxn modelId="{4AD4FEFE-F5A2-4D0F-9F37-15BF1DA6759D}" type="presParOf" srcId="{D0235E9B-48CF-4B78-9933-42273F33E9B0}" destId="{7E489AC2-4162-47E8-AAA2-A48BD9C79B6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28714B9-D2B6-4DE5-AA3D-F9AB4677076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MY"/>
        </a:p>
      </dgm:t>
    </dgm:pt>
    <dgm:pt modelId="{10E65BAB-D1F2-47C6-9F6F-3F7D9B1D68D6}">
      <dgm:prSet custT="1"/>
      <dgm:spPr>
        <a:solidFill>
          <a:srgbClr val="00B05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endParaRPr lang="en-US" sz="2000" dirty="0" smtClean="0"/>
        </a:p>
        <a:p>
          <a:pPr rtl="0"/>
          <a:r>
            <a:rPr lang="en-US" sz="3200" dirty="0" smtClean="0"/>
            <a:t>j</a:t>
          </a:r>
          <a:endParaRPr lang="en-MY" sz="3200" dirty="0"/>
        </a:p>
      </dgm:t>
    </dgm:pt>
    <dgm:pt modelId="{0A61130F-1FD3-46AA-91D1-3AA936092290}" type="parTrans" cxnId="{E9E05B35-1244-481B-9C73-6A0247C3C176}">
      <dgm:prSet/>
      <dgm:spPr/>
      <dgm:t>
        <a:bodyPr/>
        <a:lstStyle/>
        <a:p>
          <a:endParaRPr lang="en-MY"/>
        </a:p>
      </dgm:t>
    </dgm:pt>
    <dgm:pt modelId="{06FB1026-A635-4902-96F9-CCD4FEE5D588}" type="sibTrans" cxnId="{E9E05B35-1244-481B-9C73-6A0247C3C176}">
      <dgm:prSet/>
      <dgm:spPr/>
      <dgm:t>
        <a:bodyPr/>
        <a:lstStyle/>
        <a:p>
          <a:endParaRPr lang="en-MY"/>
        </a:p>
      </dgm:t>
    </dgm:pt>
    <dgm:pt modelId="{F5F239FD-BB22-4D77-A2C8-10653C32B7F7}" type="pres">
      <dgm:prSet presAssocID="{528714B9-D2B6-4DE5-AA3D-F9AB467707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D0235E9B-48CF-4B78-9933-42273F33E9B0}" type="pres">
      <dgm:prSet presAssocID="{10E65BAB-D1F2-47C6-9F6F-3F7D9B1D68D6}" presName="Name8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MY"/>
        </a:p>
      </dgm:t>
    </dgm:pt>
    <dgm:pt modelId="{5BB88E19-E93D-498C-A653-7DF42FA63048}" type="pres">
      <dgm:prSet presAssocID="{10E65BAB-D1F2-47C6-9F6F-3F7D9B1D68D6}" presName="level" presStyleLbl="node1" presStyleIdx="0" presStyleCnt="1" custLinFactNeighborX="-11456" custLinFactNeighborY="-3751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E489AC2-4162-47E8-AAA2-A48BD9C79B67}" type="pres">
      <dgm:prSet presAssocID="{10E65BAB-D1F2-47C6-9F6F-3F7D9B1D68D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0D565868-F949-4803-8EA0-18BDBFD377C5}" type="presOf" srcId="{528714B9-D2B6-4DE5-AA3D-F9AB46770769}" destId="{F5F239FD-BB22-4D77-A2C8-10653C32B7F7}" srcOrd="0" destOrd="0" presId="urn:microsoft.com/office/officeart/2005/8/layout/pyramid1"/>
    <dgm:cxn modelId="{4C0D46BE-51D5-47CC-AD40-538A6DF88E4D}" type="presOf" srcId="{10E65BAB-D1F2-47C6-9F6F-3F7D9B1D68D6}" destId="{5BB88E19-E93D-498C-A653-7DF42FA63048}" srcOrd="0" destOrd="0" presId="urn:microsoft.com/office/officeart/2005/8/layout/pyramid1"/>
    <dgm:cxn modelId="{7E1EA5D8-C558-48D8-9BD6-EE012480BE70}" type="presOf" srcId="{10E65BAB-D1F2-47C6-9F6F-3F7D9B1D68D6}" destId="{7E489AC2-4162-47E8-AAA2-A48BD9C79B67}" srcOrd="1" destOrd="0" presId="urn:microsoft.com/office/officeart/2005/8/layout/pyramid1"/>
    <dgm:cxn modelId="{E9E05B35-1244-481B-9C73-6A0247C3C176}" srcId="{528714B9-D2B6-4DE5-AA3D-F9AB46770769}" destId="{10E65BAB-D1F2-47C6-9F6F-3F7D9B1D68D6}" srcOrd="0" destOrd="0" parTransId="{0A61130F-1FD3-46AA-91D1-3AA936092290}" sibTransId="{06FB1026-A635-4902-96F9-CCD4FEE5D588}"/>
    <dgm:cxn modelId="{642AD321-149E-4CC5-9331-C21917D14132}" type="presParOf" srcId="{F5F239FD-BB22-4D77-A2C8-10653C32B7F7}" destId="{D0235E9B-48CF-4B78-9933-42273F33E9B0}" srcOrd="0" destOrd="0" presId="urn:microsoft.com/office/officeart/2005/8/layout/pyramid1"/>
    <dgm:cxn modelId="{0884F538-F1C7-432E-9C62-9839F361E4EA}" type="presParOf" srcId="{D0235E9B-48CF-4B78-9933-42273F33E9B0}" destId="{5BB88E19-E93D-498C-A653-7DF42FA63048}" srcOrd="0" destOrd="0" presId="urn:microsoft.com/office/officeart/2005/8/layout/pyramid1"/>
    <dgm:cxn modelId="{8EE1CF50-9DE5-444F-9C24-2C5076084E7F}" type="presParOf" srcId="{D0235E9B-48CF-4B78-9933-42273F33E9B0}" destId="{7E489AC2-4162-47E8-AAA2-A48BD9C79B67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28714B9-D2B6-4DE5-AA3D-F9AB4677076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10E65BAB-D1F2-47C6-9F6F-3F7D9B1D68D6}">
      <dgm:prSet custT="1"/>
      <dgm:spPr>
        <a:solidFill>
          <a:srgbClr val="FF99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endParaRPr lang="en-US" sz="2000" dirty="0" smtClean="0"/>
        </a:p>
        <a:p>
          <a:pPr rtl="0"/>
          <a:r>
            <a:rPr lang="en-US" sz="3200" dirty="0" err="1" smtClean="0"/>
            <a:t>oa</a:t>
          </a:r>
          <a:endParaRPr lang="en-MY" sz="3200" dirty="0"/>
        </a:p>
      </dgm:t>
    </dgm:pt>
    <dgm:pt modelId="{0A61130F-1FD3-46AA-91D1-3AA936092290}" type="parTrans" cxnId="{E9E05B35-1244-481B-9C73-6A0247C3C176}">
      <dgm:prSet/>
      <dgm:spPr/>
      <dgm:t>
        <a:bodyPr/>
        <a:lstStyle/>
        <a:p>
          <a:endParaRPr lang="en-MY"/>
        </a:p>
      </dgm:t>
    </dgm:pt>
    <dgm:pt modelId="{06FB1026-A635-4902-96F9-CCD4FEE5D588}" type="sibTrans" cxnId="{E9E05B35-1244-481B-9C73-6A0247C3C176}">
      <dgm:prSet/>
      <dgm:spPr/>
      <dgm:t>
        <a:bodyPr/>
        <a:lstStyle/>
        <a:p>
          <a:endParaRPr lang="en-MY"/>
        </a:p>
      </dgm:t>
    </dgm:pt>
    <dgm:pt modelId="{F5F239FD-BB22-4D77-A2C8-10653C32B7F7}" type="pres">
      <dgm:prSet presAssocID="{528714B9-D2B6-4DE5-AA3D-F9AB467707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D0235E9B-48CF-4B78-9933-42273F33E9B0}" type="pres">
      <dgm:prSet presAssocID="{10E65BAB-D1F2-47C6-9F6F-3F7D9B1D68D6}" presName="Name8" presStyleCnt="0"/>
      <dgm:spPr/>
    </dgm:pt>
    <dgm:pt modelId="{5BB88E19-E93D-498C-A653-7DF42FA63048}" type="pres">
      <dgm:prSet presAssocID="{10E65BAB-D1F2-47C6-9F6F-3F7D9B1D68D6}" presName="level" presStyleLbl="node1" presStyleIdx="0" presStyleCnt="1" custLinFactNeighborX="-67863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E489AC2-4162-47E8-AAA2-A48BD9C79B67}" type="pres">
      <dgm:prSet presAssocID="{10E65BAB-D1F2-47C6-9F6F-3F7D9B1D68D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9CE932AC-2788-4B76-BA53-4ED0B605317E}" type="presOf" srcId="{528714B9-D2B6-4DE5-AA3D-F9AB46770769}" destId="{F5F239FD-BB22-4D77-A2C8-10653C32B7F7}" srcOrd="0" destOrd="0" presId="urn:microsoft.com/office/officeart/2005/8/layout/pyramid1"/>
    <dgm:cxn modelId="{DDEC5275-EB4B-4A2A-8920-A3BFEF0285ED}" type="presOf" srcId="{10E65BAB-D1F2-47C6-9F6F-3F7D9B1D68D6}" destId="{5BB88E19-E93D-498C-A653-7DF42FA63048}" srcOrd="0" destOrd="0" presId="urn:microsoft.com/office/officeart/2005/8/layout/pyramid1"/>
    <dgm:cxn modelId="{E9E05B35-1244-481B-9C73-6A0247C3C176}" srcId="{528714B9-D2B6-4DE5-AA3D-F9AB46770769}" destId="{10E65BAB-D1F2-47C6-9F6F-3F7D9B1D68D6}" srcOrd="0" destOrd="0" parTransId="{0A61130F-1FD3-46AA-91D1-3AA936092290}" sibTransId="{06FB1026-A635-4902-96F9-CCD4FEE5D588}"/>
    <dgm:cxn modelId="{59B7BE10-BCA6-49D7-8A23-51058FD79788}" type="presOf" srcId="{10E65BAB-D1F2-47C6-9F6F-3F7D9B1D68D6}" destId="{7E489AC2-4162-47E8-AAA2-A48BD9C79B67}" srcOrd="1" destOrd="0" presId="urn:microsoft.com/office/officeart/2005/8/layout/pyramid1"/>
    <dgm:cxn modelId="{1E404910-F7A2-4CBB-8BFF-BD5F66A233FC}" type="presParOf" srcId="{F5F239FD-BB22-4D77-A2C8-10653C32B7F7}" destId="{D0235E9B-48CF-4B78-9933-42273F33E9B0}" srcOrd="0" destOrd="0" presId="urn:microsoft.com/office/officeart/2005/8/layout/pyramid1"/>
    <dgm:cxn modelId="{9165BAC7-19A6-4F78-9192-4994809FD0FC}" type="presParOf" srcId="{D0235E9B-48CF-4B78-9933-42273F33E9B0}" destId="{5BB88E19-E93D-498C-A653-7DF42FA63048}" srcOrd="0" destOrd="0" presId="urn:microsoft.com/office/officeart/2005/8/layout/pyramid1"/>
    <dgm:cxn modelId="{6989A59E-1C69-4ACA-8D93-CCCD8529DFEF}" type="presParOf" srcId="{D0235E9B-48CF-4B78-9933-42273F33E9B0}" destId="{7E489AC2-4162-47E8-AAA2-A48BD9C79B67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28714B9-D2B6-4DE5-AA3D-F9AB4677076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10E65BAB-D1F2-47C6-9F6F-3F7D9B1D68D6}">
      <dgm:prSet custT="1"/>
      <dgm:spPr>
        <a:solidFill>
          <a:srgbClr val="7030A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endParaRPr lang="en-US" sz="2000" dirty="0" smtClean="0"/>
        </a:p>
        <a:p>
          <a:pPr rtl="0"/>
          <a:r>
            <a:rPr lang="en-US" sz="3200" dirty="0" err="1" smtClean="0"/>
            <a:t>ie</a:t>
          </a:r>
          <a:endParaRPr lang="en-MY" sz="3200" dirty="0"/>
        </a:p>
      </dgm:t>
    </dgm:pt>
    <dgm:pt modelId="{0A61130F-1FD3-46AA-91D1-3AA936092290}" type="parTrans" cxnId="{E9E05B35-1244-481B-9C73-6A0247C3C176}">
      <dgm:prSet/>
      <dgm:spPr/>
      <dgm:t>
        <a:bodyPr/>
        <a:lstStyle/>
        <a:p>
          <a:endParaRPr lang="en-MY"/>
        </a:p>
      </dgm:t>
    </dgm:pt>
    <dgm:pt modelId="{06FB1026-A635-4902-96F9-CCD4FEE5D588}" type="sibTrans" cxnId="{E9E05B35-1244-481B-9C73-6A0247C3C176}">
      <dgm:prSet/>
      <dgm:spPr/>
      <dgm:t>
        <a:bodyPr/>
        <a:lstStyle/>
        <a:p>
          <a:endParaRPr lang="en-MY"/>
        </a:p>
      </dgm:t>
    </dgm:pt>
    <dgm:pt modelId="{F5F239FD-BB22-4D77-A2C8-10653C32B7F7}" type="pres">
      <dgm:prSet presAssocID="{528714B9-D2B6-4DE5-AA3D-F9AB467707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D0235E9B-48CF-4B78-9933-42273F33E9B0}" type="pres">
      <dgm:prSet presAssocID="{10E65BAB-D1F2-47C6-9F6F-3F7D9B1D68D6}" presName="Name8" presStyleCnt="0"/>
      <dgm:spPr/>
    </dgm:pt>
    <dgm:pt modelId="{5BB88E19-E93D-498C-A653-7DF42FA63048}" type="pres">
      <dgm:prSet presAssocID="{10E65BAB-D1F2-47C6-9F6F-3F7D9B1D68D6}" presName="level" presStyleLbl="node1" presStyleIdx="0" presStyleCnt="1" custLinFactNeighborX="-67863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E489AC2-4162-47E8-AAA2-A48BD9C79B67}" type="pres">
      <dgm:prSet presAssocID="{10E65BAB-D1F2-47C6-9F6F-3F7D9B1D68D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A50F7EB7-22ED-4D8F-AD02-9A0C99C04D05}" type="presOf" srcId="{10E65BAB-D1F2-47C6-9F6F-3F7D9B1D68D6}" destId="{7E489AC2-4162-47E8-AAA2-A48BD9C79B67}" srcOrd="1" destOrd="0" presId="urn:microsoft.com/office/officeart/2005/8/layout/pyramid1"/>
    <dgm:cxn modelId="{C5F0C148-B242-4498-858A-F3EE8C9AE1EA}" type="presOf" srcId="{10E65BAB-D1F2-47C6-9F6F-3F7D9B1D68D6}" destId="{5BB88E19-E93D-498C-A653-7DF42FA63048}" srcOrd="0" destOrd="0" presId="urn:microsoft.com/office/officeart/2005/8/layout/pyramid1"/>
    <dgm:cxn modelId="{429D5D2B-FE91-44B2-B45E-E5B3E9A87888}" type="presOf" srcId="{528714B9-D2B6-4DE5-AA3D-F9AB46770769}" destId="{F5F239FD-BB22-4D77-A2C8-10653C32B7F7}" srcOrd="0" destOrd="0" presId="urn:microsoft.com/office/officeart/2005/8/layout/pyramid1"/>
    <dgm:cxn modelId="{E9E05B35-1244-481B-9C73-6A0247C3C176}" srcId="{528714B9-D2B6-4DE5-AA3D-F9AB46770769}" destId="{10E65BAB-D1F2-47C6-9F6F-3F7D9B1D68D6}" srcOrd="0" destOrd="0" parTransId="{0A61130F-1FD3-46AA-91D1-3AA936092290}" sibTransId="{06FB1026-A635-4902-96F9-CCD4FEE5D588}"/>
    <dgm:cxn modelId="{5982C5B2-986C-4774-A4F8-8E812128A37F}" type="presParOf" srcId="{F5F239FD-BB22-4D77-A2C8-10653C32B7F7}" destId="{D0235E9B-48CF-4B78-9933-42273F33E9B0}" srcOrd="0" destOrd="0" presId="urn:microsoft.com/office/officeart/2005/8/layout/pyramid1"/>
    <dgm:cxn modelId="{485B8B1E-6C65-4BFA-90F5-7192D163C9E1}" type="presParOf" srcId="{D0235E9B-48CF-4B78-9933-42273F33E9B0}" destId="{5BB88E19-E93D-498C-A653-7DF42FA63048}" srcOrd="0" destOrd="0" presId="urn:microsoft.com/office/officeart/2005/8/layout/pyramid1"/>
    <dgm:cxn modelId="{37562290-EC6E-4CCF-9E0F-DB9B63F0692E}" type="presParOf" srcId="{D0235E9B-48CF-4B78-9933-42273F33E9B0}" destId="{7E489AC2-4162-47E8-AAA2-A48BD9C79B6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28714B9-D2B6-4DE5-AA3D-F9AB4677076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10E65BAB-D1F2-47C6-9F6F-3F7D9B1D68D6}">
      <dgm:prSet custT="1"/>
      <dgm:spPr>
        <a:solidFill>
          <a:srgbClr val="FFFF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endParaRPr lang="en-US" sz="2000" dirty="0" smtClean="0"/>
        </a:p>
        <a:p>
          <a:pPr rtl="0"/>
          <a:r>
            <a:rPr lang="en-US" sz="3200" dirty="0" err="1" smtClean="0"/>
            <a:t>ee</a:t>
          </a:r>
          <a:endParaRPr lang="en-MY" sz="3200" dirty="0"/>
        </a:p>
      </dgm:t>
    </dgm:pt>
    <dgm:pt modelId="{0A61130F-1FD3-46AA-91D1-3AA936092290}" type="parTrans" cxnId="{E9E05B35-1244-481B-9C73-6A0247C3C176}">
      <dgm:prSet/>
      <dgm:spPr/>
      <dgm:t>
        <a:bodyPr/>
        <a:lstStyle/>
        <a:p>
          <a:endParaRPr lang="en-MY"/>
        </a:p>
      </dgm:t>
    </dgm:pt>
    <dgm:pt modelId="{06FB1026-A635-4902-96F9-CCD4FEE5D588}" type="sibTrans" cxnId="{E9E05B35-1244-481B-9C73-6A0247C3C176}">
      <dgm:prSet/>
      <dgm:spPr/>
      <dgm:t>
        <a:bodyPr/>
        <a:lstStyle/>
        <a:p>
          <a:endParaRPr lang="en-MY"/>
        </a:p>
      </dgm:t>
    </dgm:pt>
    <dgm:pt modelId="{F5F239FD-BB22-4D77-A2C8-10653C32B7F7}" type="pres">
      <dgm:prSet presAssocID="{528714B9-D2B6-4DE5-AA3D-F9AB467707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D0235E9B-48CF-4B78-9933-42273F33E9B0}" type="pres">
      <dgm:prSet presAssocID="{10E65BAB-D1F2-47C6-9F6F-3F7D9B1D68D6}" presName="Name8" presStyleCnt="0"/>
      <dgm:spPr/>
    </dgm:pt>
    <dgm:pt modelId="{5BB88E19-E93D-498C-A653-7DF42FA63048}" type="pres">
      <dgm:prSet presAssocID="{10E65BAB-D1F2-47C6-9F6F-3F7D9B1D68D6}" presName="level" presStyleLbl="node1" presStyleIdx="0" presStyleCnt="1" custLinFactX="291600" custLinFactNeighborX="300000" custLinFactNeighborY="-22197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E489AC2-4162-47E8-AAA2-A48BD9C79B67}" type="pres">
      <dgm:prSet presAssocID="{10E65BAB-D1F2-47C6-9F6F-3F7D9B1D68D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7581BC63-E387-489A-9B1B-E076721C39F3}" type="presOf" srcId="{10E65BAB-D1F2-47C6-9F6F-3F7D9B1D68D6}" destId="{5BB88E19-E93D-498C-A653-7DF42FA63048}" srcOrd="0" destOrd="0" presId="urn:microsoft.com/office/officeart/2005/8/layout/pyramid1"/>
    <dgm:cxn modelId="{15BDAFAD-918F-4BCA-A2AE-3C8FFC719B37}" type="presOf" srcId="{10E65BAB-D1F2-47C6-9F6F-3F7D9B1D68D6}" destId="{7E489AC2-4162-47E8-AAA2-A48BD9C79B67}" srcOrd="1" destOrd="0" presId="urn:microsoft.com/office/officeart/2005/8/layout/pyramid1"/>
    <dgm:cxn modelId="{10D56E60-BA41-498D-9953-2311EF22A3F4}" type="presOf" srcId="{528714B9-D2B6-4DE5-AA3D-F9AB46770769}" destId="{F5F239FD-BB22-4D77-A2C8-10653C32B7F7}" srcOrd="0" destOrd="0" presId="urn:microsoft.com/office/officeart/2005/8/layout/pyramid1"/>
    <dgm:cxn modelId="{E9E05B35-1244-481B-9C73-6A0247C3C176}" srcId="{528714B9-D2B6-4DE5-AA3D-F9AB46770769}" destId="{10E65BAB-D1F2-47C6-9F6F-3F7D9B1D68D6}" srcOrd="0" destOrd="0" parTransId="{0A61130F-1FD3-46AA-91D1-3AA936092290}" sibTransId="{06FB1026-A635-4902-96F9-CCD4FEE5D588}"/>
    <dgm:cxn modelId="{2E32F2C5-C9A2-4C7E-8814-87B6A1800A1D}" type="presParOf" srcId="{F5F239FD-BB22-4D77-A2C8-10653C32B7F7}" destId="{D0235E9B-48CF-4B78-9933-42273F33E9B0}" srcOrd="0" destOrd="0" presId="urn:microsoft.com/office/officeart/2005/8/layout/pyramid1"/>
    <dgm:cxn modelId="{1872FE0F-B3E8-4A9B-BBF3-AC6CED2C8958}" type="presParOf" srcId="{D0235E9B-48CF-4B78-9933-42273F33E9B0}" destId="{5BB88E19-E93D-498C-A653-7DF42FA63048}" srcOrd="0" destOrd="0" presId="urn:microsoft.com/office/officeart/2005/8/layout/pyramid1"/>
    <dgm:cxn modelId="{9F9C755D-0715-4EB7-9281-9669897CADA4}" type="presParOf" srcId="{D0235E9B-48CF-4B78-9933-42273F33E9B0}" destId="{7E489AC2-4162-47E8-AAA2-A48BD9C79B6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28714B9-D2B6-4DE5-AA3D-F9AB4677076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10E65BAB-D1F2-47C6-9F6F-3F7D9B1D68D6}">
      <dgm:prSet custT="1"/>
      <dgm:spPr>
        <a:solidFill>
          <a:srgbClr val="0070C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endParaRPr lang="en-US" sz="2000" dirty="0" smtClean="0"/>
        </a:p>
        <a:p>
          <a:pPr rtl="0"/>
          <a:r>
            <a:rPr lang="en-US" sz="3200" dirty="0" smtClean="0"/>
            <a:t>or</a:t>
          </a:r>
          <a:endParaRPr lang="en-MY" sz="3200" dirty="0"/>
        </a:p>
      </dgm:t>
    </dgm:pt>
    <dgm:pt modelId="{0A61130F-1FD3-46AA-91D1-3AA936092290}" type="parTrans" cxnId="{E9E05B35-1244-481B-9C73-6A0247C3C176}">
      <dgm:prSet/>
      <dgm:spPr/>
      <dgm:t>
        <a:bodyPr/>
        <a:lstStyle/>
        <a:p>
          <a:endParaRPr lang="en-MY"/>
        </a:p>
      </dgm:t>
    </dgm:pt>
    <dgm:pt modelId="{06FB1026-A635-4902-96F9-CCD4FEE5D588}" type="sibTrans" cxnId="{E9E05B35-1244-481B-9C73-6A0247C3C176}">
      <dgm:prSet/>
      <dgm:spPr/>
      <dgm:t>
        <a:bodyPr/>
        <a:lstStyle/>
        <a:p>
          <a:endParaRPr lang="en-MY"/>
        </a:p>
      </dgm:t>
    </dgm:pt>
    <dgm:pt modelId="{F5F239FD-BB22-4D77-A2C8-10653C32B7F7}" type="pres">
      <dgm:prSet presAssocID="{528714B9-D2B6-4DE5-AA3D-F9AB467707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D0235E9B-48CF-4B78-9933-42273F33E9B0}" type="pres">
      <dgm:prSet presAssocID="{10E65BAB-D1F2-47C6-9F6F-3F7D9B1D68D6}" presName="Name8" presStyleCnt="0"/>
      <dgm:spPr/>
    </dgm:pt>
    <dgm:pt modelId="{5BB88E19-E93D-498C-A653-7DF42FA63048}" type="pres">
      <dgm:prSet presAssocID="{10E65BAB-D1F2-47C6-9F6F-3F7D9B1D68D6}" presName="level" presStyleLbl="node1" presStyleIdx="0" presStyleCnt="1" custLinFactNeighborX="-67863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E489AC2-4162-47E8-AAA2-A48BD9C79B67}" type="pres">
      <dgm:prSet presAssocID="{10E65BAB-D1F2-47C6-9F6F-3F7D9B1D68D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D89B0497-0900-4805-9263-78707E8D846C}" type="presOf" srcId="{10E65BAB-D1F2-47C6-9F6F-3F7D9B1D68D6}" destId="{7E489AC2-4162-47E8-AAA2-A48BD9C79B67}" srcOrd="1" destOrd="0" presId="urn:microsoft.com/office/officeart/2005/8/layout/pyramid1"/>
    <dgm:cxn modelId="{EAE2C72E-82DE-4E54-B414-8F29690F986B}" type="presOf" srcId="{528714B9-D2B6-4DE5-AA3D-F9AB46770769}" destId="{F5F239FD-BB22-4D77-A2C8-10653C32B7F7}" srcOrd="0" destOrd="0" presId="urn:microsoft.com/office/officeart/2005/8/layout/pyramid1"/>
    <dgm:cxn modelId="{3C79D648-4264-4B51-86AF-1353D9299F78}" type="presOf" srcId="{10E65BAB-D1F2-47C6-9F6F-3F7D9B1D68D6}" destId="{5BB88E19-E93D-498C-A653-7DF42FA63048}" srcOrd="0" destOrd="0" presId="urn:microsoft.com/office/officeart/2005/8/layout/pyramid1"/>
    <dgm:cxn modelId="{E9E05B35-1244-481B-9C73-6A0247C3C176}" srcId="{528714B9-D2B6-4DE5-AA3D-F9AB46770769}" destId="{10E65BAB-D1F2-47C6-9F6F-3F7D9B1D68D6}" srcOrd="0" destOrd="0" parTransId="{0A61130F-1FD3-46AA-91D1-3AA936092290}" sibTransId="{06FB1026-A635-4902-96F9-CCD4FEE5D588}"/>
    <dgm:cxn modelId="{9858C15C-5E00-4F88-93DF-D9C1DA3E59A5}" type="presParOf" srcId="{F5F239FD-BB22-4D77-A2C8-10653C32B7F7}" destId="{D0235E9B-48CF-4B78-9933-42273F33E9B0}" srcOrd="0" destOrd="0" presId="urn:microsoft.com/office/officeart/2005/8/layout/pyramid1"/>
    <dgm:cxn modelId="{5C29ADF3-250A-42F6-9B84-1D38E9EE61D6}" type="presParOf" srcId="{D0235E9B-48CF-4B78-9933-42273F33E9B0}" destId="{5BB88E19-E93D-498C-A653-7DF42FA63048}" srcOrd="0" destOrd="0" presId="urn:microsoft.com/office/officeart/2005/8/layout/pyramid1"/>
    <dgm:cxn modelId="{EF8D97C2-B904-4DC3-BCBA-5D501E686208}" type="presParOf" srcId="{D0235E9B-48CF-4B78-9933-42273F33E9B0}" destId="{7E489AC2-4162-47E8-AAA2-A48BD9C79B6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AEAFA13-71C7-4323-B205-F154E726AC35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39422BB6-A444-4837-96AD-73673E0A4B23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 rtl="0"/>
          <a:r>
            <a:rPr lang="en-GB" smtClean="0">
              <a:solidFill>
                <a:schemeClr val="tx1"/>
              </a:solidFill>
            </a:rPr>
            <a:t>Set 5</a:t>
          </a:r>
          <a:endParaRPr lang="en-MY">
            <a:solidFill>
              <a:schemeClr val="tx1"/>
            </a:solidFill>
          </a:endParaRPr>
        </a:p>
      </dgm:t>
    </dgm:pt>
    <dgm:pt modelId="{11A345B8-F7AF-4658-8CF9-A4E34FDD6FA9}" type="parTrans" cxnId="{FC10BBAD-5AA9-450D-BB4C-C64A94FD80B9}">
      <dgm:prSet/>
      <dgm:spPr/>
      <dgm:t>
        <a:bodyPr/>
        <a:lstStyle/>
        <a:p>
          <a:endParaRPr lang="en-MY"/>
        </a:p>
      </dgm:t>
    </dgm:pt>
    <dgm:pt modelId="{AC8C88F2-8F15-4CCC-9CF9-509EB8B839F0}" type="sibTrans" cxnId="{FC10BBAD-5AA9-450D-BB4C-C64A94FD80B9}">
      <dgm:prSet/>
      <dgm:spPr/>
      <dgm:t>
        <a:bodyPr/>
        <a:lstStyle/>
        <a:p>
          <a:endParaRPr lang="en-MY"/>
        </a:p>
      </dgm:t>
    </dgm:pt>
    <dgm:pt modelId="{D295046C-682A-4C50-998E-D0EA9F1389CE}" type="pres">
      <dgm:prSet presAssocID="{CAEAFA13-71C7-4323-B205-F154E726AC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46BC3090-F0EB-444A-9165-E613C046C5C6}" type="pres">
      <dgm:prSet presAssocID="{39422BB6-A444-4837-96AD-73673E0A4B2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FC10BBAD-5AA9-450D-BB4C-C64A94FD80B9}" srcId="{CAEAFA13-71C7-4323-B205-F154E726AC35}" destId="{39422BB6-A444-4837-96AD-73673E0A4B23}" srcOrd="0" destOrd="0" parTransId="{11A345B8-F7AF-4658-8CF9-A4E34FDD6FA9}" sibTransId="{AC8C88F2-8F15-4CCC-9CF9-509EB8B839F0}"/>
    <dgm:cxn modelId="{C6CD7E81-06CC-4071-8294-F4284452F2C4}" type="presOf" srcId="{CAEAFA13-71C7-4323-B205-F154E726AC35}" destId="{D295046C-682A-4C50-998E-D0EA9F1389CE}" srcOrd="0" destOrd="0" presId="urn:microsoft.com/office/officeart/2005/8/layout/vList2"/>
    <dgm:cxn modelId="{0B8561ED-4284-46CB-B686-32B3CDA97708}" type="presOf" srcId="{39422BB6-A444-4837-96AD-73673E0A4B23}" destId="{46BC3090-F0EB-444A-9165-E613C046C5C6}" srcOrd="0" destOrd="0" presId="urn:microsoft.com/office/officeart/2005/8/layout/vList2"/>
    <dgm:cxn modelId="{B6A74CEE-4880-422E-BF80-9D74C6C3BA74}" type="presParOf" srcId="{D295046C-682A-4C50-998E-D0EA9F1389CE}" destId="{46BC3090-F0EB-444A-9165-E613C046C5C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11DFA63-736B-4B96-AD74-EEE3F9061AC4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76D257BB-FD14-4FD9-8A73-FE8B1E8A92D0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 rtl="0"/>
          <a:r>
            <a:rPr lang="en-GB" dirty="0" smtClean="0">
              <a:solidFill>
                <a:schemeClr val="tx1"/>
              </a:solidFill>
            </a:rPr>
            <a:t>Set 6</a:t>
          </a:r>
          <a:endParaRPr lang="en-MY" dirty="0">
            <a:solidFill>
              <a:schemeClr val="tx1"/>
            </a:solidFill>
          </a:endParaRPr>
        </a:p>
      </dgm:t>
    </dgm:pt>
    <dgm:pt modelId="{64B75B0C-5DE9-4BE6-A422-2C35486B0B09}" type="parTrans" cxnId="{7947DD04-017A-4FC7-A93C-9E466F70DEF4}">
      <dgm:prSet/>
      <dgm:spPr/>
      <dgm:t>
        <a:bodyPr/>
        <a:lstStyle/>
        <a:p>
          <a:endParaRPr lang="en-MY"/>
        </a:p>
      </dgm:t>
    </dgm:pt>
    <dgm:pt modelId="{3DC62D5D-BF96-46EF-9141-CFAF6A2D83BB}" type="sibTrans" cxnId="{7947DD04-017A-4FC7-A93C-9E466F70DEF4}">
      <dgm:prSet/>
      <dgm:spPr/>
      <dgm:t>
        <a:bodyPr/>
        <a:lstStyle/>
        <a:p>
          <a:endParaRPr lang="en-MY"/>
        </a:p>
      </dgm:t>
    </dgm:pt>
    <dgm:pt modelId="{F436A109-3C75-4ED0-B613-8AD5F4DBC67E}" type="pres">
      <dgm:prSet presAssocID="{C11DFA63-736B-4B96-AD74-EEE3F9061AC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8C879687-DA6C-4DED-861F-9E320585C4FD}" type="pres">
      <dgm:prSet presAssocID="{76D257BB-FD14-4FD9-8A73-FE8B1E8A92D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F3E5A4CC-66AA-474C-8986-9AF6F1DD8E3A}" type="presOf" srcId="{C11DFA63-736B-4B96-AD74-EEE3F9061AC4}" destId="{F436A109-3C75-4ED0-B613-8AD5F4DBC67E}" srcOrd="0" destOrd="0" presId="urn:microsoft.com/office/officeart/2005/8/layout/vList2"/>
    <dgm:cxn modelId="{1C64D44A-8AA2-4D29-8C94-EA7AD31C71C6}" type="presOf" srcId="{76D257BB-FD14-4FD9-8A73-FE8B1E8A92D0}" destId="{8C879687-DA6C-4DED-861F-9E320585C4FD}" srcOrd="0" destOrd="0" presId="urn:microsoft.com/office/officeart/2005/8/layout/vList2"/>
    <dgm:cxn modelId="{7947DD04-017A-4FC7-A93C-9E466F70DEF4}" srcId="{C11DFA63-736B-4B96-AD74-EEE3F9061AC4}" destId="{76D257BB-FD14-4FD9-8A73-FE8B1E8A92D0}" srcOrd="0" destOrd="0" parTransId="{64B75B0C-5DE9-4BE6-A422-2C35486B0B09}" sibTransId="{3DC62D5D-BF96-46EF-9141-CFAF6A2D83BB}"/>
    <dgm:cxn modelId="{B48D6D7A-007B-42BB-888F-0ADA6220018D}" type="presParOf" srcId="{F436A109-3C75-4ED0-B613-8AD5F4DBC67E}" destId="{8C879687-DA6C-4DED-861F-9E320585C4F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CA13BD-6570-4B17-B31A-2021636B667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45CD53C9-6D4B-45BD-AD3A-6A1B9B806001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en-GB" b="0" dirty="0" smtClean="0">
              <a:latin typeface="Comic Sans MS" pitchFamily="66" charset="0"/>
            </a:rPr>
            <a:t>Set 1: s, a, t, p, </a:t>
          </a:r>
          <a:r>
            <a:rPr lang="en-GB" b="0" dirty="0" err="1" smtClean="0">
              <a:latin typeface="Comic Sans MS" pitchFamily="66" charset="0"/>
            </a:rPr>
            <a:t>i</a:t>
          </a:r>
          <a:r>
            <a:rPr lang="en-GB" b="0" smtClean="0">
              <a:latin typeface="Comic Sans MS" pitchFamily="66" charset="0"/>
            </a:rPr>
            <a:t>, n</a:t>
          </a:r>
          <a:endParaRPr lang="en-MY" b="0">
            <a:latin typeface="Comic Sans MS" pitchFamily="66" charset="0"/>
          </a:endParaRPr>
        </a:p>
      </dgm:t>
    </dgm:pt>
    <dgm:pt modelId="{4EA6F27B-72A8-41F5-BBA7-CA69A34A4DAA}" type="parTrans" cxnId="{9A1F9E6B-57E8-43CC-80D0-74F5C69AD474}">
      <dgm:prSet/>
      <dgm:spPr/>
      <dgm:t>
        <a:bodyPr/>
        <a:lstStyle/>
        <a:p>
          <a:endParaRPr lang="en-MY" b="0">
            <a:latin typeface="Comic Sans MS" pitchFamily="66" charset="0"/>
          </a:endParaRPr>
        </a:p>
      </dgm:t>
    </dgm:pt>
    <dgm:pt modelId="{4804FC67-DD8A-434A-B7E9-BFE733478685}" type="sibTrans" cxnId="{9A1F9E6B-57E8-43CC-80D0-74F5C69AD474}">
      <dgm:prSet/>
      <dgm:spPr/>
      <dgm:t>
        <a:bodyPr/>
        <a:lstStyle/>
        <a:p>
          <a:endParaRPr lang="en-MY" b="0">
            <a:latin typeface="Comic Sans MS" pitchFamily="66" charset="0"/>
          </a:endParaRPr>
        </a:p>
      </dgm:t>
    </dgm:pt>
    <dgm:pt modelId="{9ACEF22B-BED2-422B-92A8-CBD9EE3FA60B}" type="pres">
      <dgm:prSet presAssocID="{0ACA13BD-6570-4B17-B31A-2021636B667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00E62DDA-ECAF-472B-8599-A2976ACC0785}" type="pres">
      <dgm:prSet presAssocID="{45CD53C9-6D4B-45BD-AD3A-6A1B9B80600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9A1F9E6B-57E8-43CC-80D0-74F5C69AD474}" srcId="{0ACA13BD-6570-4B17-B31A-2021636B667F}" destId="{45CD53C9-6D4B-45BD-AD3A-6A1B9B806001}" srcOrd="0" destOrd="0" parTransId="{4EA6F27B-72A8-41F5-BBA7-CA69A34A4DAA}" sibTransId="{4804FC67-DD8A-434A-B7E9-BFE733478685}"/>
    <dgm:cxn modelId="{B7C9AC8B-F41E-4D27-B785-F04E3AC5638F}" type="presOf" srcId="{0ACA13BD-6570-4B17-B31A-2021636B667F}" destId="{9ACEF22B-BED2-422B-92A8-CBD9EE3FA60B}" srcOrd="0" destOrd="0" presId="urn:microsoft.com/office/officeart/2005/8/layout/vList2"/>
    <dgm:cxn modelId="{B983D1E4-5914-4F05-80EB-63F40F555A40}" type="presOf" srcId="{45CD53C9-6D4B-45BD-AD3A-6A1B9B806001}" destId="{00E62DDA-ECAF-472B-8599-A2976ACC0785}" srcOrd="0" destOrd="0" presId="urn:microsoft.com/office/officeart/2005/8/layout/vList2"/>
    <dgm:cxn modelId="{1CCF63A9-1101-432B-8F1E-8AB9E63CD0DA}" type="presParOf" srcId="{9ACEF22B-BED2-422B-92A8-CBD9EE3FA60B}" destId="{00E62DDA-ECAF-472B-8599-A2976ACC078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62D4B98-58CA-4F17-9E69-AE2C90D938CE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B2E026B7-2AE4-4CA0-8B4E-D80336BE8502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 rtl="0"/>
          <a:r>
            <a:rPr lang="en-GB" smtClean="0">
              <a:solidFill>
                <a:schemeClr val="tx1"/>
              </a:solidFill>
            </a:rPr>
            <a:t>Set 7</a:t>
          </a:r>
          <a:endParaRPr lang="en-MY">
            <a:solidFill>
              <a:schemeClr val="tx1"/>
            </a:solidFill>
          </a:endParaRPr>
        </a:p>
      </dgm:t>
    </dgm:pt>
    <dgm:pt modelId="{7609EB3F-B937-4DD6-8C1F-649DFAF6194D}" type="parTrans" cxnId="{B98A853C-8E6A-46E0-B383-BE772CD642B2}">
      <dgm:prSet/>
      <dgm:spPr/>
      <dgm:t>
        <a:bodyPr/>
        <a:lstStyle/>
        <a:p>
          <a:endParaRPr lang="en-MY"/>
        </a:p>
      </dgm:t>
    </dgm:pt>
    <dgm:pt modelId="{20364B54-D5A7-4D97-B104-6079D284D72B}" type="sibTrans" cxnId="{B98A853C-8E6A-46E0-B383-BE772CD642B2}">
      <dgm:prSet/>
      <dgm:spPr/>
      <dgm:t>
        <a:bodyPr/>
        <a:lstStyle/>
        <a:p>
          <a:endParaRPr lang="en-MY"/>
        </a:p>
      </dgm:t>
    </dgm:pt>
    <dgm:pt modelId="{CD6AB769-7ED2-4BAE-A303-43206AC88392}" type="pres">
      <dgm:prSet presAssocID="{062D4B98-58CA-4F17-9E69-AE2C90D938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CC5BFA84-5A40-446A-8E31-FA17D956439F}" type="pres">
      <dgm:prSet presAssocID="{B2E026B7-2AE4-4CA0-8B4E-D80336BE850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B98A853C-8E6A-46E0-B383-BE772CD642B2}" srcId="{062D4B98-58CA-4F17-9E69-AE2C90D938CE}" destId="{B2E026B7-2AE4-4CA0-8B4E-D80336BE8502}" srcOrd="0" destOrd="0" parTransId="{7609EB3F-B937-4DD6-8C1F-649DFAF6194D}" sibTransId="{20364B54-D5A7-4D97-B104-6079D284D72B}"/>
    <dgm:cxn modelId="{053B7AF1-D368-4915-86EB-9B88B6280C27}" type="presOf" srcId="{B2E026B7-2AE4-4CA0-8B4E-D80336BE8502}" destId="{CC5BFA84-5A40-446A-8E31-FA17D956439F}" srcOrd="0" destOrd="0" presId="urn:microsoft.com/office/officeart/2005/8/layout/vList2"/>
    <dgm:cxn modelId="{00B1950F-A8D9-4000-8879-778217D2653B}" type="presOf" srcId="{062D4B98-58CA-4F17-9E69-AE2C90D938CE}" destId="{CD6AB769-7ED2-4BAE-A303-43206AC88392}" srcOrd="0" destOrd="0" presId="urn:microsoft.com/office/officeart/2005/8/layout/vList2"/>
    <dgm:cxn modelId="{6D8CA4C1-2B6F-4714-A604-DCEE6F6569D3}" type="presParOf" srcId="{CD6AB769-7ED2-4BAE-A303-43206AC88392}" destId="{CC5BFA84-5A40-446A-8E31-FA17D95643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0D55BEC-A8D9-4FFC-8909-CEC90B0955F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12DD559D-A10C-46DE-9F24-276BE15A2BB1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 rtl="0"/>
          <a:r>
            <a:rPr lang="en-GB" smtClean="0"/>
            <a:t>Jolly Phonics images ©Jolly Phonics  </a:t>
          </a:r>
          <a:endParaRPr lang="en-MY"/>
        </a:p>
      </dgm:t>
    </dgm:pt>
    <dgm:pt modelId="{7356845B-6BAD-4122-A732-8DAE9584191B}" type="parTrans" cxnId="{C0EDC0D4-74D4-4D68-9629-CA75CCF6F10E}">
      <dgm:prSet/>
      <dgm:spPr/>
      <dgm:t>
        <a:bodyPr/>
        <a:lstStyle/>
        <a:p>
          <a:endParaRPr lang="en-MY"/>
        </a:p>
      </dgm:t>
    </dgm:pt>
    <dgm:pt modelId="{25816769-3454-4996-8C1B-8BCFFC70043D}" type="sibTrans" cxnId="{C0EDC0D4-74D4-4D68-9629-CA75CCF6F10E}">
      <dgm:prSet/>
      <dgm:spPr/>
      <dgm:t>
        <a:bodyPr/>
        <a:lstStyle/>
        <a:p>
          <a:endParaRPr lang="en-MY"/>
        </a:p>
      </dgm:t>
    </dgm:pt>
    <dgm:pt modelId="{A3BBEE32-CC26-4E30-92F5-40007373D524}" type="pres">
      <dgm:prSet presAssocID="{C0D55BEC-A8D9-4FFC-8909-CEC90B0955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4E1AA519-1A1E-4FB7-B31E-82BA66C36F38}" type="pres">
      <dgm:prSet presAssocID="{12DD559D-A10C-46DE-9F24-276BE15A2BB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C0EDC0D4-74D4-4D68-9629-CA75CCF6F10E}" srcId="{C0D55BEC-A8D9-4FFC-8909-CEC90B0955F3}" destId="{12DD559D-A10C-46DE-9F24-276BE15A2BB1}" srcOrd="0" destOrd="0" parTransId="{7356845B-6BAD-4122-A732-8DAE9584191B}" sibTransId="{25816769-3454-4996-8C1B-8BCFFC70043D}"/>
    <dgm:cxn modelId="{D05C394A-7317-471B-BD09-25F55D49D66A}" type="presOf" srcId="{C0D55BEC-A8D9-4FFC-8909-CEC90B0955F3}" destId="{A3BBEE32-CC26-4E30-92F5-40007373D524}" srcOrd="0" destOrd="0" presId="urn:microsoft.com/office/officeart/2005/8/layout/vList2"/>
    <dgm:cxn modelId="{F93190A8-45B2-44E5-8F62-A17DFCDA7D17}" type="presOf" srcId="{12DD559D-A10C-46DE-9F24-276BE15A2BB1}" destId="{4E1AA519-1A1E-4FB7-B31E-82BA66C36F38}" srcOrd="0" destOrd="0" presId="urn:microsoft.com/office/officeart/2005/8/layout/vList2"/>
    <dgm:cxn modelId="{6CEED961-EEE9-4B2D-B17C-86F621409089}" type="presParOf" srcId="{A3BBEE32-CC26-4E30-92F5-40007373D524}" destId="{4E1AA519-1A1E-4FB7-B31E-82BA66C36F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15F40C-3421-40C2-A2C5-73250F34750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C23B7FDE-B9EF-47C5-9142-9D4033FDDE5D}">
      <dgm:prSet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rtl="0"/>
          <a:r>
            <a:rPr lang="en-GB" dirty="0" smtClean="0">
              <a:latin typeface="Comic Sans MS" pitchFamily="66" charset="0"/>
            </a:rPr>
            <a:t>Set 2: </a:t>
          </a:r>
          <a:r>
            <a:rPr lang="en-GB" dirty="0" err="1" smtClean="0">
              <a:latin typeface="Comic Sans MS" pitchFamily="66" charset="0"/>
            </a:rPr>
            <a:t>ck</a:t>
          </a:r>
          <a:r>
            <a:rPr lang="en-GB" dirty="0" smtClean="0">
              <a:latin typeface="Comic Sans MS" pitchFamily="66" charset="0"/>
            </a:rPr>
            <a:t>, e, h, r, m, d</a:t>
          </a:r>
          <a:endParaRPr lang="en-MY" dirty="0">
            <a:latin typeface="Comic Sans MS" pitchFamily="66" charset="0"/>
          </a:endParaRPr>
        </a:p>
      </dgm:t>
    </dgm:pt>
    <dgm:pt modelId="{0F38CA20-DF8A-4276-8676-662F8E92E14A}" type="parTrans" cxnId="{8E38E379-799B-405D-A03D-A6F70269098C}">
      <dgm:prSet/>
      <dgm:spPr/>
      <dgm:t>
        <a:bodyPr/>
        <a:lstStyle/>
        <a:p>
          <a:endParaRPr lang="en-MY">
            <a:latin typeface="Comic Sans MS" pitchFamily="66" charset="0"/>
          </a:endParaRPr>
        </a:p>
      </dgm:t>
    </dgm:pt>
    <dgm:pt modelId="{E67F0916-8EC1-4B6D-B103-0AE65CFA1B00}" type="sibTrans" cxnId="{8E38E379-799B-405D-A03D-A6F70269098C}">
      <dgm:prSet/>
      <dgm:spPr/>
      <dgm:t>
        <a:bodyPr/>
        <a:lstStyle/>
        <a:p>
          <a:endParaRPr lang="en-MY">
            <a:latin typeface="Comic Sans MS" pitchFamily="66" charset="0"/>
          </a:endParaRPr>
        </a:p>
      </dgm:t>
    </dgm:pt>
    <dgm:pt modelId="{BB4E7853-FA19-44BB-B1CC-3C80F2F7764A}" type="pres">
      <dgm:prSet presAssocID="{6415F40C-3421-40C2-A2C5-73250F3475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08B448D2-1FE9-4257-A3E0-1960590895EC}" type="pres">
      <dgm:prSet presAssocID="{C23B7FDE-B9EF-47C5-9142-9D4033FDDE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E6243D31-1972-4364-9020-94BE8D168057}" type="presOf" srcId="{6415F40C-3421-40C2-A2C5-73250F34750A}" destId="{BB4E7853-FA19-44BB-B1CC-3C80F2F7764A}" srcOrd="0" destOrd="0" presId="urn:microsoft.com/office/officeart/2005/8/layout/vList2"/>
    <dgm:cxn modelId="{8E38E379-799B-405D-A03D-A6F70269098C}" srcId="{6415F40C-3421-40C2-A2C5-73250F34750A}" destId="{C23B7FDE-B9EF-47C5-9142-9D4033FDDE5D}" srcOrd="0" destOrd="0" parTransId="{0F38CA20-DF8A-4276-8676-662F8E92E14A}" sibTransId="{E67F0916-8EC1-4B6D-B103-0AE65CFA1B00}"/>
    <dgm:cxn modelId="{11841EFE-F72D-4C9D-A782-E185CDDB7E4F}" type="presOf" srcId="{C23B7FDE-B9EF-47C5-9142-9D4033FDDE5D}" destId="{08B448D2-1FE9-4257-A3E0-1960590895EC}" srcOrd="0" destOrd="0" presId="urn:microsoft.com/office/officeart/2005/8/layout/vList2"/>
    <dgm:cxn modelId="{AFFC4E31-B206-4CD8-9CBA-62B7A4154699}" type="presParOf" srcId="{BB4E7853-FA19-44BB-B1CC-3C80F2F7764A}" destId="{08B448D2-1FE9-4257-A3E0-1960590895E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8442AC-7D23-4597-B741-FFB749BB207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31CD7121-04E7-493E-9ADB-C601A36BDFCB}">
      <dgm:prSet custT="1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rtl="0"/>
          <a:r>
            <a:rPr lang="en-GB" sz="1800" dirty="0" smtClean="0">
              <a:latin typeface="Comic Sans MS" pitchFamily="66" charset="0"/>
            </a:rPr>
            <a:t>Set 3: g, o, u, l, f, b</a:t>
          </a:r>
          <a:endParaRPr lang="en-MY" sz="1800" dirty="0">
            <a:latin typeface="Comic Sans MS" pitchFamily="66" charset="0"/>
          </a:endParaRPr>
        </a:p>
      </dgm:t>
    </dgm:pt>
    <dgm:pt modelId="{248706B5-8CC5-440F-928F-53E0E353109E}" type="parTrans" cxnId="{56DF8433-B09B-4990-9319-1EFDFEB6BFC8}">
      <dgm:prSet/>
      <dgm:spPr/>
      <dgm:t>
        <a:bodyPr/>
        <a:lstStyle/>
        <a:p>
          <a:endParaRPr lang="en-MY"/>
        </a:p>
      </dgm:t>
    </dgm:pt>
    <dgm:pt modelId="{18372CD4-54E5-4E4E-A7FC-FFF2C8D9F2DB}" type="sibTrans" cxnId="{56DF8433-B09B-4990-9319-1EFDFEB6BFC8}">
      <dgm:prSet/>
      <dgm:spPr/>
      <dgm:t>
        <a:bodyPr/>
        <a:lstStyle/>
        <a:p>
          <a:endParaRPr lang="en-MY"/>
        </a:p>
      </dgm:t>
    </dgm:pt>
    <dgm:pt modelId="{C89C0536-6032-4A89-A5ED-8C5E758F197E}" type="pres">
      <dgm:prSet presAssocID="{CF8442AC-7D23-4597-B741-FFB749BB20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EA3A73F5-56B1-4CCD-94BF-BA8503617E1C}" type="pres">
      <dgm:prSet presAssocID="{31CD7121-04E7-493E-9ADB-C601A36BDFC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A07FF904-166B-4C14-A49A-139C03F5C2D6}" type="presOf" srcId="{CF8442AC-7D23-4597-B741-FFB749BB2070}" destId="{C89C0536-6032-4A89-A5ED-8C5E758F197E}" srcOrd="0" destOrd="0" presId="urn:microsoft.com/office/officeart/2005/8/layout/vList2"/>
    <dgm:cxn modelId="{56DF8433-B09B-4990-9319-1EFDFEB6BFC8}" srcId="{CF8442AC-7D23-4597-B741-FFB749BB2070}" destId="{31CD7121-04E7-493E-9ADB-C601A36BDFCB}" srcOrd="0" destOrd="0" parTransId="{248706B5-8CC5-440F-928F-53E0E353109E}" sibTransId="{18372CD4-54E5-4E4E-A7FC-FFF2C8D9F2DB}"/>
    <dgm:cxn modelId="{5691F673-4837-4812-9760-A90A047FEDB4}" type="presOf" srcId="{31CD7121-04E7-493E-9ADB-C601A36BDFCB}" destId="{EA3A73F5-56B1-4CCD-94BF-BA8503617E1C}" srcOrd="0" destOrd="0" presId="urn:microsoft.com/office/officeart/2005/8/layout/vList2"/>
    <dgm:cxn modelId="{65A760A7-8776-49B8-8B76-DA40076D4B91}" type="presParOf" srcId="{C89C0536-6032-4A89-A5ED-8C5E758F197E}" destId="{EA3A73F5-56B1-4CCD-94BF-BA8503617E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27DAE7-B22B-46FF-9DC3-5528C9495B0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A47F53AE-E584-4E0C-B1F5-724B2FC0C728}">
      <dgm:prSet custT="1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rtl="0"/>
          <a:r>
            <a:rPr lang="en-GB" sz="1800" dirty="0" smtClean="0">
              <a:latin typeface="Comic Sans MS" pitchFamily="66" charset="0"/>
            </a:rPr>
            <a:t>Set 4: </a:t>
          </a:r>
          <a:r>
            <a:rPr lang="en-GB" sz="1800" dirty="0" err="1" smtClean="0">
              <a:latin typeface="Comic Sans MS" pitchFamily="66" charset="0"/>
            </a:rPr>
            <a:t>ai</a:t>
          </a:r>
          <a:r>
            <a:rPr lang="en-GB" sz="1800" dirty="0" smtClean="0">
              <a:latin typeface="Comic Sans MS" pitchFamily="66" charset="0"/>
            </a:rPr>
            <a:t>, j, </a:t>
          </a:r>
          <a:r>
            <a:rPr lang="en-GB" sz="1800" dirty="0" err="1" smtClean="0">
              <a:latin typeface="Comic Sans MS" pitchFamily="66" charset="0"/>
            </a:rPr>
            <a:t>oa</a:t>
          </a:r>
          <a:r>
            <a:rPr lang="en-GB" sz="1800" dirty="0" smtClean="0">
              <a:latin typeface="Comic Sans MS" pitchFamily="66" charset="0"/>
            </a:rPr>
            <a:t>, </a:t>
          </a:r>
          <a:r>
            <a:rPr lang="en-GB" sz="1800" dirty="0" err="1" smtClean="0">
              <a:latin typeface="Comic Sans MS" pitchFamily="66" charset="0"/>
            </a:rPr>
            <a:t>ie</a:t>
          </a:r>
          <a:r>
            <a:rPr lang="en-GB" sz="1800" dirty="0" smtClean="0">
              <a:latin typeface="Comic Sans MS" pitchFamily="66" charset="0"/>
            </a:rPr>
            <a:t>, </a:t>
          </a:r>
          <a:r>
            <a:rPr lang="en-GB" sz="1800" dirty="0" err="1" smtClean="0">
              <a:latin typeface="Comic Sans MS" pitchFamily="66" charset="0"/>
            </a:rPr>
            <a:t>ee</a:t>
          </a:r>
          <a:r>
            <a:rPr lang="en-GB" sz="1800" dirty="0" smtClean="0">
              <a:latin typeface="Comic Sans MS" pitchFamily="66" charset="0"/>
            </a:rPr>
            <a:t>, or</a:t>
          </a:r>
          <a:endParaRPr lang="en-MY" sz="1800" dirty="0">
            <a:latin typeface="Comic Sans MS" pitchFamily="66" charset="0"/>
          </a:endParaRPr>
        </a:p>
      </dgm:t>
    </dgm:pt>
    <dgm:pt modelId="{A24BBCDC-0589-45C8-B64E-2AE47CC9C635}" type="parTrans" cxnId="{35DF60F2-8275-439B-9745-A6B1800035B2}">
      <dgm:prSet/>
      <dgm:spPr/>
      <dgm:t>
        <a:bodyPr/>
        <a:lstStyle/>
        <a:p>
          <a:endParaRPr lang="en-MY"/>
        </a:p>
      </dgm:t>
    </dgm:pt>
    <dgm:pt modelId="{389F9153-1409-4D38-BC33-C81BE64B819D}" type="sibTrans" cxnId="{35DF60F2-8275-439B-9745-A6B1800035B2}">
      <dgm:prSet/>
      <dgm:spPr/>
      <dgm:t>
        <a:bodyPr/>
        <a:lstStyle/>
        <a:p>
          <a:endParaRPr lang="en-MY"/>
        </a:p>
      </dgm:t>
    </dgm:pt>
    <dgm:pt modelId="{83678118-5B94-41E3-B7EF-88FF933C47CC}" type="pres">
      <dgm:prSet presAssocID="{2A27DAE7-B22B-46FF-9DC3-5528C9495B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32379D26-1468-409B-A573-AAA67A1D9544}" type="pres">
      <dgm:prSet presAssocID="{A47F53AE-E584-4E0C-B1F5-724B2FC0C728}" presName="parentText" presStyleLbl="node1" presStyleIdx="0" presStyleCnt="1" custLinFactY="-200000" custLinFactNeighborX="37020" custLinFactNeighborY="-264389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E4F53FEC-CA94-4A61-B306-8AD4658829D7}" type="presOf" srcId="{A47F53AE-E584-4E0C-B1F5-724B2FC0C728}" destId="{32379D26-1468-409B-A573-AAA67A1D9544}" srcOrd="0" destOrd="0" presId="urn:microsoft.com/office/officeart/2005/8/layout/vList2"/>
    <dgm:cxn modelId="{35DF60F2-8275-439B-9745-A6B1800035B2}" srcId="{2A27DAE7-B22B-46FF-9DC3-5528C9495B09}" destId="{A47F53AE-E584-4E0C-B1F5-724B2FC0C728}" srcOrd="0" destOrd="0" parTransId="{A24BBCDC-0589-45C8-B64E-2AE47CC9C635}" sibTransId="{389F9153-1409-4D38-BC33-C81BE64B819D}"/>
    <dgm:cxn modelId="{05F8EA35-0339-4288-BF57-C57E1BE81766}" type="presOf" srcId="{2A27DAE7-B22B-46FF-9DC3-5528C9495B09}" destId="{83678118-5B94-41E3-B7EF-88FF933C47CC}" srcOrd="0" destOrd="0" presId="urn:microsoft.com/office/officeart/2005/8/layout/vList2"/>
    <dgm:cxn modelId="{CD7F8FB8-74BF-44AE-B27C-9EAC4BF742B8}" type="presParOf" srcId="{83678118-5B94-41E3-B7EF-88FF933C47CC}" destId="{32379D26-1468-409B-A573-AAA67A1D954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F6359D-F0B0-4AC8-A040-04565EC28CA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BE450594-1036-4EE7-8E2A-C9D602DCD7D4}">
      <dgm:prSet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rtl="0"/>
          <a:r>
            <a:rPr lang="en-GB" dirty="0" smtClean="0">
              <a:latin typeface="Comic Sans MS" pitchFamily="66" charset="0"/>
            </a:rPr>
            <a:t>Set 5: z, w, </a:t>
          </a:r>
          <a:r>
            <a:rPr lang="en-GB" dirty="0" err="1" smtClean="0">
              <a:latin typeface="Comic Sans MS" pitchFamily="66" charset="0"/>
            </a:rPr>
            <a:t>ng</a:t>
          </a:r>
          <a:r>
            <a:rPr lang="en-GB" dirty="0" smtClean="0">
              <a:latin typeface="Comic Sans MS" pitchFamily="66" charset="0"/>
            </a:rPr>
            <a:t>, v, </a:t>
          </a:r>
          <a:r>
            <a:rPr lang="en-GB" dirty="0" err="1" smtClean="0">
              <a:latin typeface="Comic Sans MS" pitchFamily="66" charset="0"/>
            </a:rPr>
            <a:t>oo</a:t>
          </a:r>
          <a:r>
            <a:rPr lang="en-GB" dirty="0" smtClean="0">
              <a:latin typeface="Comic Sans MS" pitchFamily="66" charset="0"/>
            </a:rPr>
            <a:t>, </a:t>
          </a:r>
          <a:r>
            <a:rPr lang="en-GB" b="1" dirty="0" err="1" smtClean="0">
              <a:latin typeface="Comic Sans MS" pitchFamily="66" charset="0"/>
            </a:rPr>
            <a:t>oo</a:t>
          </a:r>
          <a:endParaRPr lang="en-MY" dirty="0">
            <a:latin typeface="Comic Sans MS" pitchFamily="66" charset="0"/>
          </a:endParaRPr>
        </a:p>
      </dgm:t>
    </dgm:pt>
    <dgm:pt modelId="{705FCCF2-F411-461D-94A5-2FAE90F93441}" type="parTrans" cxnId="{D67C9425-AE6F-42FB-A58E-9C2BABC9440D}">
      <dgm:prSet/>
      <dgm:spPr/>
      <dgm:t>
        <a:bodyPr/>
        <a:lstStyle/>
        <a:p>
          <a:endParaRPr lang="en-MY">
            <a:latin typeface="Comic Sans MS" pitchFamily="66" charset="0"/>
          </a:endParaRPr>
        </a:p>
      </dgm:t>
    </dgm:pt>
    <dgm:pt modelId="{5D91410C-520F-4487-9203-CB55F702C955}" type="sibTrans" cxnId="{D67C9425-AE6F-42FB-A58E-9C2BABC9440D}">
      <dgm:prSet/>
      <dgm:spPr/>
      <dgm:t>
        <a:bodyPr/>
        <a:lstStyle/>
        <a:p>
          <a:endParaRPr lang="en-MY">
            <a:latin typeface="Comic Sans MS" pitchFamily="66" charset="0"/>
          </a:endParaRPr>
        </a:p>
      </dgm:t>
    </dgm:pt>
    <dgm:pt modelId="{78E5EBAC-C595-4319-94E4-78BFA54A3FB6}" type="pres">
      <dgm:prSet presAssocID="{60F6359D-F0B0-4AC8-A040-04565EC28C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B7A7BC87-9433-4F15-B028-12414CFB199C}" type="pres">
      <dgm:prSet presAssocID="{BE450594-1036-4EE7-8E2A-C9D602DCD7D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3A362F1B-29DB-4445-820A-2A4823E2E067}" type="presOf" srcId="{60F6359D-F0B0-4AC8-A040-04565EC28CAD}" destId="{78E5EBAC-C595-4319-94E4-78BFA54A3FB6}" srcOrd="0" destOrd="0" presId="urn:microsoft.com/office/officeart/2005/8/layout/vList2"/>
    <dgm:cxn modelId="{07FE5EE2-B9B5-48BA-BA91-B7F76DF4BF83}" type="presOf" srcId="{BE450594-1036-4EE7-8E2A-C9D602DCD7D4}" destId="{B7A7BC87-9433-4F15-B028-12414CFB199C}" srcOrd="0" destOrd="0" presId="urn:microsoft.com/office/officeart/2005/8/layout/vList2"/>
    <dgm:cxn modelId="{D67C9425-AE6F-42FB-A58E-9C2BABC9440D}" srcId="{60F6359D-F0B0-4AC8-A040-04565EC28CAD}" destId="{BE450594-1036-4EE7-8E2A-C9D602DCD7D4}" srcOrd="0" destOrd="0" parTransId="{705FCCF2-F411-461D-94A5-2FAE90F93441}" sibTransId="{5D91410C-520F-4487-9203-CB55F702C955}"/>
    <dgm:cxn modelId="{76964ED1-EB5C-4AD1-BEFA-EFE608778F00}" type="presParOf" srcId="{78E5EBAC-C595-4319-94E4-78BFA54A3FB6}" destId="{B7A7BC87-9433-4F15-B028-12414CFB19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E8EE9C-2A32-4568-A6F1-B1655D06749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0811D7C9-CC52-42C8-A903-92E2C154E3ED}">
      <dgm:prSet/>
      <dgm:spPr>
        <a:ln w="34925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rtl="0"/>
          <a:r>
            <a:rPr lang="en-GB" dirty="0" smtClean="0">
              <a:latin typeface="Comic Sans MS" pitchFamily="66" charset="0"/>
            </a:rPr>
            <a:t>Set 6: y, x, </a:t>
          </a:r>
          <a:r>
            <a:rPr lang="en-GB" dirty="0" err="1" smtClean="0">
              <a:latin typeface="Comic Sans MS" pitchFamily="66" charset="0"/>
            </a:rPr>
            <a:t>ch</a:t>
          </a:r>
          <a:r>
            <a:rPr lang="en-GB" dirty="0" smtClean="0">
              <a:latin typeface="Comic Sans MS" pitchFamily="66" charset="0"/>
            </a:rPr>
            <a:t>, </a:t>
          </a:r>
          <a:r>
            <a:rPr lang="en-GB" dirty="0" err="1" smtClean="0">
              <a:latin typeface="Comic Sans MS" pitchFamily="66" charset="0"/>
            </a:rPr>
            <a:t>sh</a:t>
          </a:r>
          <a:r>
            <a:rPr lang="en-GB" dirty="0" smtClean="0">
              <a:latin typeface="Comic Sans MS" pitchFamily="66" charset="0"/>
            </a:rPr>
            <a:t>, </a:t>
          </a:r>
          <a:r>
            <a:rPr lang="en-GB" dirty="0" err="1" smtClean="0">
              <a:latin typeface="Comic Sans MS" pitchFamily="66" charset="0"/>
            </a:rPr>
            <a:t>th</a:t>
          </a:r>
          <a:r>
            <a:rPr lang="en-GB" dirty="0" smtClean="0">
              <a:latin typeface="Comic Sans MS" pitchFamily="66" charset="0"/>
            </a:rPr>
            <a:t>, </a:t>
          </a:r>
          <a:r>
            <a:rPr lang="en-GB" b="1" dirty="0" err="1" smtClean="0">
              <a:latin typeface="Comic Sans MS" pitchFamily="66" charset="0"/>
            </a:rPr>
            <a:t>th</a:t>
          </a:r>
          <a:endParaRPr lang="en-MY" dirty="0">
            <a:latin typeface="Comic Sans MS" pitchFamily="66" charset="0"/>
          </a:endParaRPr>
        </a:p>
      </dgm:t>
    </dgm:pt>
    <dgm:pt modelId="{53C438E3-CBFE-4755-994B-9340DD081A1D}" type="parTrans" cxnId="{43217431-CEB4-486F-B293-CB55AC18EA64}">
      <dgm:prSet/>
      <dgm:spPr/>
      <dgm:t>
        <a:bodyPr/>
        <a:lstStyle/>
        <a:p>
          <a:endParaRPr lang="en-MY">
            <a:latin typeface="Comic Sans MS" pitchFamily="66" charset="0"/>
          </a:endParaRPr>
        </a:p>
      </dgm:t>
    </dgm:pt>
    <dgm:pt modelId="{17B3CB26-DFBA-4D2B-AA5B-9727B0064CD2}" type="sibTrans" cxnId="{43217431-CEB4-486F-B293-CB55AC18EA64}">
      <dgm:prSet/>
      <dgm:spPr/>
      <dgm:t>
        <a:bodyPr/>
        <a:lstStyle/>
        <a:p>
          <a:endParaRPr lang="en-MY">
            <a:latin typeface="Comic Sans MS" pitchFamily="66" charset="0"/>
          </a:endParaRPr>
        </a:p>
      </dgm:t>
    </dgm:pt>
    <dgm:pt modelId="{CC70D0AD-3B15-407E-BA42-557CFD0F24F4}" type="pres">
      <dgm:prSet presAssocID="{F1E8EE9C-2A32-4568-A6F1-B1655D0674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82312022-B9DA-40C0-9F84-00E9D1D2A30B}" type="pres">
      <dgm:prSet presAssocID="{0811D7C9-CC52-42C8-A903-92E2C154E3ED}" presName="parentText" presStyleLbl="node1" presStyleIdx="0" presStyleCnt="1" custLinFactNeighborX="-2439" custLinFactNeighborY="-4792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1490DB29-4E73-47E9-A111-8FA93E40C6B6}" type="presOf" srcId="{0811D7C9-CC52-42C8-A903-92E2C154E3ED}" destId="{82312022-B9DA-40C0-9F84-00E9D1D2A30B}" srcOrd="0" destOrd="0" presId="urn:microsoft.com/office/officeart/2005/8/layout/vList2"/>
    <dgm:cxn modelId="{43217431-CEB4-486F-B293-CB55AC18EA64}" srcId="{F1E8EE9C-2A32-4568-A6F1-B1655D067493}" destId="{0811D7C9-CC52-42C8-A903-92E2C154E3ED}" srcOrd="0" destOrd="0" parTransId="{53C438E3-CBFE-4755-994B-9340DD081A1D}" sibTransId="{17B3CB26-DFBA-4D2B-AA5B-9727B0064CD2}"/>
    <dgm:cxn modelId="{540E6AF0-8C76-4508-A6D9-B8DEC7E31C9A}" type="presOf" srcId="{F1E8EE9C-2A32-4568-A6F1-B1655D067493}" destId="{CC70D0AD-3B15-407E-BA42-557CFD0F24F4}" srcOrd="0" destOrd="0" presId="urn:microsoft.com/office/officeart/2005/8/layout/vList2"/>
    <dgm:cxn modelId="{209654E5-050B-4661-97F2-FA63A88A50F6}" type="presParOf" srcId="{CC70D0AD-3B15-407E-BA42-557CFD0F24F4}" destId="{82312022-B9DA-40C0-9F84-00E9D1D2A30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2A7E6D-4909-4C1A-A14B-4AE9B9A64C9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98BA4F9D-DEA3-45FC-920B-9921832B43A0}">
      <dgm:prSet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rtl="0"/>
          <a:r>
            <a:rPr lang="en-GB" dirty="0" smtClean="0">
              <a:latin typeface="Comic Sans MS" pitchFamily="66" charset="0"/>
            </a:rPr>
            <a:t>Set 7: </a:t>
          </a:r>
          <a:r>
            <a:rPr lang="en-GB" dirty="0" err="1" smtClean="0">
              <a:latin typeface="Comic Sans MS" pitchFamily="66" charset="0"/>
            </a:rPr>
            <a:t>qu</a:t>
          </a:r>
          <a:r>
            <a:rPr lang="en-GB" dirty="0" smtClean="0">
              <a:latin typeface="Comic Sans MS" pitchFamily="66" charset="0"/>
            </a:rPr>
            <a:t>, </a:t>
          </a:r>
          <a:r>
            <a:rPr lang="en-GB" dirty="0" err="1" smtClean="0">
              <a:latin typeface="Comic Sans MS" pitchFamily="66" charset="0"/>
            </a:rPr>
            <a:t>ou</a:t>
          </a:r>
          <a:r>
            <a:rPr lang="en-GB" dirty="0" smtClean="0">
              <a:latin typeface="Comic Sans MS" pitchFamily="66" charset="0"/>
            </a:rPr>
            <a:t>, </a:t>
          </a:r>
          <a:r>
            <a:rPr lang="en-GB" dirty="0" err="1" smtClean="0">
              <a:latin typeface="Comic Sans MS" pitchFamily="66" charset="0"/>
            </a:rPr>
            <a:t>oi</a:t>
          </a:r>
          <a:r>
            <a:rPr lang="en-GB" dirty="0" smtClean="0">
              <a:latin typeface="Comic Sans MS" pitchFamily="66" charset="0"/>
            </a:rPr>
            <a:t>, </a:t>
          </a:r>
          <a:r>
            <a:rPr lang="en-GB" dirty="0" err="1" smtClean="0">
              <a:latin typeface="Comic Sans MS" pitchFamily="66" charset="0"/>
            </a:rPr>
            <a:t>ue</a:t>
          </a:r>
          <a:r>
            <a:rPr lang="en-GB" dirty="0" smtClean="0">
              <a:latin typeface="Comic Sans MS" pitchFamily="66" charset="0"/>
            </a:rPr>
            <a:t>, </a:t>
          </a:r>
          <a:r>
            <a:rPr lang="en-GB" dirty="0" err="1" smtClean="0">
              <a:latin typeface="Comic Sans MS" pitchFamily="66" charset="0"/>
            </a:rPr>
            <a:t>er</a:t>
          </a:r>
          <a:r>
            <a:rPr lang="en-GB" dirty="0" smtClean="0">
              <a:latin typeface="Comic Sans MS" pitchFamily="66" charset="0"/>
            </a:rPr>
            <a:t>, </a:t>
          </a:r>
          <a:r>
            <a:rPr lang="en-GB" dirty="0" err="1" smtClean="0">
              <a:latin typeface="Comic Sans MS" pitchFamily="66" charset="0"/>
            </a:rPr>
            <a:t>ar</a:t>
          </a:r>
          <a:endParaRPr lang="en-MY" dirty="0">
            <a:latin typeface="Comic Sans MS" pitchFamily="66" charset="0"/>
          </a:endParaRPr>
        </a:p>
      </dgm:t>
    </dgm:pt>
    <dgm:pt modelId="{E437C2FD-35CC-465F-AF09-9DC69FB524F8}" type="parTrans" cxnId="{C67D2AEB-5878-4554-BF41-447B5FA946E6}">
      <dgm:prSet/>
      <dgm:spPr/>
      <dgm:t>
        <a:bodyPr/>
        <a:lstStyle/>
        <a:p>
          <a:endParaRPr lang="en-MY">
            <a:latin typeface="Comic Sans MS" pitchFamily="66" charset="0"/>
          </a:endParaRPr>
        </a:p>
      </dgm:t>
    </dgm:pt>
    <dgm:pt modelId="{6BE90B36-0EF6-4B6E-A95A-43E121873D05}" type="sibTrans" cxnId="{C67D2AEB-5878-4554-BF41-447B5FA946E6}">
      <dgm:prSet/>
      <dgm:spPr/>
      <dgm:t>
        <a:bodyPr/>
        <a:lstStyle/>
        <a:p>
          <a:endParaRPr lang="en-MY">
            <a:latin typeface="Comic Sans MS" pitchFamily="66" charset="0"/>
          </a:endParaRPr>
        </a:p>
      </dgm:t>
    </dgm:pt>
    <dgm:pt modelId="{CE052DF3-8444-44E6-9E86-6A4524523E86}" type="pres">
      <dgm:prSet presAssocID="{992A7E6D-4909-4C1A-A14B-4AE9B9A64C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800DAC54-2637-4F7B-BE18-9BB1E34341F6}" type="pres">
      <dgm:prSet presAssocID="{98BA4F9D-DEA3-45FC-920B-9921832B43A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A40DD461-5A7B-4DB2-BEBE-CC4394327875}" type="presOf" srcId="{992A7E6D-4909-4C1A-A14B-4AE9B9A64C9B}" destId="{CE052DF3-8444-44E6-9E86-6A4524523E86}" srcOrd="0" destOrd="0" presId="urn:microsoft.com/office/officeart/2005/8/layout/vList2"/>
    <dgm:cxn modelId="{5E4A8E9E-BCD1-46EA-928E-2B72AA304AC5}" type="presOf" srcId="{98BA4F9D-DEA3-45FC-920B-9921832B43A0}" destId="{800DAC54-2637-4F7B-BE18-9BB1E34341F6}" srcOrd="0" destOrd="0" presId="urn:microsoft.com/office/officeart/2005/8/layout/vList2"/>
    <dgm:cxn modelId="{C67D2AEB-5878-4554-BF41-447B5FA946E6}" srcId="{992A7E6D-4909-4C1A-A14B-4AE9B9A64C9B}" destId="{98BA4F9D-DEA3-45FC-920B-9921832B43A0}" srcOrd="0" destOrd="0" parTransId="{E437C2FD-35CC-465F-AF09-9DC69FB524F8}" sibTransId="{6BE90B36-0EF6-4B6E-A95A-43E121873D05}"/>
    <dgm:cxn modelId="{2EAFFECF-AE65-4EE4-9592-3CAAE2B04277}" type="presParOf" srcId="{CE052DF3-8444-44E6-9E86-6A4524523E86}" destId="{800DAC54-2637-4F7B-BE18-9BB1E34341F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1F9904-7C34-4D06-85AC-FD9876AE7C3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FA249363-0897-4DB0-9A11-7F27EDDB163C}">
      <dgm:prSet/>
      <dgm:spPr>
        <a:solidFill>
          <a:schemeClr val="accent1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 rtl="0"/>
          <a:r>
            <a:rPr lang="en-GB" smtClean="0"/>
            <a:t>Set 2</a:t>
          </a:r>
          <a:endParaRPr lang="en-MY"/>
        </a:p>
      </dgm:t>
    </dgm:pt>
    <dgm:pt modelId="{FDCBF488-5BA3-4B0A-B248-F42A023AADB3}" type="parTrans" cxnId="{9C1BDC29-4097-4BD7-A6E6-36381A71EF8D}">
      <dgm:prSet/>
      <dgm:spPr/>
      <dgm:t>
        <a:bodyPr/>
        <a:lstStyle/>
        <a:p>
          <a:endParaRPr lang="en-MY"/>
        </a:p>
      </dgm:t>
    </dgm:pt>
    <dgm:pt modelId="{52DB42AC-AF3C-4C55-9EBD-226D19D70C39}" type="sibTrans" cxnId="{9C1BDC29-4097-4BD7-A6E6-36381A71EF8D}">
      <dgm:prSet/>
      <dgm:spPr/>
      <dgm:t>
        <a:bodyPr/>
        <a:lstStyle/>
        <a:p>
          <a:endParaRPr lang="en-MY"/>
        </a:p>
      </dgm:t>
    </dgm:pt>
    <dgm:pt modelId="{C0562FB9-28B2-4627-A19D-E3B4B0C99792}" type="pres">
      <dgm:prSet presAssocID="{211F9904-7C34-4D06-85AC-FD9876AE7C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294F869C-CC6A-4D14-AA6D-F2CFC2439B76}" type="pres">
      <dgm:prSet presAssocID="{FA249363-0897-4DB0-9A11-7F27EDDB163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9C1BDC29-4097-4BD7-A6E6-36381A71EF8D}" srcId="{211F9904-7C34-4D06-85AC-FD9876AE7C31}" destId="{FA249363-0897-4DB0-9A11-7F27EDDB163C}" srcOrd="0" destOrd="0" parTransId="{FDCBF488-5BA3-4B0A-B248-F42A023AADB3}" sibTransId="{52DB42AC-AF3C-4C55-9EBD-226D19D70C39}"/>
    <dgm:cxn modelId="{183E1E48-415E-429A-9670-33FB227D1994}" type="presOf" srcId="{211F9904-7C34-4D06-85AC-FD9876AE7C31}" destId="{C0562FB9-28B2-4627-A19D-E3B4B0C99792}" srcOrd="0" destOrd="0" presId="urn:microsoft.com/office/officeart/2005/8/layout/vList2"/>
    <dgm:cxn modelId="{888B1F84-3BF0-4747-B4EB-4FA0678299BF}" type="presOf" srcId="{FA249363-0897-4DB0-9A11-7F27EDDB163C}" destId="{294F869C-CC6A-4D14-AA6D-F2CFC2439B76}" srcOrd="0" destOrd="0" presId="urn:microsoft.com/office/officeart/2005/8/layout/vList2"/>
    <dgm:cxn modelId="{FA39A919-A5F7-44F9-8F91-C7ED7CFED3D1}" type="presParOf" srcId="{C0562FB9-28B2-4627-A19D-E3B4B0C99792}" destId="{294F869C-CC6A-4D14-AA6D-F2CFC2439B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3074C1-7E08-481C-A8E6-07A56DAB6DEB}">
      <dsp:nvSpPr>
        <dsp:cNvPr id="0" name=""/>
        <dsp:cNvSpPr/>
      </dsp:nvSpPr>
      <dsp:spPr>
        <a:xfrm>
          <a:off x="0" y="0"/>
          <a:ext cx="3924300" cy="9114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kern="1200" dirty="0" smtClean="0"/>
            <a:t>Jolly Phonics</a:t>
          </a:r>
          <a:endParaRPr lang="en-MY" sz="3800" kern="1200" dirty="0"/>
        </a:p>
      </dsp:txBody>
      <dsp:txXfrm>
        <a:off x="44492" y="44492"/>
        <a:ext cx="3835316" cy="8224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62DDA-ECAF-472B-8599-A2976ACC0785}">
      <dsp:nvSpPr>
        <dsp:cNvPr id="0" name=""/>
        <dsp:cNvSpPr/>
      </dsp:nvSpPr>
      <dsp:spPr>
        <a:xfrm>
          <a:off x="0" y="4837"/>
          <a:ext cx="2881312" cy="4475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0" kern="1200" dirty="0" smtClean="0">
              <a:latin typeface="Comic Sans MS" pitchFamily="66" charset="0"/>
            </a:rPr>
            <a:t>Set 1: s, a, t, p, </a:t>
          </a:r>
          <a:r>
            <a:rPr lang="en-GB" sz="1700" b="0" kern="1200" dirty="0" err="1" smtClean="0">
              <a:latin typeface="Comic Sans MS" pitchFamily="66" charset="0"/>
            </a:rPr>
            <a:t>i</a:t>
          </a:r>
          <a:r>
            <a:rPr lang="en-GB" sz="1700" b="0" kern="1200" smtClean="0">
              <a:latin typeface="Comic Sans MS" pitchFamily="66" charset="0"/>
            </a:rPr>
            <a:t>, n</a:t>
          </a:r>
          <a:endParaRPr lang="en-MY" sz="1700" b="0" kern="1200">
            <a:latin typeface="Comic Sans MS" pitchFamily="66" charset="0"/>
          </a:endParaRPr>
        </a:p>
      </dsp:txBody>
      <dsp:txXfrm>
        <a:off x="21846" y="26683"/>
        <a:ext cx="2837620" cy="40383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448D2-1FE9-4257-A3E0-1960590895EC}">
      <dsp:nvSpPr>
        <dsp:cNvPr id="0" name=""/>
        <dsp:cNvSpPr/>
      </dsp:nvSpPr>
      <dsp:spPr>
        <a:xfrm>
          <a:off x="0" y="4837"/>
          <a:ext cx="2879625" cy="4475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latin typeface="Comic Sans MS" pitchFamily="66" charset="0"/>
            </a:rPr>
            <a:t>Set 2: </a:t>
          </a:r>
          <a:r>
            <a:rPr lang="en-GB" sz="1700" kern="1200" dirty="0" err="1" smtClean="0">
              <a:latin typeface="Comic Sans MS" pitchFamily="66" charset="0"/>
            </a:rPr>
            <a:t>ck</a:t>
          </a:r>
          <a:r>
            <a:rPr lang="en-GB" sz="1700" kern="1200" dirty="0" smtClean="0">
              <a:latin typeface="Comic Sans MS" pitchFamily="66" charset="0"/>
            </a:rPr>
            <a:t>, e, h, r, m, d</a:t>
          </a:r>
          <a:endParaRPr lang="en-MY" sz="1700" kern="1200" dirty="0">
            <a:latin typeface="Comic Sans MS" pitchFamily="66" charset="0"/>
          </a:endParaRPr>
        </a:p>
      </dsp:txBody>
      <dsp:txXfrm>
        <a:off x="21846" y="26683"/>
        <a:ext cx="2835933" cy="4038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A73F5-56B1-4CCD-94BF-BA8503617E1C}">
      <dsp:nvSpPr>
        <dsp:cNvPr id="0" name=""/>
        <dsp:cNvSpPr/>
      </dsp:nvSpPr>
      <dsp:spPr>
        <a:xfrm>
          <a:off x="0" y="4289"/>
          <a:ext cx="2879626" cy="486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latin typeface="Comic Sans MS" pitchFamily="66" charset="0"/>
            </a:rPr>
            <a:t>Set 3: g, o, u, l, f, b</a:t>
          </a:r>
          <a:endParaRPr lang="en-MY" sz="1800" kern="1200" dirty="0">
            <a:latin typeface="Comic Sans MS" pitchFamily="66" charset="0"/>
          </a:endParaRPr>
        </a:p>
      </dsp:txBody>
      <dsp:txXfrm>
        <a:off x="23760" y="28049"/>
        <a:ext cx="2832106" cy="439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79D26-1468-409B-A573-AAA67A1D9544}">
      <dsp:nvSpPr>
        <dsp:cNvPr id="0" name=""/>
        <dsp:cNvSpPr/>
      </dsp:nvSpPr>
      <dsp:spPr>
        <a:xfrm>
          <a:off x="0" y="0"/>
          <a:ext cx="2882552" cy="4567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latin typeface="Comic Sans MS" pitchFamily="66" charset="0"/>
            </a:rPr>
            <a:t>Set 4: </a:t>
          </a:r>
          <a:r>
            <a:rPr lang="en-GB" sz="1800" kern="1200" dirty="0" err="1" smtClean="0">
              <a:latin typeface="Comic Sans MS" pitchFamily="66" charset="0"/>
            </a:rPr>
            <a:t>ai</a:t>
          </a:r>
          <a:r>
            <a:rPr lang="en-GB" sz="1800" kern="1200" dirty="0" smtClean="0">
              <a:latin typeface="Comic Sans MS" pitchFamily="66" charset="0"/>
            </a:rPr>
            <a:t>, j, </a:t>
          </a:r>
          <a:r>
            <a:rPr lang="en-GB" sz="1800" kern="1200" dirty="0" err="1" smtClean="0">
              <a:latin typeface="Comic Sans MS" pitchFamily="66" charset="0"/>
            </a:rPr>
            <a:t>oa</a:t>
          </a:r>
          <a:r>
            <a:rPr lang="en-GB" sz="1800" kern="1200" dirty="0" smtClean="0">
              <a:latin typeface="Comic Sans MS" pitchFamily="66" charset="0"/>
            </a:rPr>
            <a:t>, </a:t>
          </a:r>
          <a:r>
            <a:rPr lang="en-GB" sz="1800" kern="1200" dirty="0" err="1" smtClean="0">
              <a:latin typeface="Comic Sans MS" pitchFamily="66" charset="0"/>
            </a:rPr>
            <a:t>ie</a:t>
          </a:r>
          <a:r>
            <a:rPr lang="en-GB" sz="1800" kern="1200" dirty="0" smtClean="0">
              <a:latin typeface="Comic Sans MS" pitchFamily="66" charset="0"/>
            </a:rPr>
            <a:t>, </a:t>
          </a:r>
          <a:r>
            <a:rPr lang="en-GB" sz="1800" kern="1200" dirty="0" err="1" smtClean="0">
              <a:latin typeface="Comic Sans MS" pitchFamily="66" charset="0"/>
            </a:rPr>
            <a:t>ee</a:t>
          </a:r>
          <a:r>
            <a:rPr lang="en-GB" sz="1800" kern="1200" dirty="0" smtClean="0">
              <a:latin typeface="Comic Sans MS" pitchFamily="66" charset="0"/>
            </a:rPr>
            <a:t>, or</a:t>
          </a:r>
          <a:endParaRPr lang="en-MY" sz="1800" kern="1200" dirty="0">
            <a:latin typeface="Comic Sans MS" pitchFamily="66" charset="0"/>
          </a:endParaRPr>
        </a:p>
      </dsp:txBody>
      <dsp:txXfrm>
        <a:off x="22296" y="22296"/>
        <a:ext cx="2837960" cy="4121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7BC87-9433-4F15-B028-12414CFB199C}">
      <dsp:nvSpPr>
        <dsp:cNvPr id="0" name=""/>
        <dsp:cNvSpPr/>
      </dsp:nvSpPr>
      <dsp:spPr>
        <a:xfrm>
          <a:off x="0" y="4837"/>
          <a:ext cx="2880320" cy="4475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latin typeface="Comic Sans MS" pitchFamily="66" charset="0"/>
            </a:rPr>
            <a:t>Set 5: z, w, </a:t>
          </a:r>
          <a:r>
            <a:rPr lang="en-GB" sz="1700" kern="1200" dirty="0" err="1" smtClean="0">
              <a:latin typeface="Comic Sans MS" pitchFamily="66" charset="0"/>
            </a:rPr>
            <a:t>ng</a:t>
          </a:r>
          <a:r>
            <a:rPr lang="en-GB" sz="1700" kern="1200" dirty="0" smtClean="0">
              <a:latin typeface="Comic Sans MS" pitchFamily="66" charset="0"/>
            </a:rPr>
            <a:t>, v, </a:t>
          </a:r>
          <a:r>
            <a:rPr lang="en-GB" sz="1700" kern="1200" dirty="0" err="1" smtClean="0">
              <a:latin typeface="Comic Sans MS" pitchFamily="66" charset="0"/>
            </a:rPr>
            <a:t>oo</a:t>
          </a:r>
          <a:r>
            <a:rPr lang="en-GB" sz="1700" kern="1200" dirty="0" smtClean="0">
              <a:latin typeface="Comic Sans MS" pitchFamily="66" charset="0"/>
            </a:rPr>
            <a:t>, </a:t>
          </a:r>
          <a:r>
            <a:rPr lang="en-GB" sz="1700" b="1" kern="1200" dirty="0" err="1" smtClean="0">
              <a:latin typeface="Comic Sans MS" pitchFamily="66" charset="0"/>
            </a:rPr>
            <a:t>oo</a:t>
          </a:r>
          <a:endParaRPr lang="en-MY" sz="1700" kern="1200" dirty="0">
            <a:latin typeface="Comic Sans MS" pitchFamily="66" charset="0"/>
          </a:endParaRPr>
        </a:p>
      </dsp:txBody>
      <dsp:txXfrm>
        <a:off x="21846" y="26683"/>
        <a:ext cx="2836628" cy="4038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12022-B9DA-40C0-9F84-00E9D1D2A30B}">
      <dsp:nvSpPr>
        <dsp:cNvPr id="0" name=""/>
        <dsp:cNvSpPr/>
      </dsp:nvSpPr>
      <dsp:spPr>
        <a:xfrm>
          <a:off x="0" y="0"/>
          <a:ext cx="2952328" cy="4475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34925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latin typeface="Comic Sans MS" pitchFamily="66" charset="0"/>
            </a:rPr>
            <a:t>Set 6: y, x, </a:t>
          </a:r>
          <a:r>
            <a:rPr lang="en-GB" sz="1700" kern="1200" dirty="0" err="1" smtClean="0">
              <a:latin typeface="Comic Sans MS" pitchFamily="66" charset="0"/>
            </a:rPr>
            <a:t>ch</a:t>
          </a:r>
          <a:r>
            <a:rPr lang="en-GB" sz="1700" kern="1200" dirty="0" smtClean="0">
              <a:latin typeface="Comic Sans MS" pitchFamily="66" charset="0"/>
            </a:rPr>
            <a:t>, </a:t>
          </a:r>
          <a:r>
            <a:rPr lang="en-GB" sz="1700" kern="1200" dirty="0" err="1" smtClean="0">
              <a:latin typeface="Comic Sans MS" pitchFamily="66" charset="0"/>
            </a:rPr>
            <a:t>sh</a:t>
          </a:r>
          <a:r>
            <a:rPr lang="en-GB" sz="1700" kern="1200" dirty="0" smtClean="0">
              <a:latin typeface="Comic Sans MS" pitchFamily="66" charset="0"/>
            </a:rPr>
            <a:t>, </a:t>
          </a:r>
          <a:r>
            <a:rPr lang="en-GB" sz="1700" kern="1200" dirty="0" err="1" smtClean="0">
              <a:latin typeface="Comic Sans MS" pitchFamily="66" charset="0"/>
            </a:rPr>
            <a:t>th</a:t>
          </a:r>
          <a:r>
            <a:rPr lang="en-GB" sz="1700" kern="1200" dirty="0" smtClean="0">
              <a:latin typeface="Comic Sans MS" pitchFamily="66" charset="0"/>
            </a:rPr>
            <a:t>, </a:t>
          </a:r>
          <a:r>
            <a:rPr lang="en-GB" sz="1700" b="1" kern="1200" dirty="0" err="1" smtClean="0">
              <a:latin typeface="Comic Sans MS" pitchFamily="66" charset="0"/>
            </a:rPr>
            <a:t>th</a:t>
          </a:r>
          <a:endParaRPr lang="en-MY" sz="1700" kern="1200" dirty="0">
            <a:latin typeface="Comic Sans MS" pitchFamily="66" charset="0"/>
          </a:endParaRPr>
        </a:p>
      </dsp:txBody>
      <dsp:txXfrm>
        <a:off x="21846" y="21846"/>
        <a:ext cx="2908636" cy="4038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DAC54-2637-4F7B-BE18-9BB1E34341F6}">
      <dsp:nvSpPr>
        <dsp:cNvPr id="0" name=""/>
        <dsp:cNvSpPr/>
      </dsp:nvSpPr>
      <dsp:spPr>
        <a:xfrm>
          <a:off x="0" y="4837"/>
          <a:ext cx="2952327" cy="4475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latin typeface="Comic Sans MS" pitchFamily="66" charset="0"/>
            </a:rPr>
            <a:t>Set 7: </a:t>
          </a:r>
          <a:r>
            <a:rPr lang="en-GB" sz="1700" kern="1200" dirty="0" err="1" smtClean="0">
              <a:latin typeface="Comic Sans MS" pitchFamily="66" charset="0"/>
            </a:rPr>
            <a:t>qu</a:t>
          </a:r>
          <a:r>
            <a:rPr lang="en-GB" sz="1700" kern="1200" dirty="0" smtClean="0">
              <a:latin typeface="Comic Sans MS" pitchFamily="66" charset="0"/>
            </a:rPr>
            <a:t>, </a:t>
          </a:r>
          <a:r>
            <a:rPr lang="en-GB" sz="1700" kern="1200" dirty="0" err="1" smtClean="0">
              <a:latin typeface="Comic Sans MS" pitchFamily="66" charset="0"/>
            </a:rPr>
            <a:t>ou</a:t>
          </a:r>
          <a:r>
            <a:rPr lang="en-GB" sz="1700" kern="1200" dirty="0" smtClean="0">
              <a:latin typeface="Comic Sans MS" pitchFamily="66" charset="0"/>
            </a:rPr>
            <a:t>, </a:t>
          </a:r>
          <a:r>
            <a:rPr lang="en-GB" sz="1700" kern="1200" dirty="0" err="1" smtClean="0">
              <a:latin typeface="Comic Sans MS" pitchFamily="66" charset="0"/>
            </a:rPr>
            <a:t>oi</a:t>
          </a:r>
          <a:r>
            <a:rPr lang="en-GB" sz="1700" kern="1200" dirty="0" smtClean="0">
              <a:latin typeface="Comic Sans MS" pitchFamily="66" charset="0"/>
            </a:rPr>
            <a:t>, </a:t>
          </a:r>
          <a:r>
            <a:rPr lang="en-GB" sz="1700" kern="1200" dirty="0" err="1" smtClean="0">
              <a:latin typeface="Comic Sans MS" pitchFamily="66" charset="0"/>
            </a:rPr>
            <a:t>ue</a:t>
          </a:r>
          <a:r>
            <a:rPr lang="en-GB" sz="1700" kern="1200" dirty="0" smtClean="0">
              <a:latin typeface="Comic Sans MS" pitchFamily="66" charset="0"/>
            </a:rPr>
            <a:t>, </a:t>
          </a:r>
          <a:r>
            <a:rPr lang="en-GB" sz="1700" kern="1200" dirty="0" err="1" smtClean="0">
              <a:latin typeface="Comic Sans MS" pitchFamily="66" charset="0"/>
            </a:rPr>
            <a:t>er</a:t>
          </a:r>
          <a:r>
            <a:rPr lang="en-GB" sz="1700" kern="1200" dirty="0" smtClean="0">
              <a:latin typeface="Comic Sans MS" pitchFamily="66" charset="0"/>
            </a:rPr>
            <a:t>, </a:t>
          </a:r>
          <a:r>
            <a:rPr lang="en-GB" sz="1700" kern="1200" dirty="0" err="1" smtClean="0">
              <a:latin typeface="Comic Sans MS" pitchFamily="66" charset="0"/>
            </a:rPr>
            <a:t>ar</a:t>
          </a:r>
          <a:endParaRPr lang="en-MY" sz="1700" kern="1200" dirty="0">
            <a:latin typeface="Comic Sans MS" pitchFamily="66" charset="0"/>
          </a:endParaRPr>
        </a:p>
      </dsp:txBody>
      <dsp:txXfrm>
        <a:off x="21846" y="26683"/>
        <a:ext cx="2908635" cy="40383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70CA5-2FB4-4AC3-A429-DCA0D4CA5540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33D75-A661-40BB-9900-82F547AADA3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4528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snake is in the grass.</a:t>
            </a:r>
          </a:p>
          <a:p>
            <a:r>
              <a:rPr lang="en-US" dirty="0" smtClean="0"/>
              <a:t>The snake is in the grass.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sss</a:t>
            </a:r>
            <a:r>
              <a:rPr lang="en-US" dirty="0" smtClean="0"/>
              <a:t>/!</a:t>
            </a:r>
            <a:r>
              <a:rPr lang="en-US" baseline="0" dirty="0" smtClean="0"/>
              <a:t> /</a:t>
            </a:r>
            <a:r>
              <a:rPr lang="en-US" baseline="0" dirty="0" err="1" smtClean="0"/>
              <a:t>sss</a:t>
            </a:r>
            <a:r>
              <a:rPr lang="en-US" baseline="0" dirty="0" smtClean="0"/>
              <a:t>/!</a:t>
            </a:r>
          </a:p>
          <a:p>
            <a:r>
              <a:rPr lang="en-US" baseline="0" dirty="0" smtClean="0"/>
              <a:t>The snake is in the grass.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8152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Eggs</a:t>
            </a:r>
            <a:r>
              <a:rPr lang="en-US" baseline="0" dirty="0" smtClean="0"/>
              <a:t> in the pan,/e/,/e/,/e/.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Eggs</a:t>
            </a:r>
            <a:r>
              <a:rPr lang="en-US" baseline="0" dirty="0" smtClean="0"/>
              <a:t> in the pan,/e/,/e/,/e/.</a:t>
            </a:r>
            <a:r>
              <a:rPr lang="en-US" dirty="0" smtClean="0"/>
              <a:t> Eggs</a:t>
            </a:r>
            <a:r>
              <a:rPr lang="en-US" baseline="0" dirty="0" smtClean="0"/>
              <a:t> in the pan,/e/,/e/,/e/.</a:t>
            </a:r>
            <a:endParaRPr lang="en-MY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11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554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like to </a:t>
            </a:r>
            <a:r>
              <a:rPr lang="en-US" baseline="0" dirty="0" err="1" smtClean="0"/>
              <a:t>hop,hop,hop</a:t>
            </a:r>
            <a:r>
              <a:rPr lang="en-US" baseline="0" dirty="0" smtClean="0"/>
              <a:t>,</a:t>
            </a:r>
          </a:p>
          <a:p>
            <a:r>
              <a:rPr lang="en-US" baseline="0" dirty="0" smtClean="0"/>
              <a:t>Up and down.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99574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</a:t>
            </a:r>
            <a:r>
              <a:rPr lang="en-US" baseline="0" dirty="0" smtClean="0"/>
              <a:t> my puppy rip the rag./</a:t>
            </a:r>
            <a:r>
              <a:rPr lang="en-US" baseline="0" dirty="0" err="1" smtClean="0"/>
              <a:t>rrr</a:t>
            </a:r>
            <a:r>
              <a:rPr lang="en-US" baseline="0" dirty="0" smtClean="0"/>
              <a:t>/! /</a:t>
            </a:r>
            <a:r>
              <a:rPr lang="en-US" baseline="0" dirty="0" err="1" smtClean="0"/>
              <a:t>rrr</a:t>
            </a:r>
            <a:r>
              <a:rPr lang="en-US" baseline="0" dirty="0" smtClean="0"/>
              <a:t>/!</a:t>
            </a:r>
          </a:p>
          <a:p>
            <a:r>
              <a:rPr lang="en-US" baseline="0" dirty="0" smtClean="0"/>
              <a:t>See my puppy rip the rag,</a:t>
            </a:r>
          </a:p>
          <a:p>
            <a:r>
              <a:rPr lang="en-US" baseline="0" dirty="0" smtClean="0"/>
              <a:t>When he pulls so hard.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79581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mum and the dad make many meals.</a:t>
            </a:r>
          </a:p>
          <a:p>
            <a:r>
              <a:rPr lang="en-US" baseline="0" dirty="0" smtClean="0"/>
              <a:t>/mmm/! /mmm/!</a:t>
            </a:r>
          </a:p>
          <a:p>
            <a:r>
              <a:rPr lang="en-US" baseline="0" dirty="0" smtClean="0"/>
              <a:t>The mum and the dad make many meals</a:t>
            </a:r>
          </a:p>
          <a:p>
            <a:r>
              <a:rPr lang="en-US" baseline="0" dirty="0" smtClean="0"/>
              <a:t>For their hungry children.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96685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</a:t>
            </a:r>
            <a:r>
              <a:rPr lang="en-US" baseline="0" dirty="0" smtClean="0"/>
              <a:t> me play on my drum.</a:t>
            </a:r>
          </a:p>
          <a:p>
            <a:r>
              <a:rPr lang="en-US" baseline="0" dirty="0" smtClean="0"/>
              <a:t>Playing drums is lots of fun,</a:t>
            </a:r>
          </a:p>
          <a:p>
            <a:r>
              <a:rPr lang="en-US" baseline="0" dirty="0" smtClean="0"/>
              <a:t>with a /d/-/d/-/d/-/d/</a:t>
            </a:r>
          </a:p>
          <a:p>
            <a:r>
              <a:rPr lang="en-US" baseline="0" dirty="0" smtClean="0"/>
              <a:t>/d/-/d/-/d/-/d/.</a:t>
            </a:r>
          </a:p>
          <a:p>
            <a:r>
              <a:rPr lang="en-US" baseline="0" dirty="0" smtClean="0"/>
              <a:t>See me play upon my drum!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15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59060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water gurgles down the drain.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17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9223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it’s dark,</a:t>
            </a:r>
          </a:p>
          <a:p>
            <a:r>
              <a:rPr lang="en-US" dirty="0" smtClean="0"/>
              <a:t>The lights go on.</a:t>
            </a:r>
          </a:p>
          <a:p>
            <a:r>
              <a:rPr lang="en-US" dirty="0" smtClean="0"/>
              <a:t>/o/-/0/-/o/-/o/-/o/.</a:t>
            </a:r>
          </a:p>
          <a:p>
            <a:r>
              <a:rPr lang="en-US" dirty="0" smtClean="0"/>
              <a:t>Time</a:t>
            </a:r>
            <a:r>
              <a:rPr lang="en-US" baseline="0" dirty="0" smtClean="0"/>
              <a:t> for bed,</a:t>
            </a:r>
          </a:p>
          <a:p>
            <a:r>
              <a:rPr lang="en-US" baseline="0" dirty="0" smtClean="0"/>
              <a:t>The lights go off!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18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68381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/u/-/u/ up go umbrellas.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19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13887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lick our lollipops.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20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02269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friends and I</a:t>
            </a:r>
          </a:p>
          <a:p>
            <a:r>
              <a:rPr lang="en-US" dirty="0" smtClean="0"/>
              <a:t> went to the beach </a:t>
            </a:r>
          </a:p>
          <a:p>
            <a:r>
              <a:rPr lang="en-US" dirty="0" smtClean="0"/>
              <a:t>with my floating fish. </a:t>
            </a:r>
          </a:p>
          <a:p>
            <a:r>
              <a:rPr lang="en-US" dirty="0" smtClean="0"/>
              <a:t>It got a hole …</a:t>
            </a:r>
          </a:p>
          <a:p>
            <a:r>
              <a:rPr lang="en-US" dirty="0" smtClean="0"/>
              <a:t> …</a:t>
            </a:r>
            <a:r>
              <a:rPr lang="en-US" baseline="0" dirty="0" smtClean="0"/>
              <a:t> the air came out. /</a:t>
            </a:r>
            <a:r>
              <a:rPr lang="en-US" baseline="0" dirty="0" err="1" smtClean="0"/>
              <a:t>ffff</a:t>
            </a:r>
            <a:r>
              <a:rPr lang="en-US" baseline="0" dirty="0" smtClean="0"/>
              <a:t>/!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21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12161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/a/</a:t>
            </a:r>
            <a:r>
              <a:rPr lang="en-US" baseline="0" dirty="0" smtClean="0"/>
              <a:t> - /a/ ! Ants on my arm.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/a/</a:t>
            </a:r>
            <a:r>
              <a:rPr lang="en-US" baseline="0" dirty="0" smtClean="0"/>
              <a:t> - /a/ ! Ants on my arm.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/a/</a:t>
            </a:r>
            <a:r>
              <a:rPr lang="en-US" baseline="0" dirty="0" smtClean="0"/>
              <a:t> - /a/ ! Ants on my arm.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They’re causing me alarm.</a:t>
            </a:r>
            <a:endParaRPr lang="en-MY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dirty="0" smtClean="0"/>
          </a:p>
          <a:p>
            <a:endParaRPr lang="en-US" baseline="0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62008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Bring your bat and bring your ball./b/-/b/!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22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53946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ear hurt.</a:t>
            </a:r>
          </a:p>
          <a:p>
            <a:r>
              <a:rPr lang="en-US" dirty="0" smtClean="0"/>
              <a:t>I was in pain.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ai</a:t>
            </a:r>
            <a:r>
              <a:rPr lang="en-US" dirty="0" smtClean="0"/>
              <a:t>/? /</a:t>
            </a:r>
            <a:r>
              <a:rPr lang="en-US" dirty="0" err="1" smtClean="0"/>
              <a:t>ai</a:t>
            </a:r>
            <a:r>
              <a:rPr lang="en-US" dirty="0" smtClean="0"/>
              <a:t>/?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24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52125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Jelly and jam,</a:t>
            </a:r>
          </a:p>
          <a:p>
            <a:r>
              <a:rPr lang="en-US" dirty="0" smtClean="0"/>
              <a:t>Jelly and jam,</a:t>
            </a:r>
          </a:p>
          <a:p>
            <a:r>
              <a:rPr lang="en-US" dirty="0" smtClean="0"/>
              <a:t>Jiggling on a plate.</a:t>
            </a:r>
          </a:p>
          <a:p>
            <a:r>
              <a:rPr lang="en-US" dirty="0" err="1" smtClean="0"/>
              <a:t>Oh,what</a:t>
            </a:r>
            <a:r>
              <a:rPr lang="en-US" dirty="0" smtClean="0"/>
              <a:t> will I eat it with/</a:t>
            </a:r>
          </a:p>
          <a:p>
            <a:r>
              <a:rPr lang="en-US" dirty="0" smtClean="0"/>
              <a:t>/j/-/j/-/j/-/j/-/j/.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25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10700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Oh,did you see the billy goat?</a:t>
            </a:r>
          </a:p>
          <a:p>
            <a:r>
              <a:rPr lang="en-US" dirty="0" smtClean="0"/>
              <a:t>/oa/-/oa/-/oa/,</a:t>
            </a:r>
          </a:p>
          <a:p>
            <a:r>
              <a:rPr lang="en-US" dirty="0" smtClean="0"/>
              <a:t>/oa/-/oa/-/</a:t>
            </a:r>
            <a:r>
              <a:rPr lang="en-US" dirty="0" err="1" smtClean="0"/>
              <a:t>oa</a:t>
            </a:r>
            <a:r>
              <a:rPr lang="en-US" dirty="0" smtClean="0"/>
              <a:t>/.</a:t>
            </a:r>
          </a:p>
          <a:p>
            <a:r>
              <a:rPr lang="en-US" dirty="0" smtClean="0"/>
              <a:t>Oh, did you see the </a:t>
            </a:r>
            <a:r>
              <a:rPr lang="en-US" dirty="0" err="1" smtClean="0"/>
              <a:t>billy</a:t>
            </a:r>
            <a:r>
              <a:rPr lang="en-US" dirty="0" smtClean="0"/>
              <a:t> goat,</a:t>
            </a:r>
          </a:p>
          <a:p>
            <a:r>
              <a:rPr lang="en-US" dirty="0" smtClean="0"/>
              <a:t>Under the old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aok</a:t>
            </a:r>
            <a:r>
              <a:rPr lang="en-US" baseline="0" dirty="0" smtClean="0"/>
              <a:t> tree?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26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81890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captain said,”/</a:t>
            </a:r>
            <a:r>
              <a:rPr lang="en-US" dirty="0" err="1" smtClean="0"/>
              <a:t>ie</a:t>
            </a:r>
            <a:r>
              <a:rPr lang="en-US" dirty="0" smtClean="0"/>
              <a:t>/-/</a:t>
            </a:r>
            <a:r>
              <a:rPr lang="en-US" dirty="0" err="1" smtClean="0"/>
              <a:t>ie</a:t>
            </a:r>
            <a:r>
              <a:rPr lang="en-US" dirty="0" smtClean="0"/>
              <a:t>/!”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27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59282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the</a:t>
            </a:r>
            <a:r>
              <a:rPr lang="en-US" baseline="0" dirty="0" smtClean="0"/>
              <a:t> donkey</a:t>
            </a:r>
          </a:p>
          <a:p>
            <a:r>
              <a:rPr lang="en-US" baseline="0" dirty="0" smtClean="0"/>
              <a:t>In its stall.</a:t>
            </a:r>
          </a:p>
          <a:p>
            <a:r>
              <a:rPr lang="en-US" baseline="0" dirty="0" smtClean="0"/>
              <a:t>“</a:t>
            </a:r>
            <a:r>
              <a:rPr lang="en-US" baseline="0" dirty="0" err="1" smtClean="0"/>
              <a:t>Eeyore</a:t>
            </a:r>
            <a:r>
              <a:rPr lang="en-US" baseline="0" dirty="0" smtClean="0"/>
              <a:t>!”</a:t>
            </a:r>
          </a:p>
          <a:p>
            <a:r>
              <a:rPr lang="en-US" baseline="0" dirty="0" smtClean="0"/>
              <a:t>/</a:t>
            </a:r>
            <a:r>
              <a:rPr lang="en-US" baseline="0" dirty="0" err="1" smtClean="0"/>
              <a:t>ee</a:t>
            </a:r>
            <a:r>
              <a:rPr lang="en-US" baseline="0" dirty="0" smtClean="0"/>
              <a:t>/-/or/!</a:t>
            </a:r>
          </a:p>
          <a:p>
            <a:r>
              <a:rPr lang="en-US" baseline="0" dirty="0" smtClean="0"/>
              <a:t>Is its call.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28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99313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Did you ever hear</a:t>
            </a:r>
          </a:p>
          <a:p>
            <a:r>
              <a:rPr lang="en-US" dirty="0" smtClean="0"/>
              <a:t>A bee buzz,</a:t>
            </a:r>
          </a:p>
          <a:p>
            <a:r>
              <a:rPr lang="en-US" dirty="0" smtClean="0"/>
              <a:t>A bee buzz,</a:t>
            </a:r>
          </a:p>
          <a:p>
            <a:r>
              <a:rPr lang="en-US" dirty="0" smtClean="0"/>
              <a:t>A bee buzz?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30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54650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see the clouds moving,</a:t>
            </a:r>
          </a:p>
          <a:p>
            <a:r>
              <a:rPr lang="en-US" dirty="0" smtClean="0"/>
              <a:t>/w/-/w/-/w/.</a:t>
            </a:r>
          </a:p>
          <a:p>
            <a:r>
              <a:rPr lang="en-US" dirty="0" smtClean="0"/>
              <a:t>I see the kites flying,</a:t>
            </a:r>
          </a:p>
          <a:p>
            <a:r>
              <a:rPr lang="en-US" dirty="0" smtClean="0"/>
              <a:t>/w/-/w/-/w/.</a:t>
            </a:r>
          </a:p>
          <a:p>
            <a:r>
              <a:rPr lang="en-US" dirty="0" smtClean="0"/>
              <a:t>I</a:t>
            </a:r>
            <a:r>
              <a:rPr lang="en-US" baseline="0" dirty="0" smtClean="0"/>
              <a:t> see the trees bending,</a:t>
            </a:r>
          </a:p>
          <a:p>
            <a:r>
              <a:rPr lang="en-US" baseline="0" dirty="0" smtClean="0"/>
              <a:t>/w/-/w/-/w/.</a:t>
            </a:r>
          </a:p>
          <a:p>
            <a:r>
              <a:rPr lang="en-US" baseline="0" dirty="0" smtClean="0"/>
              <a:t>The wind is blowing strong.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31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5671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you’re strong and you know it,</a:t>
            </a:r>
          </a:p>
          <a:p>
            <a:r>
              <a:rPr lang="en-US" dirty="0" smtClean="0"/>
              <a:t>Say”/</a:t>
            </a:r>
            <a:r>
              <a:rPr lang="en-US" dirty="0" err="1" smtClean="0"/>
              <a:t>ng</a:t>
            </a:r>
            <a:r>
              <a:rPr lang="en-US" dirty="0" smtClean="0"/>
              <a:t>/!”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32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98214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Drive Vic’s van</a:t>
            </a:r>
          </a:p>
          <a:p>
            <a:r>
              <a:rPr lang="en-US" dirty="0" smtClean="0"/>
              <a:t>Round</a:t>
            </a:r>
            <a:r>
              <a:rPr lang="en-US" baseline="0" dirty="0" smtClean="0"/>
              <a:t> the village.</a:t>
            </a:r>
          </a:p>
          <a:p>
            <a:r>
              <a:rPr lang="en-US" baseline="0" dirty="0" smtClean="0"/>
              <a:t>/v/-/v/-/v/-/v/-/v/!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33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44044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I watch the tennis game,</a:t>
            </a:r>
          </a:p>
          <a:p>
            <a:r>
              <a:rPr lang="en-US" dirty="0" smtClean="0"/>
              <a:t>/t/ - /t/ - /t/,</a:t>
            </a:r>
          </a:p>
          <a:p>
            <a:r>
              <a:rPr lang="en-US" dirty="0" smtClean="0"/>
              <a:t>/t/</a:t>
            </a:r>
            <a:r>
              <a:rPr lang="en-US" baseline="0" dirty="0" smtClean="0"/>
              <a:t> -/t/-/t/…</a:t>
            </a:r>
          </a:p>
          <a:p>
            <a:r>
              <a:rPr lang="en-US" baseline="0" dirty="0" smtClean="0"/>
              <a:t>…when I watch the tennis game</a:t>
            </a:r>
          </a:p>
          <a:p>
            <a:r>
              <a:rPr lang="en-US" baseline="0" dirty="0" smtClean="0"/>
              <a:t>My head goes back and forth.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608165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who</a:t>
            </a:r>
            <a:r>
              <a:rPr lang="en-US" baseline="0" dirty="0" smtClean="0"/>
              <a:t> wants to be a cuckoo?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34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804307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like to </a:t>
            </a:r>
            <a:r>
              <a:rPr lang="en-US" baseline="0" dirty="0" err="1" smtClean="0"/>
              <a:t>eat,eat,eat</a:t>
            </a:r>
            <a:r>
              <a:rPr lang="en-US" baseline="0" dirty="0" smtClean="0"/>
              <a:t>,</a:t>
            </a:r>
          </a:p>
          <a:p>
            <a:r>
              <a:rPr lang="en-US" baseline="0" dirty="0" smtClean="0"/>
              <a:t>Yoghurt and bananas.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36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16333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ks</a:t>
            </a:r>
            <a:r>
              <a:rPr lang="en-US" dirty="0" smtClean="0"/>
              <a:t>/-/</a:t>
            </a:r>
            <a:r>
              <a:rPr lang="en-US" dirty="0" err="1" smtClean="0"/>
              <a:t>ks</a:t>
            </a:r>
            <a:r>
              <a:rPr lang="en-US" dirty="0" smtClean="0"/>
              <a:t>/! Take an x-ray.</a:t>
            </a:r>
          </a:p>
          <a:p>
            <a:r>
              <a:rPr lang="en-US" dirty="0" smtClean="0"/>
              <a:t>- x-ray of my hand.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37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64464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Trains are chugging</a:t>
            </a:r>
          </a:p>
          <a:p>
            <a:r>
              <a:rPr lang="en-US" dirty="0" smtClean="0"/>
              <a:t>Up the hill.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ch</a:t>
            </a:r>
            <a:r>
              <a:rPr lang="en-US" dirty="0" smtClean="0"/>
              <a:t>/-/</a:t>
            </a:r>
            <a:r>
              <a:rPr lang="en-US" dirty="0" err="1" smtClean="0"/>
              <a:t>ch</a:t>
            </a:r>
            <a:r>
              <a:rPr lang="en-US" dirty="0" smtClean="0"/>
              <a:t>/-/</a:t>
            </a:r>
            <a:r>
              <a:rPr lang="en-US" dirty="0" err="1" smtClean="0"/>
              <a:t>ch</a:t>
            </a:r>
            <a:r>
              <a:rPr lang="en-US" dirty="0" smtClean="0"/>
              <a:t>/,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ch</a:t>
            </a:r>
            <a:r>
              <a:rPr lang="en-US" dirty="0" smtClean="0"/>
              <a:t>/-/</a:t>
            </a:r>
            <a:r>
              <a:rPr lang="en-US" dirty="0" err="1" smtClean="0"/>
              <a:t>ch</a:t>
            </a:r>
            <a:r>
              <a:rPr lang="en-US" dirty="0" smtClean="0"/>
              <a:t>/-/</a:t>
            </a:r>
            <a:r>
              <a:rPr lang="en-US" dirty="0" err="1" smtClean="0"/>
              <a:t>ch</a:t>
            </a:r>
            <a:r>
              <a:rPr lang="en-US" dirty="0" smtClean="0"/>
              <a:t>/.</a:t>
            </a:r>
          </a:p>
          <a:p>
            <a:r>
              <a:rPr lang="en-US" dirty="0" smtClean="0"/>
              <a:t>Trains</a:t>
            </a:r>
            <a:r>
              <a:rPr lang="en-US" baseline="0" dirty="0" smtClean="0"/>
              <a:t> are chugging</a:t>
            </a:r>
          </a:p>
          <a:p>
            <a:r>
              <a:rPr lang="en-US" baseline="0" dirty="0" smtClean="0"/>
              <a:t>Up the hill.</a:t>
            </a:r>
          </a:p>
          <a:p>
            <a:r>
              <a:rPr lang="en-US" baseline="0" dirty="0" smtClean="0"/>
              <a:t>/</a:t>
            </a:r>
            <a:r>
              <a:rPr lang="en-US" baseline="0" dirty="0" err="1" smtClean="0"/>
              <a:t>ch</a:t>
            </a:r>
            <a:r>
              <a:rPr lang="en-US" baseline="0" dirty="0" smtClean="0"/>
              <a:t>/-/</a:t>
            </a:r>
            <a:r>
              <a:rPr lang="en-US" baseline="0" dirty="0" err="1" smtClean="0"/>
              <a:t>ch</a:t>
            </a:r>
            <a:r>
              <a:rPr lang="en-US" baseline="0" dirty="0" smtClean="0"/>
              <a:t>/-/</a:t>
            </a:r>
            <a:r>
              <a:rPr lang="en-US" baseline="0" dirty="0" err="1" smtClean="0"/>
              <a:t>ch</a:t>
            </a:r>
            <a:r>
              <a:rPr lang="en-US" baseline="0" dirty="0" smtClean="0"/>
              <a:t>/</a:t>
            </a:r>
          </a:p>
          <a:p>
            <a:r>
              <a:rPr lang="en-US" baseline="0" dirty="0" err="1" smtClean="0"/>
              <a:t>Choo.choo</a:t>
            </a:r>
            <a:r>
              <a:rPr lang="en-US" baseline="0" dirty="0" smtClean="0"/>
              <a:t>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38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19765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Hush!Hush!Hush</a:t>
            </a:r>
            <a:r>
              <a:rPr lang="en-US" dirty="0" smtClean="0"/>
              <a:t>!</a:t>
            </a:r>
          </a:p>
          <a:p>
            <a:r>
              <a:rPr lang="en-US" dirty="0" smtClean="0"/>
              <a:t>Don’t make a sound.</a:t>
            </a:r>
          </a:p>
          <a:p>
            <a:r>
              <a:rPr lang="en-US" dirty="0" smtClean="0"/>
              <a:t>Be</a:t>
            </a:r>
            <a:r>
              <a:rPr lang="en-US" baseline="0" dirty="0" smtClean="0"/>
              <a:t> as quiet as you can be.</a:t>
            </a:r>
          </a:p>
          <a:p>
            <a:r>
              <a:rPr lang="en-US" baseline="0" dirty="0" smtClean="0"/>
              <a:t>The baby’s asleep and I’m tired out.</a:t>
            </a:r>
          </a:p>
          <a:p>
            <a:r>
              <a:rPr lang="en-US" baseline="0" dirty="0" err="1" smtClean="0"/>
              <a:t>Sh</a:t>
            </a:r>
            <a:r>
              <a:rPr lang="en-US" baseline="0" dirty="0" smtClean="0"/>
              <a:t>! /</a:t>
            </a:r>
            <a:r>
              <a:rPr lang="en-US" baseline="0" dirty="0" err="1" smtClean="0"/>
              <a:t>sh</a:t>
            </a:r>
            <a:r>
              <a:rPr lang="en-US" baseline="0" dirty="0" smtClean="0"/>
              <a:t>/-/</a:t>
            </a:r>
            <a:r>
              <a:rPr lang="en-US" baseline="0" dirty="0" err="1" smtClean="0"/>
              <a:t>sh</a:t>
            </a:r>
            <a:r>
              <a:rPr lang="en-US" baseline="0" dirty="0" smtClean="0"/>
              <a:t>/-/</a:t>
            </a:r>
            <a:r>
              <a:rPr lang="en-US" baseline="0" dirty="0" err="1" smtClean="0"/>
              <a:t>sh</a:t>
            </a:r>
            <a:r>
              <a:rPr lang="en-US" baseline="0" dirty="0" smtClean="0"/>
              <a:t>/-/</a:t>
            </a:r>
            <a:r>
              <a:rPr lang="en-US" baseline="0" dirty="0" err="1" smtClean="0"/>
              <a:t>sh</a:t>
            </a:r>
            <a:r>
              <a:rPr lang="en-US" baseline="0" dirty="0" smtClean="0"/>
              <a:t>/!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39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581747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Did</a:t>
            </a:r>
            <a:r>
              <a:rPr lang="en-US" baseline="0" dirty="0" smtClean="0"/>
              <a:t> you ever hear a rude clown make this sound and that sound?</a:t>
            </a:r>
          </a:p>
          <a:p>
            <a:r>
              <a:rPr lang="en-US" baseline="0" dirty="0" smtClean="0"/>
              <a:t>Did you ever hear  a rude clown say /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/-/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/, /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/-/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/?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40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890945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duck in the pond</a:t>
            </a:r>
          </a:p>
          <a:p>
            <a:r>
              <a:rPr lang="en-US" dirty="0" smtClean="0"/>
              <a:t>Quacks”/</a:t>
            </a:r>
            <a:r>
              <a:rPr lang="en-US" dirty="0" err="1" smtClean="0"/>
              <a:t>qu</a:t>
            </a:r>
            <a:r>
              <a:rPr lang="en-US" dirty="0" smtClean="0"/>
              <a:t>/-/</a:t>
            </a:r>
            <a:r>
              <a:rPr lang="en-US" dirty="0" err="1" smtClean="0"/>
              <a:t>qu</a:t>
            </a:r>
            <a:r>
              <a:rPr lang="en-US" dirty="0" smtClean="0"/>
              <a:t>/-/</a:t>
            </a:r>
            <a:r>
              <a:rPr lang="en-US" dirty="0" err="1" smtClean="0"/>
              <a:t>qu</a:t>
            </a:r>
            <a:r>
              <a:rPr lang="en-US" dirty="0" smtClean="0"/>
              <a:t>/,”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42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174697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pricked my thumb with a needle.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ou</a:t>
            </a:r>
            <a:r>
              <a:rPr lang="en-US" dirty="0" smtClean="0"/>
              <a:t>/-/</a:t>
            </a:r>
            <a:r>
              <a:rPr lang="en-US" dirty="0" err="1" smtClean="0"/>
              <a:t>ou</a:t>
            </a:r>
            <a:r>
              <a:rPr lang="en-US" dirty="0" smtClean="0"/>
              <a:t>/-/</a:t>
            </a:r>
            <a:r>
              <a:rPr lang="en-US" dirty="0" err="1" smtClean="0"/>
              <a:t>ou</a:t>
            </a:r>
            <a:r>
              <a:rPr lang="en-US" dirty="0" smtClean="0"/>
              <a:t>/!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43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039968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sailors met upon</a:t>
            </a:r>
            <a:r>
              <a:rPr lang="en-US" baseline="0" dirty="0" smtClean="0"/>
              <a:t> the sea,</a:t>
            </a:r>
          </a:p>
          <a:p>
            <a:r>
              <a:rPr lang="en-US" baseline="0" dirty="0" smtClean="0"/>
              <a:t>/</a:t>
            </a:r>
            <a:r>
              <a:rPr lang="en-US" baseline="0" dirty="0" err="1" smtClean="0"/>
              <a:t>oi</a:t>
            </a:r>
            <a:r>
              <a:rPr lang="en-US" baseline="0" dirty="0" smtClean="0"/>
              <a:t>/-/</a:t>
            </a:r>
            <a:r>
              <a:rPr lang="en-US" baseline="0" dirty="0" err="1" smtClean="0"/>
              <a:t>oi</a:t>
            </a:r>
            <a:r>
              <a:rPr lang="en-US" baseline="0" dirty="0" smtClean="0"/>
              <a:t>/,/</a:t>
            </a:r>
            <a:r>
              <a:rPr lang="en-US" baseline="0" dirty="0" err="1" smtClean="0"/>
              <a:t>oi</a:t>
            </a:r>
            <a:r>
              <a:rPr lang="en-US" baseline="0" dirty="0" smtClean="0"/>
              <a:t>/-/</a:t>
            </a:r>
            <a:r>
              <a:rPr lang="en-US" baseline="0" dirty="0" err="1" smtClean="0"/>
              <a:t>oi</a:t>
            </a:r>
            <a:r>
              <a:rPr lang="en-US" baseline="0" dirty="0" smtClean="0"/>
              <a:t>/,</a:t>
            </a:r>
          </a:p>
          <a:p>
            <a:r>
              <a:rPr lang="en-US" baseline="0" dirty="0" smtClean="0"/>
              <a:t>They found some oil way down deep.</a:t>
            </a:r>
          </a:p>
          <a:p>
            <a:r>
              <a:rPr lang="en-US" baseline="0" dirty="0" smtClean="0"/>
              <a:t>/</a:t>
            </a:r>
            <a:r>
              <a:rPr lang="en-US" baseline="0" dirty="0" err="1" smtClean="0"/>
              <a:t>oi</a:t>
            </a:r>
            <a:r>
              <a:rPr lang="en-US" baseline="0" dirty="0" smtClean="0"/>
              <a:t>/-/</a:t>
            </a:r>
            <a:r>
              <a:rPr lang="en-US" baseline="0" dirty="0" err="1" smtClean="0"/>
              <a:t>oi</a:t>
            </a:r>
            <a:r>
              <a:rPr lang="en-US" baseline="0" dirty="0" smtClean="0"/>
              <a:t>/,”ship ahoy!”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44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387575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I’d like to have a barbecue,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ue</a:t>
            </a:r>
            <a:r>
              <a:rPr lang="en-US" dirty="0" smtClean="0"/>
              <a:t>/-/</a:t>
            </a:r>
            <a:r>
              <a:rPr lang="en-US" dirty="0" err="1" smtClean="0"/>
              <a:t>ue</a:t>
            </a:r>
            <a:r>
              <a:rPr lang="en-US" dirty="0" smtClean="0"/>
              <a:t>/-/</a:t>
            </a:r>
            <a:r>
              <a:rPr lang="en-US" dirty="0" err="1" smtClean="0"/>
              <a:t>ue</a:t>
            </a:r>
            <a:r>
              <a:rPr lang="en-US" dirty="0" smtClean="0"/>
              <a:t>/,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ue</a:t>
            </a:r>
            <a:r>
              <a:rPr lang="en-US" dirty="0" smtClean="0"/>
              <a:t>/-/</a:t>
            </a:r>
            <a:r>
              <a:rPr lang="en-US" dirty="0" err="1" smtClean="0"/>
              <a:t>ue</a:t>
            </a:r>
            <a:r>
              <a:rPr lang="en-US" dirty="0" smtClean="0"/>
              <a:t>/-/</a:t>
            </a:r>
            <a:r>
              <a:rPr lang="en-US" dirty="0" err="1" smtClean="0"/>
              <a:t>ue</a:t>
            </a:r>
            <a:r>
              <a:rPr lang="en-US" dirty="0" smtClean="0"/>
              <a:t>/.</a:t>
            </a:r>
          </a:p>
          <a:p>
            <a:r>
              <a:rPr lang="en-US" dirty="0" smtClean="0"/>
              <a:t>I’d like to have a barbecue</a:t>
            </a:r>
          </a:p>
          <a:p>
            <a:r>
              <a:rPr lang="en-US" dirty="0" smtClean="0"/>
              <a:t>With </a:t>
            </a:r>
            <a:r>
              <a:rPr lang="en-US" dirty="0" err="1" smtClean="0"/>
              <a:t>you,and</a:t>
            </a:r>
            <a:r>
              <a:rPr lang="en-US" dirty="0" smtClean="0"/>
              <a:t> </a:t>
            </a:r>
            <a:r>
              <a:rPr lang="en-US" dirty="0" err="1" smtClean="0"/>
              <a:t>you,and</a:t>
            </a:r>
            <a:r>
              <a:rPr lang="en-US" dirty="0" smtClean="0"/>
              <a:t> you!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45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5258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Puff out the candles on the pretty pink cake.</a:t>
            </a:r>
          </a:p>
          <a:p>
            <a:r>
              <a:rPr lang="en-US" dirty="0" smtClean="0"/>
              <a:t>/p/,/p/,/p/,</a:t>
            </a:r>
          </a:p>
          <a:p>
            <a:r>
              <a:rPr lang="en-US" dirty="0" smtClean="0"/>
              <a:t>/p/,/p/,/p/,</a:t>
            </a:r>
          </a:p>
          <a:p>
            <a:r>
              <a:rPr lang="en-US" dirty="0" smtClean="0"/>
              <a:t>Puff</a:t>
            </a:r>
            <a:r>
              <a:rPr lang="en-US" baseline="0" dirty="0" smtClean="0"/>
              <a:t> out the candles on the pretty pink cake.</a:t>
            </a:r>
          </a:p>
          <a:p>
            <a:r>
              <a:rPr lang="en-US" baseline="0" dirty="0" smtClean="0"/>
              <a:t>Puff! Puff! Puff!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502443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mixer in the bowl goes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er</a:t>
            </a:r>
            <a:r>
              <a:rPr lang="en-US" dirty="0" smtClean="0"/>
              <a:t>/-/</a:t>
            </a:r>
            <a:r>
              <a:rPr lang="en-US" dirty="0" err="1" smtClean="0"/>
              <a:t>er</a:t>
            </a:r>
            <a:r>
              <a:rPr lang="en-US" dirty="0" smtClean="0"/>
              <a:t>/-/</a:t>
            </a:r>
            <a:r>
              <a:rPr lang="en-US" dirty="0" err="1" smtClean="0"/>
              <a:t>er</a:t>
            </a:r>
            <a:r>
              <a:rPr lang="en-US" dirty="0" smtClean="0"/>
              <a:t>/,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er</a:t>
            </a:r>
            <a:r>
              <a:rPr lang="en-US" dirty="0" smtClean="0"/>
              <a:t>/-/</a:t>
            </a:r>
            <a:r>
              <a:rPr lang="en-US" dirty="0" err="1" smtClean="0"/>
              <a:t>er</a:t>
            </a:r>
            <a:r>
              <a:rPr lang="en-US" dirty="0" smtClean="0"/>
              <a:t>/-/</a:t>
            </a:r>
            <a:r>
              <a:rPr lang="en-US" dirty="0" err="1" smtClean="0"/>
              <a:t>er</a:t>
            </a:r>
            <a:r>
              <a:rPr lang="en-US" dirty="0" smtClean="0"/>
              <a:t>/.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46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611978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“Open</a:t>
            </a:r>
            <a:r>
              <a:rPr lang="en-US" baseline="0" dirty="0" smtClean="0"/>
              <a:t> wide,” the doctor said.</a:t>
            </a:r>
          </a:p>
          <a:p>
            <a:r>
              <a:rPr lang="en-US" baseline="0" dirty="0" smtClean="0"/>
              <a:t>/</a:t>
            </a:r>
            <a:r>
              <a:rPr lang="en-US" baseline="0" dirty="0" err="1" smtClean="0"/>
              <a:t>ar</a:t>
            </a:r>
            <a:r>
              <a:rPr lang="en-US" baseline="0" dirty="0" smtClean="0"/>
              <a:t>/!/</a:t>
            </a:r>
            <a:r>
              <a:rPr lang="en-US" baseline="0" dirty="0" err="1" smtClean="0"/>
              <a:t>ar</a:t>
            </a:r>
            <a:r>
              <a:rPr lang="en-US" baseline="0" dirty="0" smtClean="0"/>
              <a:t>/!</a:t>
            </a:r>
          </a:p>
          <a:p>
            <a:r>
              <a:rPr lang="en-US" baseline="0" dirty="0" smtClean="0"/>
              <a:t>“Let me look at your sore throat.</a:t>
            </a:r>
          </a:p>
          <a:p>
            <a:r>
              <a:rPr lang="en-US" baseline="0" dirty="0" smtClean="0"/>
              <a:t>Please say, /</a:t>
            </a:r>
            <a:r>
              <a:rPr lang="en-US" baseline="0" dirty="0" err="1" smtClean="0"/>
              <a:t>ar</a:t>
            </a:r>
            <a:r>
              <a:rPr lang="en-US" baseline="0" dirty="0" smtClean="0"/>
              <a:t>/!”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47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86986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Inky the</a:t>
            </a:r>
            <a:r>
              <a:rPr lang="en-US" baseline="0" dirty="0" smtClean="0"/>
              <a:t> mouse is my pet.</a:t>
            </a:r>
          </a:p>
          <a:p>
            <a:r>
              <a:rPr lang="en-US" baseline="0" dirty="0" smtClean="0"/>
              <a:t>She spilled the ink and got wet. The ink it spread all over the desk.</a:t>
            </a:r>
          </a:p>
          <a:p>
            <a:r>
              <a:rPr lang="en-US" baseline="0" dirty="0" smtClean="0"/>
              <a:t>/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/, /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/,/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/,/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 - </a:t>
            </a:r>
            <a:r>
              <a:rPr lang="en-US" baseline="0" dirty="0" err="1" smtClean="0"/>
              <a:t>Inky’s</a:t>
            </a:r>
            <a:r>
              <a:rPr lang="en-US" baseline="0" dirty="0" smtClean="0"/>
              <a:t> wet!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6467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Hear the </a:t>
            </a:r>
            <a:r>
              <a:rPr lang="en-US" dirty="0" err="1" smtClean="0"/>
              <a:t>aeroplane</a:t>
            </a:r>
            <a:r>
              <a:rPr lang="en-US" dirty="0" smtClean="0"/>
              <a:t>,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nnn</a:t>
            </a:r>
            <a:r>
              <a:rPr lang="en-US" dirty="0" smtClean="0"/>
              <a:t>/!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56902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ck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24008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are clicking castanets,</a:t>
            </a:r>
          </a:p>
          <a:p>
            <a:r>
              <a:rPr lang="en-US" baseline="0" dirty="0" smtClean="0"/>
              <a:t>/c/-/c/-/c/.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64824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Kites are flying in the sky,</a:t>
            </a:r>
          </a:p>
          <a:p>
            <a:r>
              <a:rPr lang="en-US" dirty="0" smtClean="0"/>
              <a:t>/k/-/k/-/k/,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33D75-A661-40BB-9900-82F547AADA30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7364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8434-1074-4B4E-AA91-7A81207F2753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8F8E-C64A-4748-B26E-7AEA809981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431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8434-1074-4B4E-AA91-7A81207F2753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8F8E-C64A-4748-B26E-7AEA809981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67956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8434-1074-4B4E-AA91-7A81207F2753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8F8E-C64A-4748-B26E-7AEA809981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2636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8434-1074-4B4E-AA91-7A81207F2753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8F8E-C64A-4748-B26E-7AEA809981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6132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8434-1074-4B4E-AA91-7A81207F2753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8F8E-C64A-4748-B26E-7AEA809981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47922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8434-1074-4B4E-AA91-7A81207F2753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8F8E-C64A-4748-B26E-7AEA809981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93748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8434-1074-4B4E-AA91-7A81207F2753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8F8E-C64A-4748-B26E-7AEA809981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9123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8434-1074-4B4E-AA91-7A81207F2753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8F8E-C64A-4748-B26E-7AEA809981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5294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8434-1074-4B4E-AA91-7A81207F2753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8F8E-C64A-4748-B26E-7AEA809981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3217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8434-1074-4B4E-AA91-7A81207F2753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8F8E-C64A-4748-B26E-7AEA809981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07985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8434-1074-4B4E-AA91-7A81207F2753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8F8E-C64A-4748-B26E-7AEA809981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893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18434-1074-4B4E-AA91-7A81207F2753}" type="datetimeFigureOut">
              <a:rPr lang="en-MY" smtClean="0"/>
              <a:t>17/10/2014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58F8E-C64A-4748-B26E-7AEA809981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0948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9" Type="http://schemas.openxmlformats.org/officeDocument/2006/relationships/diagramQuickStyle" Target="../diagrams/quickStyle8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34" Type="http://schemas.openxmlformats.org/officeDocument/2006/relationships/diagramQuickStyle" Target="../diagrams/quickStyle7.xml"/><Relationship Id="rId42" Type="http://schemas.openxmlformats.org/officeDocument/2006/relationships/slide" Target="slide8.xml"/><Relationship Id="rId47" Type="http://schemas.openxmlformats.org/officeDocument/2006/relationships/slide" Target="slide4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Layout" Target="../diagrams/layout7.xml"/><Relationship Id="rId38" Type="http://schemas.openxmlformats.org/officeDocument/2006/relationships/diagramLayout" Target="../diagrams/layout8.xml"/><Relationship Id="rId46" Type="http://schemas.openxmlformats.org/officeDocument/2006/relationships/slide" Target="slide3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41" Type="http://schemas.microsoft.com/office/2007/relationships/diagramDrawing" Target="../diagrams/drawing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Data" Target="../diagrams/data7.xml"/><Relationship Id="rId37" Type="http://schemas.openxmlformats.org/officeDocument/2006/relationships/diagramData" Target="../diagrams/data8.xml"/><Relationship Id="rId40" Type="http://schemas.openxmlformats.org/officeDocument/2006/relationships/diagramColors" Target="../diagrams/colors8.xml"/><Relationship Id="rId45" Type="http://schemas.openxmlformats.org/officeDocument/2006/relationships/slide" Target="slide29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36" Type="http://schemas.microsoft.com/office/2007/relationships/diagramDrawing" Target="../diagrams/drawing7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4" Type="http://schemas.openxmlformats.org/officeDocument/2006/relationships/slide" Target="slide23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Relationship Id="rId35" Type="http://schemas.openxmlformats.org/officeDocument/2006/relationships/diagramColors" Target="../diagrams/colors7.xml"/><Relationship Id="rId43" Type="http://schemas.openxmlformats.org/officeDocument/2006/relationships/slide" Target="slide16.xml"/><Relationship Id="rId48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7.wma"/><Relationship Id="rId7" Type="http://schemas.openxmlformats.org/officeDocument/2006/relationships/image" Target="../media/image17.png"/><Relationship Id="rId2" Type="http://schemas.microsoft.com/office/2007/relationships/media" Target="../media/media8.wm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9.xml"/><Relationship Id="rId10" Type="http://schemas.openxmlformats.org/officeDocument/2006/relationships/slide" Target="slide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9.wma"/><Relationship Id="rId7" Type="http://schemas.openxmlformats.org/officeDocument/2006/relationships/image" Target="../media/image20.png"/><Relationship Id="rId2" Type="http://schemas.microsoft.com/office/2007/relationships/media" Target="../media/media7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8.xml"/><Relationship Id="rId4" Type="http://schemas.openxmlformats.org/officeDocument/2006/relationships/audio" Target="../media/media9.wma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0.wma"/><Relationship Id="rId7" Type="http://schemas.openxmlformats.org/officeDocument/2006/relationships/image" Target="../media/image22.png"/><Relationship Id="rId2" Type="http://schemas.microsoft.com/office/2007/relationships/media" Target="../media/media7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8.xml"/><Relationship Id="rId4" Type="http://schemas.openxmlformats.org/officeDocument/2006/relationships/audio" Target="../media/media10.wma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1.wma"/><Relationship Id="rId7" Type="http://schemas.openxmlformats.org/officeDocument/2006/relationships/image" Target="../media/image24.png"/><Relationship Id="rId2" Type="http://schemas.microsoft.com/office/2007/relationships/media" Target="../media/media7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8.xml"/><Relationship Id="rId4" Type="http://schemas.openxmlformats.org/officeDocument/2006/relationships/audio" Target="../media/media11.wma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2.wma"/><Relationship Id="rId7" Type="http://schemas.openxmlformats.org/officeDocument/2006/relationships/image" Target="../media/image26.png"/><Relationship Id="rId2" Type="http://schemas.microsoft.com/office/2007/relationships/media" Target="../media/media7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8.xml"/><Relationship Id="rId4" Type="http://schemas.openxmlformats.org/officeDocument/2006/relationships/audio" Target="../media/media12.wma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3.wma"/><Relationship Id="rId7" Type="http://schemas.openxmlformats.org/officeDocument/2006/relationships/image" Target="../media/image28.png"/><Relationship Id="rId2" Type="http://schemas.microsoft.com/office/2007/relationships/media" Target="../media/media7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8.xml"/><Relationship Id="rId4" Type="http://schemas.openxmlformats.org/officeDocument/2006/relationships/audio" Target="../media/media13.wma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slide" Target="slide2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slide" Target="slide20.xml"/><Relationship Id="rId5" Type="http://schemas.openxmlformats.org/officeDocument/2006/relationships/diagramQuickStyle" Target="../diagrams/quickStyle10.xml"/><Relationship Id="rId10" Type="http://schemas.openxmlformats.org/officeDocument/2006/relationships/slide" Target="slide19.xml"/><Relationship Id="rId4" Type="http://schemas.openxmlformats.org/officeDocument/2006/relationships/diagramLayout" Target="../diagrams/layout10.xml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5.wma"/><Relationship Id="rId7" Type="http://schemas.openxmlformats.org/officeDocument/2006/relationships/image" Target="../media/image30.png"/><Relationship Id="rId2" Type="http://schemas.microsoft.com/office/2007/relationships/media" Target="../media/media14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15.wma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6.wma"/><Relationship Id="rId7" Type="http://schemas.openxmlformats.org/officeDocument/2006/relationships/slide" Target="slide16.xml"/><Relationship Id="rId2" Type="http://schemas.microsoft.com/office/2007/relationships/media" Target="../media/media14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audio" Target="../media/media16.wma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17.wma"/><Relationship Id="rId7" Type="http://schemas.openxmlformats.org/officeDocument/2006/relationships/slide" Target="slide16.xml"/><Relationship Id="rId2" Type="http://schemas.microsoft.com/office/2007/relationships/media" Target="../media/media14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5.png"/><Relationship Id="rId4" Type="http://schemas.openxmlformats.org/officeDocument/2006/relationships/audio" Target="../media/media17.wma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a"/><Relationship Id="rId7" Type="http://schemas.openxmlformats.org/officeDocument/2006/relationships/image" Target="../media/image2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wma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8.wma"/><Relationship Id="rId7" Type="http://schemas.openxmlformats.org/officeDocument/2006/relationships/image" Target="../media/image36.png"/><Relationship Id="rId2" Type="http://schemas.microsoft.com/office/2007/relationships/media" Target="../media/media14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18.wma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19.wma"/><Relationship Id="rId7" Type="http://schemas.openxmlformats.org/officeDocument/2006/relationships/slide" Target="slide16.xml"/><Relationship Id="rId2" Type="http://schemas.microsoft.com/office/2007/relationships/media" Target="../media/media14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19.wma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20.wma"/><Relationship Id="rId7" Type="http://schemas.openxmlformats.org/officeDocument/2006/relationships/image" Target="../media/image41.png"/><Relationship Id="rId2" Type="http://schemas.microsoft.com/office/2007/relationships/media" Target="../media/media14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20.wma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slide" Target="slide25.xml"/><Relationship Id="rId18" Type="http://schemas.microsoft.com/office/2007/relationships/diagramDrawing" Target="../diagrams/drawing13.xml"/><Relationship Id="rId26" Type="http://schemas.openxmlformats.org/officeDocument/2006/relationships/diagramData" Target="../diagrams/data15.xml"/><Relationship Id="rId39" Type="http://schemas.openxmlformats.org/officeDocument/2006/relationships/diagramQuickStyle" Target="../diagrams/quickStyle17.xml"/><Relationship Id="rId3" Type="http://schemas.openxmlformats.org/officeDocument/2006/relationships/diagramData" Target="../diagrams/data11.xml"/><Relationship Id="rId21" Type="http://schemas.openxmlformats.org/officeDocument/2006/relationships/diagramLayout" Target="../diagrams/layout14.xml"/><Relationship Id="rId34" Type="http://schemas.openxmlformats.org/officeDocument/2006/relationships/diagramQuickStyle" Target="../diagrams/quickStyle16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17" Type="http://schemas.openxmlformats.org/officeDocument/2006/relationships/diagramColors" Target="../diagrams/colors13.xml"/><Relationship Id="rId25" Type="http://schemas.openxmlformats.org/officeDocument/2006/relationships/slide" Target="slide27.xml"/><Relationship Id="rId33" Type="http://schemas.openxmlformats.org/officeDocument/2006/relationships/diagramLayout" Target="../diagrams/layout16.xml"/><Relationship Id="rId38" Type="http://schemas.openxmlformats.org/officeDocument/2006/relationships/diagramLayout" Target="../diagrams/layout17.xml"/><Relationship Id="rId2" Type="http://schemas.openxmlformats.org/officeDocument/2006/relationships/image" Target="../media/image1.gif"/><Relationship Id="rId16" Type="http://schemas.openxmlformats.org/officeDocument/2006/relationships/diagramQuickStyle" Target="../diagrams/quickStyle13.xml"/><Relationship Id="rId20" Type="http://schemas.openxmlformats.org/officeDocument/2006/relationships/diagramData" Target="../diagrams/data14.xml"/><Relationship Id="rId29" Type="http://schemas.openxmlformats.org/officeDocument/2006/relationships/diagramColors" Target="../diagrams/colors15.xml"/><Relationship Id="rId41" Type="http://schemas.microsoft.com/office/2007/relationships/diagramDrawing" Target="../diagrams/drawing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24" Type="http://schemas.microsoft.com/office/2007/relationships/diagramDrawing" Target="../diagrams/drawing14.xml"/><Relationship Id="rId32" Type="http://schemas.openxmlformats.org/officeDocument/2006/relationships/diagramData" Target="../diagrams/data16.xml"/><Relationship Id="rId37" Type="http://schemas.openxmlformats.org/officeDocument/2006/relationships/diagramData" Target="../diagrams/data17.xml"/><Relationship Id="rId40" Type="http://schemas.openxmlformats.org/officeDocument/2006/relationships/diagramColors" Target="../diagrams/colors17.xml"/><Relationship Id="rId5" Type="http://schemas.openxmlformats.org/officeDocument/2006/relationships/diagramQuickStyle" Target="../diagrams/quickStyle11.xml"/><Relationship Id="rId15" Type="http://schemas.openxmlformats.org/officeDocument/2006/relationships/diagramLayout" Target="../diagrams/layout13.xml"/><Relationship Id="rId23" Type="http://schemas.openxmlformats.org/officeDocument/2006/relationships/diagramColors" Target="../diagrams/colors14.xml"/><Relationship Id="rId28" Type="http://schemas.openxmlformats.org/officeDocument/2006/relationships/diagramQuickStyle" Target="../diagrams/quickStyle15.xml"/><Relationship Id="rId36" Type="http://schemas.microsoft.com/office/2007/relationships/diagramDrawing" Target="../diagrams/drawing16.xml"/><Relationship Id="rId10" Type="http://schemas.openxmlformats.org/officeDocument/2006/relationships/diagramQuickStyle" Target="../diagrams/quickStyle12.xml"/><Relationship Id="rId19" Type="http://schemas.openxmlformats.org/officeDocument/2006/relationships/slide" Target="slide26.xml"/><Relationship Id="rId31" Type="http://schemas.openxmlformats.org/officeDocument/2006/relationships/slide" Target="slide28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diagramData" Target="../diagrams/data13.xml"/><Relationship Id="rId22" Type="http://schemas.openxmlformats.org/officeDocument/2006/relationships/diagramQuickStyle" Target="../diagrams/quickStyle14.xml"/><Relationship Id="rId27" Type="http://schemas.openxmlformats.org/officeDocument/2006/relationships/diagramLayout" Target="../diagrams/layout15.xml"/><Relationship Id="rId30" Type="http://schemas.microsoft.com/office/2007/relationships/diagramDrawing" Target="../diagrams/drawing15.xml"/><Relationship Id="rId35" Type="http://schemas.openxmlformats.org/officeDocument/2006/relationships/diagramColors" Target="../diagrams/colors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2.wma"/><Relationship Id="rId7" Type="http://schemas.openxmlformats.org/officeDocument/2006/relationships/image" Target="../media/image43.png"/><Relationship Id="rId2" Type="http://schemas.microsoft.com/office/2007/relationships/media" Target="../media/media21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22.wma"/><Relationship Id="rId9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3.wma"/><Relationship Id="rId7" Type="http://schemas.openxmlformats.org/officeDocument/2006/relationships/image" Target="../media/image46.png"/><Relationship Id="rId2" Type="http://schemas.microsoft.com/office/2007/relationships/media" Target="../media/media21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23.xml"/><Relationship Id="rId4" Type="http://schemas.openxmlformats.org/officeDocument/2006/relationships/audio" Target="../media/media23.wma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24.wma"/><Relationship Id="rId7" Type="http://schemas.openxmlformats.org/officeDocument/2006/relationships/slide" Target="slide23.xml"/><Relationship Id="rId2" Type="http://schemas.microsoft.com/office/2007/relationships/media" Target="../media/media21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9.png"/><Relationship Id="rId4" Type="http://schemas.openxmlformats.org/officeDocument/2006/relationships/audio" Target="../media/media24.wma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microsoft.com/office/2007/relationships/media" Target="../media/media25.wma"/><Relationship Id="rId7" Type="http://schemas.openxmlformats.org/officeDocument/2006/relationships/image" Target="../media/image50.png"/><Relationship Id="rId2" Type="http://schemas.microsoft.com/office/2007/relationships/media" Target="../media/media21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1.png"/><Relationship Id="rId4" Type="http://schemas.openxmlformats.org/officeDocument/2006/relationships/audio" Target="../media/media25.wma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6.wma"/><Relationship Id="rId7" Type="http://schemas.openxmlformats.org/officeDocument/2006/relationships/image" Target="../media/image52.png"/><Relationship Id="rId2" Type="http://schemas.microsoft.com/office/2007/relationships/media" Target="../media/media21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5.xml"/><Relationship Id="rId11" Type="http://schemas.openxmlformats.org/officeDocument/2006/relationships/slide" Target="slide2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4.png"/><Relationship Id="rId4" Type="http://schemas.openxmlformats.org/officeDocument/2006/relationships/audio" Target="../media/media26.wma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openxmlformats.org/officeDocument/2006/relationships/slide" Target="slide34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11" Type="http://schemas.openxmlformats.org/officeDocument/2006/relationships/slide" Target="slide33.xml"/><Relationship Id="rId5" Type="http://schemas.openxmlformats.org/officeDocument/2006/relationships/diagramQuickStyle" Target="../diagrams/quickStyle18.xml"/><Relationship Id="rId10" Type="http://schemas.openxmlformats.org/officeDocument/2006/relationships/slide" Target="slide32.xml"/><Relationship Id="rId4" Type="http://schemas.openxmlformats.org/officeDocument/2006/relationships/diagramLayout" Target="../diagrams/layout18.xml"/><Relationship Id="rId9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wma"/><Relationship Id="rId7" Type="http://schemas.openxmlformats.org/officeDocument/2006/relationships/image" Target="../media/image6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3.wma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28.wma"/><Relationship Id="rId7" Type="http://schemas.openxmlformats.org/officeDocument/2006/relationships/image" Target="../media/image55.png"/><Relationship Id="rId2" Type="http://schemas.microsoft.com/office/2007/relationships/media" Target="../media/media27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28.wma"/><Relationship Id="rId9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NULL" TargetMode="External"/><Relationship Id="rId7" Type="http://schemas.openxmlformats.org/officeDocument/2006/relationships/image" Target="../media/image58.png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7.xml"/><Relationship Id="rId10" Type="http://schemas.openxmlformats.org/officeDocument/2006/relationships/slide" Target="slide29.xml"/><Relationship Id="rId4" Type="http://schemas.microsoft.com/office/2007/relationships/media" Target="../media/media27.wma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NULL" TargetMode="External"/><Relationship Id="rId7" Type="http://schemas.openxmlformats.org/officeDocument/2006/relationships/image" Target="../media/image60.pn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7.xml"/><Relationship Id="rId10" Type="http://schemas.openxmlformats.org/officeDocument/2006/relationships/slide" Target="slide29.xml"/><Relationship Id="rId4" Type="http://schemas.microsoft.com/office/2007/relationships/media" Target="../media/media27.wma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media" Target="../media/media31.wma"/><Relationship Id="rId7" Type="http://schemas.openxmlformats.org/officeDocument/2006/relationships/image" Target="../media/image62.png"/><Relationship Id="rId2" Type="http://schemas.microsoft.com/office/2007/relationships/media" Target="../media/media27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openxmlformats.org/officeDocument/2006/relationships/audio" Target="../media/media31.wma"/><Relationship Id="rId9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NULL" TargetMode="External"/><Relationship Id="rId7" Type="http://schemas.openxmlformats.org/officeDocument/2006/relationships/image" Target="../media/image64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6.png"/><Relationship Id="rId4" Type="http://schemas.microsoft.com/office/2007/relationships/media" Target="../media/media27.wma"/><Relationship Id="rId9" Type="http://schemas.openxmlformats.org/officeDocument/2006/relationships/slide" Target="slide2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openxmlformats.org/officeDocument/2006/relationships/slide" Target="slide40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slide" Target="slide39.xml"/><Relationship Id="rId5" Type="http://schemas.openxmlformats.org/officeDocument/2006/relationships/diagramQuickStyle" Target="../diagrams/quickStyle19.xml"/><Relationship Id="rId10" Type="http://schemas.openxmlformats.org/officeDocument/2006/relationships/slide" Target="slide38.xml"/><Relationship Id="rId4" Type="http://schemas.openxmlformats.org/officeDocument/2006/relationships/diagramLayout" Target="../diagrams/layout19.xml"/><Relationship Id="rId9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4.wma"/><Relationship Id="rId7" Type="http://schemas.openxmlformats.org/officeDocument/2006/relationships/image" Target="../media/image67.png"/><Relationship Id="rId2" Type="http://schemas.microsoft.com/office/2007/relationships/media" Target="../media/media33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1.xml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35.xml"/><Relationship Id="rId4" Type="http://schemas.openxmlformats.org/officeDocument/2006/relationships/audio" Target="../media/media34.wma"/><Relationship Id="rId9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5.wma"/><Relationship Id="rId7" Type="http://schemas.openxmlformats.org/officeDocument/2006/relationships/image" Target="../media/image69.png"/><Relationship Id="rId2" Type="http://schemas.microsoft.com/office/2007/relationships/media" Target="../media/media33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35.xml"/><Relationship Id="rId4" Type="http://schemas.openxmlformats.org/officeDocument/2006/relationships/audio" Target="../media/media35.wma"/><Relationship Id="rId9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6.wma"/><Relationship Id="rId7" Type="http://schemas.openxmlformats.org/officeDocument/2006/relationships/image" Target="../media/image71.png"/><Relationship Id="rId2" Type="http://schemas.microsoft.com/office/2007/relationships/media" Target="../media/media33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35.xml"/><Relationship Id="rId4" Type="http://schemas.openxmlformats.org/officeDocument/2006/relationships/audio" Target="../media/media36.wma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7.wma"/><Relationship Id="rId7" Type="http://schemas.openxmlformats.org/officeDocument/2006/relationships/image" Target="../media/image73.png"/><Relationship Id="rId2" Type="http://schemas.microsoft.com/office/2007/relationships/media" Target="../media/media33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35.xml"/><Relationship Id="rId4" Type="http://schemas.openxmlformats.org/officeDocument/2006/relationships/audio" Target="../media/media37.wma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ma"/><Relationship Id="rId7" Type="http://schemas.openxmlformats.org/officeDocument/2006/relationships/image" Target="../media/image9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ma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8.wma"/><Relationship Id="rId7" Type="http://schemas.openxmlformats.org/officeDocument/2006/relationships/image" Target="../media/image75.png"/><Relationship Id="rId2" Type="http://schemas.microsoft.com/office/2007/relationships/media" Target="../media/media33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35.xml"/><Relationship Id="rId4" Type="http://schemas.openxmlformats.org/officeDocument/2006/relationships/audio" Target="../media/media38.wma"/><Relationship Id="rId9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slide" Target="slide46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openxmlformats.org/officeDocument/2006/relationships/slide" Target="slide47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11" Type="http://schemas.openxmlformats.org/officeDocument/2006/relationships/slide" Target="slide45.xml"/><Relationship Id="rId5" Type="http://schemas.openxmlformats.org/officeDocument/2006/relationships/diagramQuickStyle" Target="../diagrams/quickStyle20.xml"/><Relationship Id="rId10" Type="http://schemas.openxmlformats.org/officeDocument/2006/relationships/slide" Target="slide44.xml"/><Relationship Id="rId4" Type="http://schemas.openxmlformats.org/officeDocument/2006/relationships/diagramLayout" Target="../diagrams/layout20.xml"/><Relationship Id="rId9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media" Target="../media/media40.wma"/><Relationship Id="rId7" Type="http://schemas.openxmlformats.org/officeDocument/2006/relationships/image" Target="../media/image77.png"/><Relationship Id="rId2" Type="http://schemas.microsoft.com/office/2007/relationships/media" Target="../media/media39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openxmlformats.org/officeDocument/2006/relationships/audio" Target="../media/media40.wma"/><Relationship Id="rId9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microsoft.com/office/2007/relationships/media" Target="../media/media41.wma"/><Relationship Id="rId7" Type="http://schemas.openxmlformats.org/officeDocument/2006/relationships/image" Target="../media/image79.png"/><Relationship Id="rId2" Type="http://schemas.microsoft.com/office/2007/relationships/media" Target="../media/media39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0.png"/><Relationship Id="rId4" Type="http://schemas.openxmlformats.org/officeDocument/2006/relationships/audio" Target="../media/media41.wma"/><Relationship Id="rId9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NULL" TargetMode="External"/><Relationship Id="rId7" Type="http://schemas.openxmlformats.org/officeDocument/2006/relationships/image" Target="../media/image81.png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notesSlide" Target="../notesSlides/notesSlide38.xml"/><Relationship Id="rId11" Type="http://schemas.openxmlformats.org/officeDocument/2006/relationships/slide" Target="slide4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microsoft.com/office/2007/relationships/media" Target="../media/media39.wma"/><Relationship Id="rId9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43.wma"/><Relationship Id="rId7" Type="http://schemas.openxmlformats.org/officeDocument/2006/relationships/image" Target="../media/image83.png"/><Relationship Id="rId2" Type="http://schemas.microsoft.com/office/2007/relationships/media" Target="../media/media39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9.xml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41.xml"/><Relationship Id="rId4" Type="http://schemas.openxmlformats.org/officeDocument/2006/relationships/audio" Target="../media/media43.wma"/><Relationship Id="rId9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microsoft.com/office/2007/relationships/media" Target="../media/media44.wma"/><Relationship Id="rId7" Type="http://schemas.openxmlformats.org/officeDocument/2006/relationships/image" Target="../media/image85.png"/><Relationship Id="rId2" Type="http://schemas.microsoft.com/office/2007/relationships/media" Target="../media/media39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0.xml"/><Relationship Id="rId11" Type="http://schemas.openxmlformats.org/officeDocument/2006/relationships/image" Target="../media/image8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6.png"/><Relationship Id="rId4" Type="http://schemas.openxmlformats.org/officeDocument/2006/relationships/audio" Target="../media/media44.wma"/><Relationship Id="rId9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NULL" TargetMode="External"/><Relationship Id="rId7" Type="http://schemas.openxmlformats.org/officeDocument/2006/relationships/image" Target="../media/image88.png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microsoft.com/office/2007/relationships/media" Target="../media/media39.wma"/><Relationship Id="rId9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wma"/><Relationship Id="rId7" Type="http://schemas.openxmlformats.org/officeDocument/2006/relationships/image" Target="../media/image13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5.wma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.wma"/><Relationship Id="rId7" Type="http://schemas.openxmlformats.org/officeDocument/2006/relationships/image" Target="../media/image15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6.wma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slide" Target="slide14.xml"/><Relationship Id="rId3" Type="http://schemas.openxmlformats.org/officeDocument/2006/relationships/image" Target="../media/image1.gif"/><Relationship Id="rId7" Type="http://schemas.openxmlformats.org/officeDocument/2006/relationships/diagramColors" Target="../diagrams/colors9.xml"/><Relationship Id="rId12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slide" Target="slide12.xml"/><Relationship Id="rId5" Type="http://schemas.openxmlformats.org/officeDocument/2006/relationships/diagramLayout" Target="../diagrams/layout9.xml"/><Relationship Id="rId15" Type="http://schemas.openxmlformats.org/officeDocument/2006/relationships/slide" Target="slide10.xml"/><Relationship Id="rId10" Type="http://schemas.openxmlformats.org/officeDocument/2006/relationships/slide" Target="slide11.xml"/><Relationship Id="rId4" Type="http://schemas.openxmlformats.org/officeDocument/2006/relationships/diagramData" Target="../diagrams/data9.xml"/><Relationship Id="rId9" Type="http://schemas.openxmlformats.org/officeDocument/2006/relationships/slide" Target="slide9.xml"/><Relationship Id="rId1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wma"/><Relationship Id="rId7" Type="http://schemas.openxmlformats.org/officeDocument/2006/relationships/image" Target="../media/image18.png"/><Relationship Id="rId2" Type="http://schemas.microsoft.com/office/2007/relationships/media" Target="../media/media7.wma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5225124"/>
              </p:ext>
            </p:extLst>
          </p:nvPr>
        </p:nvGraphicFramePr>
        <p:xfrm>
          <a:off x="4427984" y="902893"/>
          <a:ext cx="39243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56257938"/>
              </p:ext>
            </p:extLst>
          </p:nvPr>
        </p:nvGraphicFramePr>
        <p:xfrm>
          <a:off x="4283075" y="2085975"/>
          <a:ext cx="2881313" cy="45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2236265"/>
              </p:ext>
            </p:extLst>
          </p:nvPr>
        </p:nvGraphicFramePr>
        <p:xfrm>
          <a:off x="4283968" y="2670175"/>
          <a:ext cx="2879625" cy="45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88815964"/>
              </p:ext>
            </p:extLst>
          </p:nvPr>
        </p:nvGraphicFramePr>
        <p:xfrm>
          <a:off x="3412569" y="3323069"/>
          <a:ext cx="2879626" cy="49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21879698"/>
              </p:ext>
            </p:extLst>
          </p:nvPr>
        </p:nvGraphicFramePr>
        <p:xfrm>
          <a:off x="3417641" y="3963194"/>
          <a:ext cx="2882552" cy="45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993790118"/>
              </p:ext>
            </p:extLst>
          </p:nvPr>
        </p:nvGraphicFramePr>
        <p:xfrm>
          <a:off x="3419872" y="4600575"/>
          <a:ext cx="2880320" cy="45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068503027"/>
              </p:ext>
            </p:extLst>
          </p:nvPr>
        </p:nvGraphicFramePr>
        <p:xfrm>
          <a:off x="3419872" y="5286375"/>
          <a:ext cx="2952328" cy="45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830663855"/>
              </p:ext>
            </p:extLst>
          </p:nvPr>
        </p:nvGraphicFramePr>
        <p:xfrm>
          <a:off x="3419872" y="5873069"/>
          <a:ext cx="2952327" cy="45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sp>
        <p:nvSpPr>
          <p:cNvPr id="3083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70912" y="2104231"/>
            <a:ext cx="5762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AutoShape 13">
            <a:hlinkClick r:id="rId4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470912" y="2750957"/>
            <a:ext cx="576263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AutoShape 14">
            <a:hlinkClick r:id="rId4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516216" y="3425825"/>
            <a:ext cx="576263" cy="360363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AutoShape 15">
            <a:hlinkClick r:id="rId4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518935" y="4014788"/>
            <a:ext cx="576263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AutoShape 16">
            <a:hlinkClick r:id="rId4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516215" y="4648994"/>
            <a:ext cx="576263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AutoShape 17">
            <a:hlinkClick r:id="rId4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516214" y="5321481"/>
            <a:ext cx="576263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AutoShape 18">
            <a:hlinkClick r:id="rId4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516214" y="5969907"/>
            <a:ext cx="5762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" name="Picture 4" descr="cat_happy_clapping_lg_clr"/>
          <p:cNvPicPr>
            <a:picLocks noChangeAspect="1" noChangeArrowheads="1" noCrop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1262"/>
            <a:ext cx="273685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971550" y="1606550"/>
            <a:ext cx="3240088" cy="1355725"/>
          </a:xfrm>
          <a:prstGeom prst="wedgeEllipseCallout">
            <a:avLst>
              <a:gd name="adj1" fmla="val -26534"/>
              <a:gd name="adj2" fmla="val 14881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3082" name="Text Box 11"/>
          <p:cNvSpPr txBox="1">
            <a:spLocks noChangeArrowheads="1"/>
          </p:cNvSpPr>
          <p:nvPr/>
        </p:nvSpPr>
        <p:spPr bwMode="auto">
          <a:xfrm>
            <a:off x="1214438" y="1762125"/>
            <a:ext cx="2754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00"/>
              <a:t>Click on the set you need to access or just click through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889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  <p:bldP spid="3084" grpId="0" animBg="1"/>
      <p:bldP spid="3085" grpId="0" animBg="1"/>
      <p:bldP spid="3086" grpId="0" animBg="1"/>
      <p:bldP spid="3087" grpId="0" animBg="1"/>
      <p:bldP spid="3088" grpId="0" animBg="1"/>
      <p:bldP spid="3089" grpId="0" animBg="1"/>
      <p:bldP spid="3" grpId="0" animBg="1"/>
      <p:bldP spid="30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209416" cy="285397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79659" y="4437112"/>
            <a:ext cx="260221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Kites are flying in the sky,</a:t>
            </a:r>
          </a:p>
          <a:p>
            <a:r>
              <a:rPr lang="en-US" sz="1400" b="1" dirty="0">
                <a:latin typeface="Comic Sans MS" pitchFamily="66" charset="0"/>
              </a:rPr>
              <a:t>/k/-/k/-/k</a:t>
            </a:r>
            <a:r>
              <a:rPr lang="en-US" sz="1400" b="1" dirty="0" smtClean="0">
                <a:latin typeface="Comic Sans MS" pitchFamily="66" charset="0"/>
              </a:rPr>
              <a:t>/,</a:t>
            </a:r>
          </a:p>
          <a:p>
            <a:r>
              <a:rPr lang="en-US" sz="1400" b="1" dirty="0">
                <a:latin typeface="Comic Sans MS" pitchFamily="66" charset="0"/>
              </a:rPr>
              <a:t>Kites are flying in the sky,</a:t>
            </a:r>
          </a:p>
          <a:p>
            <a:r>
              <a:rPr lang="en-US" sz="1400" b="1" dirty="0">
                <a:latin typeface="Comic Sans MS" pitchFamily="66" charset="0"/>
              </a:rPr>
              <a:t>/k/-/k/-/k/,</a:t>
            </a:r>
            <a:endParaRPr lang="en-MY" sz="1400" b="1" dirty="0">
              <a:latin typeface="Comic Sans MS" pitchFamily="66" charset="0"/>
            </a:endParaRPr>
          </a:p>
          <a:p>
            <a:r>
              <a:rPr lang="en-US" sz="1400" b="1" dirty="0">
                <a:latin typeface="Comic Sans MS" pitchFamily="66" charset="0"/>
              </a:rPr>
              <a:t>Kites are flying in the sky,</a:t>
            </a:r>
          </a:p>
          <a:p>
            <a:r>
              <a:rPr lang="en-US" sz="1400" b="1" dirty="0">
                <a:latin typeface="Comic Sans MS" pitchFamily="66" charset="0"/>
              </a:rPr>
              <a:t>/k/-/k/-/k/,</a:t>
            </a:r>
            <a:endParaRPr lang="en-MY" sz="1400" b="1" dirty="0">
              <a:latin typeface="Comic Sans MS" pitchFamily="66" charset="0"/>
            </a:endParaRPr>
          </a:p>
          <a:p>
            <a:endParaRPr lang="en-MY" sz="1400" b="1" dirty="0"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55489"/>
            <a:ext cx="2190750" cy="48006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4807" y="739984"/>
            <a:ext cx="172819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40112" y="4286538"/>
            <a:ext cx="2557582" cy="954107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Action</a:t>
            </a:r>
          </a:p>
          <a:p>
            <a:r>
              <a:rPr lang="en-US" sz="1400" b="1" dirty="0" smtClean="0">
                <a:latin typeface="Comic Sans MS" pitchFamily="66" charset="0"/>
              </a:rPr>
              <a:t>Raise hands and pretend to fly a kite and say </a:t>
            </a:r>
            <a:r>
              <a:rPr lang="en-US" sz="1400" b="1" dirty="0" err="1" smtClean="0">
                <a:latin typeface="Comic Sans MS" pitchFamily="66" charset="0"/>
              </a:rPr>
              <a:t>k,k,k,k</a:t>
            </a:r>
            <a:r>
              <a:rPr lang="en-US" sz="1400" b="1" dirty="0" smtClean="0">
                <a:latin typeface="Comic Sans MS" pitchFamily="66" charset="0"/>
              </a:rPr>
              <a:t>.</a:t>
            </a:r>
            <a:endParaRPr lang="en-MY" sz="1400" b="1" dirty="0">
              <a:latin typeface="Comic Sans MS" pitchFamily="66" charset="0"/>
            </a:endParaRPr>
          </a:p>
        </p:txBody>
      </p:sp>
      <p:pic>
        <p:nvPicPr>
          <p:cNvPr id="9" name="07 c-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55.7472" end="3668.43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33096" y="476672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c,k</a:t>
            </a:r>
            <a:endParaRPr lang="en-US" b="1" dirty="0" smtClean="0"/>
          </a:p>
        </p:txBody>
      </p:sp>
      <p:pic>
        <p:nvPicPr>
          <p:cNvPr id="11" name="42 c-k,e,h,r,m,d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9263.293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528" y="6309320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12" name="Action Button: Back or Previous 11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6549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4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2476500" cy="46116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816737"/>
            <a:ext cx="3252964" cy="282482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42 c-k,e,h,r,m,d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55.0736" end="54100.2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536" y="5877272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2" name="Rectangle 1"/>
          <p:cNvSpPr/>
          <p:nvPr/>
        </p:nvSpPr>
        <p:spPr>
          <a:xfrm>
            <a:off x="814072" y="4213790"/>
            <a:ext cx="1802797" cy="181588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Action</a:t>
            </a:r>
          </a:p>
          <a:p>
            <a:r>
              <a:rPr lang="en-US" sz="1400" dirty="0" smtClean="0"/>
              <a:t>Pretend </a:t>
            </a:r>
            <a:r>
              <a:rPr lang="en-US" sz="1400" dirty="0"/>
              <a:t>to hold egg with one </a:t>
            </a:r>
            <a:r>
              <a:rPr lang="en-US" sz="1400" dirty="0" err="1"/>
              <a:t>hand,as</a:t>
            </a:r>
            <a:r>
              <a:rPr lang="en-US" sz="1400" dirty="0"/>
              <a:t> if cracking it against the side of a bowl or pan. Use both hands to open </a:t>
            </a:r>
            <a:r>
              <a:rPr lang="en-US" sz="1400" dirty="0" err="1"/>
              <a:t>shell,saying</a:t>
            </a:r>
            <a:r>
              <a:rPr lang="en-US" sz="1400" dirty="0"/>
              <a:t> </a:t>
            </a:r>
            <a:r>
              <a:rPr lang="en-US" sz="1400" dirty="0" err="1"/>
              <a:t>eh,eh,eh</a:t>
            </a:r>
            <a:endParaRPr lang="en-MY" sz="1400" dirty="0"/>
          </a:p>
        </p:txBody>
      </p:sp>
      <p:sp>
        <p:nvSpPr>
          <p:cNvPr id="6" name="Action Button: Back or Previous 5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e</a:t>
            </a:r>
          </a:p>
        </p:txBody>
      </p:sp>
      <p:pic>
        <p:nvPicPr>
          <p:cNvPr id="3" name="08 e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71780" y="47667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8292" y="4923165"/>
            <a:ext cx="2880320" cy="95410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Eggs in the pan,/e/,/e/,/e/.</a:t>
            </a:r>
          </a:p>
          <a:p>
            <a:pPr>
              <a:defRPr/>
            </a:pPr>
            <a:r>
              <a:rPr lang="en-US" sz="1400" b="1" dirty="0">
                <a:latin typeface="Comic Sans MS" pitchFamily="66" charset="0"/>
              </a:rPr>
              <a:t>Eggs in the pan,/e/,/e/,/e/. </a:t>
            </a:r>
            <a:endParaRPr lang="en-US" sz="1400" b="1" dirty="0" smtClean="0">
              <a:latin typeface="Comic Sans MS" pitchFamily="66" charset="0"/>
            </a:endParaRPr>
          </a:p>
          <a:p>
            <a:pPr>
              <a:defRPr/>
            </a:pPr>
            <a:r>
              <a:rPr lang="en-US" sz="1400" b="1" dirty="0" smtClean="0">
                <a:latin typeface="Comic Sans MS" pitchFamily="66" charset="0"/>
              </a:rPr>
              <a:t>Eggs </a:t>
            </a:r>
            <a:r>
              <a:rPr lang="en-US" sz="1400" b="1" dirty="0">
                <a:latin typeface="Comic Sans MS" pitchFamily="66" charset="0"/>
              </a:rPr>
              <a:t>in the pan,/e/,/e/,/e</a:t>
            </a:r>
            <a:r>
              <a:rPr lang="en-US" sz="1400" b="1" dirty="0" smtClean="0">
                <a:latin typeface="Comic Sans MS" pitchFamily="66" charset="0"/>
              </a:rPr>
              <a:t>/.</a:t>
            </a:r>
          </a:p>
          <a:p>
            <a:pPr>
              <a:defRPr/>
            </a:pPr>
            <a:r>
              <a:rPr lang="en-US" sz="1400" b="1" dirty="0" err="1" smtClean="0">
                <a:latin typeface="Comic Sans MS" pitchFamily="66" charset="0"/>
              </a:rPr>
              <a:t>Crak</a:t>
            </a:r>
            <a:r>
              <a:rPr lang="en-US" sz="1400" b="1" dirty="0" smtClean="0">
                <a:latin typeface="Comic Sans MS" pitchFamily="66" charset="0"/>
              </a:rPr>
              <a:t> the egg like this…/e/!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74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5" y="231237"/>
            <a:ext cx="2381250" cy="48863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6489" y="3927336"/>
            <a:ext cx="1944216" cy="123110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MY" b="1" dirty="0" smtClean="0"/>
              <a:t>Action</a:t>
            </a:r>
          </a:p>
          <a:p>
            <a:r>
              <a:rPr lang="en-MY" sz="1400" dirty="0" smtClean="0"/>
              <a:t>Act </a:t>
            </a:r>
            <a:r>
              <a:rPr lang="en-MY" sz="1400" dirty="0"/>
              <a:t>as if panting after a race</a:t>
            </a:r>
            <a:r>
              <a:rPr lang="en-MY" sz="1400" dirty="0" smtClean="0"/>
              <a:t>,</a:t>
            </a:r>
          </a:p>
          <a:p>
            <a:r>
              <a:rPr lang="en-MY" sz="1400" dirty="0" smtClean="0"/>
              <a:t>holding </a:t>
            </a:r>
            <a:r>
              <a:rPr lang="en-MY" sz="1400" dirty="0"/>
              <a:t>hand up to mouth and saying </a:t>
            </a:r>
            <a:r>
              <a:rPr lang="en-MY" sz="1400" dirty="0" err="1"/>
              <a:t>h,h,h</a:t>
            </a:r>
            <a:r>
              <a:rPr lang="en-MY" sz="1400" dirty="0"/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816737"/>
            <a:ext cx="3252964" cy="282482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42 c-k,e,h,r,m,d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58.9392" end="41745.17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6489" y="6093296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6" name="Action Button: Back or Previous 5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h</a:t>
            </a:r>
          </a:p>
        </p:txBody>
      </p:sp>
      <p:pic>
        <p:nvPicPr>
          <p:cNvPr id="3" name="09 h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13143" y="596806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5452" y="4837075"/>
            <a:ext cx="2286000" cy="160043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I like to </a:t>
            </a:r>
            <a:r>
              <a:rPr lang="en-US" sz="1400" b="1" dirty="0" err="1">
                <a:latin typeface="Comic Sans MS" pitchFamily="66" charset="0"/>
              </a:rPr>
              <a:t>hop,hop,hop</a:t>
            </a:r>
            <a:r>
              <a:rPr lang="en-US" sz="1400" b="1" dirty="0">
                <a:latin typeface="Comic Sans MS" pitchFamily="66" charset="0"/>
              </a:rPr>
              <a:t>,</a:t>
            </a:r>
          </a:p>
          <a:p>
            <a:r>
              <a:rPr lang="en-US" sz="1400" b="1" dirty="0" smtClean="0">
                <a:latin typeface="Comic Sans MS" pitchFamily="66" charset="0"/>
              </a:rPr>
              <a:t>up </a:t>
            </a:r>
            <a:r>
              <a:rPr lang="en-US" sz="1400" b="1" dirty="0">
                <a:latin typeface="Comic Sans MS" pitchFamily="66" charset="0"/>
              </a:rPr>
              <a:t>and down</a:t>
            </a:r>
            <a:r>
              <a:rPr lang="en-US" sz="1400" b="1" dirty="0" smtClean="0">
                <a:latin typeface="Comic Sans MS" pitchFamily="66" charset="0"/>
              </a:rPr>
              <a:t>.</a:t>
            </a:r>
          </a:p>
          <a:p>
            <a:r>
              <a:rPr lang="en-US" sz="1400" b="1" dirty="0">
                <a:latin typeface="Comic Sans MS" pitchFamily="66" charset="0"/>
              </a:rPr>
              <a:t>I like to </a:t>
            </a:r>
            <a:r>
              <a:rPr lang="en-US" sz="1400" b="1" dirty="0" err="1">
                <a:latin typeface="Comic Sans MS" pitchFamily="66" charset="0"/>
              </a:rPr>
              <a:t>hop,hop,hop</a:t>
            </a:r>
            <a:r>
              <a:rPr lang="en-US" sz="1400" b="1" dirty="0">
                <a:latin typeface="Comic Sans MS" pitchFamily="66" charset="0"/>
              </a:rPr>
              <a:t>,</a:t>
            </a:r>
          </a:p>
          <a:p>
            <a:r>
              <a:rPr lang="en-US" sz="1400" b="1" dirty="0" smtClean="0">
                <a:latin typeface="Comic Sans MS" pitchFamily="66" charset="0"/>
              </a:rPr>
              <a:t>up </a:t>
            </a:r>
            <a:r>
              <a:rPr lang="en-US" sz="1400" b="1" dirty="0">
                <a:latin typeface="Comic Sans MS" pitchFamily="66" charset="0"/>
              </a:rPr>
              <a:t>and down.</a:t>
            </a:r>
            <a:endParaRPr lang="en-MY" sz="1400" b="1" dirty="0">
              <a:latin typeface="Comic Sans MS" pitchFamily="66" charset="0"/>
            </a:endParaRPr>
          </a:p>
          <a:p>
            <a:r>
              <a:rPr lang="en-US" sz="1400" b="1" dirty="0">
                <a:latin typeface="Comic Sans MS" pitchFamily="66" charset="0"/>
              </a:rPr>
              <a:t>I like to </a:t>
            </a:r>
            <a:r>
              <a:rPr lang="en-US" sz="1400" b="1" dirty="0" err="1">
                <a:latin typeface="Comic Sans MS" pitchFamily="66" charset="0"/>
              </a:rPr>
              <a:t>hop,hop,hop</a:t>
            </a:r>
            <a:r>
              <a:rPr lang="en-US" sz="1400" b="1" dirty="0">
                <a:latin typeface="Comic Sans MS" pitchFamily="66" charset="0"/>
              </a:rPr>
              <a:t>,</a:t>
            </a:r>
          </a:p>
          <a:p>
            <a:r>
              <a:rPr lang="en-US" sz="1400" b="1" dirty="0" smtClean="0">
                <a:latin typeface="Comic Sans MS" pitchFamily="66" charset="0"/>
              </a:rPr>
              <a:t>up </a:t>
            </a:r>
            <a:r>
              <a:rPr lang="en-US" sz="1400" b="1" dirty="0">
                <a:latin typeface="Comic Sans MS" pitchFamily="66" charset="0"/>
              </a:rPr>
              <a:t>and down.</a:t>
            </a:r>
            <a:endParaRPr lang="en-MY" sz="1400" b="1" dirty="0">
              <a:latin typeface="Comic Sans MS" pitchFamily="66" charset="0"/>
            </a:endParaRPr>
          </a:p>
          <a:p>
            <a:r>
              <a:rPr lang="en-US" sz="1400" b="1" dirty="0" smtClean="0">
                <a:latin typeface="Comic Sans MS" pitchFamily="66" charset="0"/>
              </a:rPr>
              <a:t>/h/,/h/,/h/,/h/,/h/.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2171700" cy="4476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4221088"/>
            <a:ext cx="1872208" cy="2031325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Action</a:t>
            </a:r>
          </a:p>
          <a:p>
            <a:r>
              <a:rPr lang="en-US" dirty="0"/>
              <a:t>Pretend to be a puppy pulling a rag with teeth clenched and shaking head saying </a:t>
            </a:r>
            <a:r>
              <a:rPr lang="en-US" dirty="0" err="1"/>
              <a:t>rrrr</a:t>
            </a:r>
            <a:r>
              <a:rPr lang="en-US" dirty="0"/>
              <a:t>.</a:t>
            </a:r>
            <a:endParaRPr lang="en-MY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816737"/>
            <a:ext cx="3252964" cy="282482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42 c-k,e,h,r,m,d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690.8256" end="29390.102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1800" y="6100013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7" name="Action Button: Back or Previous 6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r</a:t>
            </a:r>
          </a:p>
        </p:txBody>
      </p:sp>
      <p:pic>
        <p:nvPicPr>
          <p:cNvPr id="3" name="10 r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04148" y="47667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55668" y="5013176"/>
            <a:ext cx="2785567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See my puppy rip the rag</a:t>
            </a:r>
            <a:r>
              <a:rPr lang="en-US" sz="1400" b="1" dirty="0" smtClean="0">
                <a:latin typeface="Comic Sans MS" pitchFamily="66" charset="0"/>
              </a:rPr>
              <a:t>.</a:t>
            </a:r>
          </a:p>
          <a:p>
            <a:r>
              <a:rPr lang="en-US" sz="1400" b="1" dirty="0" smtClean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rrr</a:t>
            </a:r>
            <a:r>
              <a:rPr lang="en-US" sz="1400" b="1" dirty="0">
                <a:latin typeface="Comic Sans MS" pitchFamily="66" charset="0"/>
              </a:rPr>
              <a:t>/! /</a:t>
            </a:r>
            <a:r>
              <a:rPr lang="en-US" sz="1400" b="1" dirty="0" err="1">
                <a:latin typeface="Comic Sans MS" pitchFamily="66" charset="0"/>
              </a:rPr>
              <a:t>rrr</a:t>
            </a:r>
            <a:r>
              <a:rPr lang="en-US" sz="1400" b="1" dirty="0">
                <a:latin typeface="Comic Sans MS" pitchFamily="66" charset="0"/>
              </a:rPr>
              <a:t>/!</a:t>
            </a:r>
          </a:p>
          <a:p>
            <a:r>
              <a:rPr lang="en-US" sz="1400" b="1" dirty="0">
                <a:latin typeface="Comic Sans MS" pitchFamily="66" charset="0"/>
              </a:rPr>
              <a:t>See my puppy rip the rag,</a:t>
            </a:r>
          </a:p>
          <a:p>
            <a:r>
              <a:rPr lang="en-US" sz="1400" b="1" dirty="0">
                <a:latin typeface="Comic Sans MS" pitchFamily="66" charset="0"/>
              </a:rPr>
              <a:t>When he pulls so hard.</a:t>
            </a:r>
            <a:endParaRPr lang="en-MY" sz="1400" b="1" dirty="0">
              <a:latin typeface="Comic Sans MS" pitchFamily="66" charset="0"/>
            </a:endParaRPr>
          </a:p>
        </p:txBody>
      </p:sp>
      <p:pic>
        <p:nvPicPr>
          <p:cNvPr id="12" name="42 c-k,e,h,r,m,d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690.8256" end="29390.102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67000" y="1534392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</p:spTree>
    <p:extLst>
      <p:ext uri="{BB962C8B-B14F-4D97-AF65-F5344CB8AC3E}">
        <p14:creationId xmlns:p14="http://schemas.microsoft.com/office/powerpoint/2010/main" val="55858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5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171700" cy="44958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9278" y="4365104"/>
            <a:ext cx="1800200" cy="1477328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Rub </a:t>
            </a:r>
            <a:r>
              <a:rPr lang="en-US" dirty="0"/>
              <a:t>tummy seeing tasty food and say </a:t>
            </a:r>
            <a:r>
              <a:rPr lang="en-US" dirty="0" err="1"/>
              <a:t>mmmmm</a:t>
            </a:r>
            <a:r>
              <a:rPr lang="en-US" dirty="0"/>
              <a:t>.</a:t>
            </a:r>
            <a:endParaRPr lang="en-MY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816736"/>
            <a:ext cx="3252964" cy="282482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42 c-k,e,h,r,m,d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45.8976" end="15911.8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568" y="6237312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6" name="Action Button: Back or Previous 5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m</a:t>
            </a:r>
          </a:p>
        </p:txBody>
      </p:sp>
      <p:pic>
        <p:nvPicPr>
          <p:cNvPr id="3" name="11 m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0152" y="476672"/>
            <a:ext cx="609600" cy="609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4567025" y="4888325"/>
            <a:ext cx="3962853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The mum and the dad make many meals.</a:t>
            </a:r>
          </a:p>
          <a:p>
            <a:r>
              <a:rPr lang="en-US" sz="1400" b="1" dirty="0">
                <a:latin typeface="Comic Sans MS" pitchFamily="66" charset="0"/>
              </a:rPr>
              <a:t>/mmm/! /mmm/!</a:t>
            </a:r>
          </a:p>
          <a:p>
            <a:r>
              <a:rPr lang="en-US" sz="1400" b="1" dirty="0">
                <a:latin typeface="Comic Sans MS" pitchFamily="66" charset="0"/>
              </a:rPr>
              <a:t>The mum and the dad make many meals</a:t>
            </a:r>
          </a:p>
          <a:p>
            <a:r>
              <a:rPr lang="en-US" sz="1400" b="1" dirty="0" smtClean="0">
                <a:latin typeface="Comic Sans MS" pitchFamily="66" charset="0"/>
              </a:rPr>
              <a:t>for </a:t>
            </a:r>
            <a:r>
              <a:rPr lang="en-US" sz="1400" b="1" dirty="0">
                <a:latin typeface="Comic Sans MS" pitchFamily="66" charset="0"/>
              </a:rPr>
              <a:t>their hungry children.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69" y="404664"/>
            <a:ext cx="2076450" cy="41624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894" y="3689926"/>
            <a:ext cx="1800200" cy="175432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Action</a:t>
            </a:r>
          </a:p>
          <a:p>
            <a:r>
              <a:rPr lang="en-US" dirty="0"/>
              <a:t>Pretend to hold drumsticks and beat up and down on a drum and say </a:t>
            </a:r>
            <a:r>
              <a:rPr lang="en-US" dirty="0" err="1"/>
              <a:t>d,d,d,d</a:t>
            </a:r>
            <a:r>
              <a:rPr lang="en-US" dirty="0"/>
              <a:t>.</a:t>
            </a:r>
            <a:endParaRPr lang="en-MY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64" y="1395694"/>
            <a:ext cx="3252964" cy="282482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42 c-k,e,h,r,m,d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524.16" end="5054.348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7664" y="6269736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6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15130" y="6016078"/>
            <a:ext cx="593725" cy="525576"/>
          </a:xfrm>
          <a:prstGeom prst="actionButtonHome">
            <a:avLst/>
          </a:prstGeom>
          <a:solidFill>
            <a:schemeClr val="accent1"/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12360" y="5895880"/>
            <a:ext cx="540543" cy="526256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8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91272" y="5895199"/>
            <a:ext cx="540543" cy="526256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ction Button: Back or Previous 9">
            <a:hlinkClick r:id="rId10" action="ppaction://hlinksldjump" highlightClick="1"/>
          </p:cNvPr>
          <p:cNvSpPr/>
          <p:nvPr/>
        </p:nvSpPr>
        <p:spPr>
          <a:xfrm>
            <a:off x="7089358" y="5895199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d</a:t>
            </a:r>
          </a:p>
        </p:txBody>
      </p:sp>
      <p:pic>
        <p:nvPicPr>
          <p:cNvPr id="3" name="12 d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71938" y="47667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69752" y="4437112"/>
            <a:ext cx="2852387" cy="11695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See me play on my drum.</a:t>
            </a:r>
          </a:p>
          <a:p>
            <a:r>
              <a:rPr lang="en-US" sz="1400" b="1" dirty="0">
                <a:latin typeface="Comic Sans MS" pitchFamily="66" charset="0"/>
              </a:rPr>
              <a:t>Playing drums is lots of fun,</a:t>
            </a:r>
          </a:p>
          <a:p>
            <a:r>
              <a:rPr lang="en-US" sz="1400" b="1" dirty="0">
                <a:latin typeface="Comic Sans MS" pitchFamily="66" charset="0"/>
              </a:rPr>
              <a:t>with a /d/-/d/-/d/-/d/</a:t>
            </a:r>
          </a:p>
          <a:p>
            <a:r>
              <a:rPr lang="en-US" sz="1400" b="1" dirty="0">
                <a:latin typeface="Comic Sans MS" pitchFamily="66" charset="0"/>
              </a:rPr>
              <a:t>/d/-/d/-/d/-/d/.</a:t>
            </a:r>
          </a:p>
          <a:p>
            <a:r>
              <a:rPr lang="en-US" sz="1400" b="1" dirty="0">
                <a:latin typeface="Comic Sans MS" pitchFamily="66" charset="0"/>
              </a:rPr>
              <a:t>See me play upon my drum!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4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at_happy_clapp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852738"/>
            <a:ext cx="2659062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3635375" y="2565400"/>
            <a:ext cx="3384550" cy="1150938"/>
          </a:xfrm>
          <a:prstGeom prst="wedgeEllipseCallout">
            <a:avLst>
              <a:gd name="adj1" fmla="val -94960"/>
              <a:gd name="adj2" fmla="val 103201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71167531"/>
              </p:ext>
            </p:extLst>
          </p:nvPr>
        </p:nvGraphicFramePr>
        <p:xfrm>
          <a:off x="2195736" y="1268413"/>
          <a:ext cx="3384376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6238" y="2852738"/>
            <a:ext cx="4968875" cy="110807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GB" smtClean="0"/>
              <a:t>g, o, u, l, f, b</a:t>
            </a:r>
          </a:p>
        </p:txBody>
      </p:sp>
      <p:sp>
        <p:nvSpPr>
          <p:cNvPr id="10" name="Oval 9">
            <a:hlinkClick r:id="rId8" action="ppaction://hlinksldjump"/>
          </p:cNvPr>
          <p:cNvSpPr/>
          <p:nvPr/>
        </p:nvSpPr>
        <p:spPr>
          <a:xfrm>
            <a:off x="3182921" y="3990975"/>
            <a:ext cx="914400" cy="914400"/>
          </a:xfrm>
          <a:prstGeom prst="ellipse">
            <a:avLst/>
          </a:prstGeom>
          <a:solidFill>
            <a:srgbClr val="FF66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g</a:t>
            </a:r>
            <a:endParaRPr lang="en-MY" sz="360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hlinkClick r:id="rId9" action="ppaction://hlinksldjump"/>
          </p:cNvPr>
          <p:cNvSpPr/>
          <p:nvPr/>
        </p:nvSpPr>
        <p:spPr>
          <a:xfrm>
            <a:off x="4265381" y="3990975"/>
            <a:ext cx="914400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o</a:t>
            </a:r>
            <a:endParaRPr lang="en-MY" sz="3600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hlinkClick r:id="rId10" action="ppaction://hlinksldjump"/>
          </p:cNvPr>
          <p:cNvSpPr/>
          <p:nvPr/>
        </p:nvSpPr>
        <p:spPr>
          <a:xfrm>
            <a:off x="5357021" y="3990975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  <a:endParaRPr lang="en-MY" sz="360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hlinkClick r:id="rId11" action="ppaction://hlinksldjump"/>
          </p:cNvPr>
          <p:cNvSpPr/>
          <p:nvPr/>
        </p:nvSpPr>
        <p:spPr>
          <a:xfrm>
            <a:off x="3182921" y="5159356"/>
            <a:ext cx="914400" cy="914400"/>
          </a:xfrm>
          <a:prstGeom prst="ellipse">
            <a:avLst/>
          </a:prstGeom>
          <a:solidFill>
            <a:srgbClr val="19F3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</a:t>
            </a:r>
            <a:endParaRPr lang="en-MY" sz="36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hlinkClick r:id="rId12" action="ppaction://hlinksldjump"/>
          </p:cNvPr>
          <p:cNvSpPr/>
          <p:nvPr/>
        </p:nvSpPr>
        <p:spPr>
          <a:xfrm>
            <a:off x="4265381" y="5172581"/>
            <a:ext cx="914400" cy="9144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f</a:t>
            </a:r>
            <a:endParaRPr lang="en-MY" sz="3600" dirty="0">
              <a:solidFill>
                <a:schemeClr val="tx1"/>
              </a:solidFill>
            </a:endParaRPr>
          </a:p>
        </p:txBody>
      </p:sp>
      <p:sp>
        <p:nvSpPr>
          <p:cNvPr id="24" name="Oval 23">
            <a:hlinkClick r:id="rId13" action="ppaction://hlinksldjump"/>
          </p:cNvPr>
          <p:cNvSpPr/>
          <p:nvPr/>
        </p:nvSpPr>
        <p:spPr>
          <a:xfrm>
            <a:off x="5327650" y="5172581"/>
            <a:ext cx="914400" cy="914400"/>
          </a:xfrm>
          <a:prstGeom prst="ellipse">
            <a:avLst/>
          </a:prstGeom>
          <a:solidFill>
            <a:srgbClr val="092E0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</a:t>
            </a:r>
            <a:endParaRPr lang="en-MY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67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2390775" cy="44958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0823" y="4509120"/>
            <a:ext cx="1800200" cy="175432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Action</a:t>
            </a:r>
          </a:p>
          <a:p>
            <a:r>
              <a:rPr lang="en-US" dirty="0" smtClean="0"/>
              <a:t>Spiral hand down as if water gurgling down a plug </a:t>
            </a:r>
            <a:r>
              <a:rPr lang="en-US" dirty="0" err="1" smtClean="0"/>
              <a:t>hole,and</a:t>
            </a:r>
            <a:r>
              <a:rPr lang="en-US" dirty="0" smtClean="0"/>
              <a:t> say </a:t>
            </a:r>
            <a:r>
              <a:rPr lang="en-US" dirty="0" err="1" smtClean="0"/>
              <a:t>g,g,g,gurgle</a:t>
            </a:r>
            <a:r>
              <a:rPr lang="en-US" dirty="0" smtClean="0"/>
              <a:t>.</a:t>
            </a:r>
            <a:endParaRPr lang="en-MY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816736"/>
            <a:ext cx="3276291" cy="282482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6" name="43 g,o,u,l,f,b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9169.646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041" y="6398867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g</a:t>
            </a:r>
          </a:p>
        </p:txBody>
      </p:sp>
      <p:pic>
        <p:nvPicPr>
          <p:cNvPr id="2" name="13 g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20577" y="47667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43326" y="4909229"/>
            <a:ext cx="3233578" cy="95410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The water gurgles down the drain</a:t>
            </a:r>
            <a:r>
              <a:rPr lang="en-US" sz="1400" b="1" dirty="0" smtClean="0">
                <a:latin typeface="Comic Sans MS" pitchFamily="66" charset="0"/>
              </a:rPr>
              <a:t>.</a:t>
            </a:r>
          </a:p>
          <a:p>
            <a:r>
              <a:rPr lang="en-US" sz="1400" b="1" dirty="0">
                <a:latin typeface="Comic Sans MS" pitchFamily="66" charset="0"/>
              </a:rPr>
              <a:t>The water gurgles down the drain.</a:t>
            </a:r>
            <a:endParaRPr lang="en-MY" sz="1400" b="1" dirty="0">
              <a:latin typeface="Comic Sans MS" pitchFamily="66" charset="0"/>
            </a:endParaRPr>
          </a:p>
          <a:p>
            <a:r>
              <a:rPr lang="en-US" sz="1400" b="1" dirty="0">
                <a:latin typeface="Comic Sans MS" pitchFamily="66" charset="0"/>
              </a:rPr>
              <a:t>The water gurgles down the drain.</a:t>
            </a:r>
            <a:endParaRPr lang="en-MY" sz="1400" b="1" dirty="0">
              <a:latin typeface="Comic Sans MS" pitchFamily="66" charset="0"/>
            </a:endParaRPr>
          </a:p>
          <a:p>
            <a:r>
              <a:rPr lang="en-US" sz="1400" b="1" dirty="0" smtClean="0">
                <a:latin typeface="Comic Sans MS" pitchFamily="66" charset="0"/>
              </a:rPr>
              <a:t>With a /g/-/g/-/g/-/g/-/g/.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90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Back or Previous 1">
            <a:hlinkClick r:id="rId7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2295525" cy="44672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43 g,o,u,l,f,b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64.5824" end="56176.452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6368708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5" name="Rectangle 4"/>
          <p:cNvSpPr/>
          <p:nvPr/>
        </p:nvSpPr>
        <p:spPr>
          <a:xfrm>
            <a:off x="772344" y="4330264"/>
            <a:ext cx="1800200" cy="1477328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Action</a:t>
            </a:r>
          </a:p>
          <a:p>
            <a:r>
              <a:rPr lang="en-US" dirty="0" smtClean="0"/>
              <a:t>Imagine turning a switch on and </a:t>
            </a:r>
            <a:r>
              <a:rPr lang="en-US" dirty="0" err="1" smtClean="0"/>
              <a:t>off,and</a:t>
            </a:r>
            <a:r>
              <a:rPr lang="en-US" dirty="0" smtClean="0"/>
              <a:t> say </a:t>
            </a:r>
            <a:r>
              <a:rPr lang="en-US" dirty="0" err="1" smtClean="0"/>
              <a:t>o,o,o,on,off</a:t>
            </a:r>
            <a:r>
              <a:rPr lang="en-US" dirty="0" smtClean="0"/>
              <a:t>.</a:t>
            </a:r>
            <a:endParaRPr lang="en-MY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816736"/>
            <a:ext cx="3276291" cy="282482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o</a:t>
            </a:r>
          </a:p>
        </p:txBody>
      </p:sp>
      <p:pic>
        <p:nvPicPr>
          <p:cNvPr id="3" name="14 o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2160" y="47667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76076" y="4830762"/>
            <a:ext cx="2368078" cy="16004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Now it’s dark,</a:t>
            </a:r>
          </a:p>
          <a:p>
            <a:r>
              <a:rPr lang="en-US" sz="1400" b="1" dirty="0">
                <a:latin typeface="Comic Sans MS" pitchFamily="66" charset="0"/>
              </a:rPr>
              <a:t>The lights go on.</a:t>
            </a:r>
          </a:p>
          <a:p>
            <a:r>
              <a:rPr lang="en-US" sz="1400" b="1" dirty="0">
                <a:latin typeface="Comic Sans MS" pitchFamily="66" charset="0"/>
              </a:rPr>
              <a:t>/o</a:t>
            </a:r>
            <a:r>
              <a:rPr lang="en-US" sz="1400" b="1" dirty="0" smtClean="0">
                <a:latin typeface="Comic Sans MS" pitchFamily="66" charset="0"/>
              </a:rPr>
              <a:t>/-/o/-/</a:t>
            </a:r>
            <a:r>
              <a:rPr lang="en-US" sz="1400" b="1" dirty="0">
                <a:latin typeface="Comic Sans MS" pitchFamily="66" charset="0"/>
              </a:rPr>
              <a:t>o/-/o/-/o/.</a:t>
            </a:r>
          </a:p>
          <a:p>
            <a:r>
              <a:rPr lang="en-US" sz="1400" b="1" dirty="0">
                <a:latin typeface="Comic Sans MS" pitchFamily="66" charset="0"/>
              </a:rPr>
              <a:t>Time for bed,</a:t>
            </a:r>
          </a:p>
          <a:p>
            <a:r>
              <a:rPr lang="en-US" sz="1400" b="1" dirty="0">
                <a:latin typeface="Comic Sans MS" pitchFamily="66" charset="0"/>
              </a:rPr>
              <a:t>The lights go off</a:t>
            </a:r>
            <a:r>
              <a:rPr lang="en-US" sz="1400" b="1" dirty="0" smtClean="0">
                <a:latin typeface="Comic Sans MS" pitchFamily="66" charset="0"/>
              </a:rPr>
              <a:t>!</a:t>
            </a:r>
          </a:p>
          <a:p>
            <a:r>
              <a:rPr lang="en-US" sz="1400" b="1" dirty="0">
                <a:latin typeface="Comic Sans MS" pitchFamily="66" charset="0"/>
              </a:rPr>
              <a:t>/o/-/o/-/o/-/o/-/o/.</a:t>
            </a:r>
          </a:p>
          <a:p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Back or Previous 1">
            <a:hlinkClick r:id="rId7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52" y="260648"/>
            <a:ext cx="2400300" cy="47720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552" y="3861048"/>
            <a:ext cx="2357097" cy="175432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Keep one hand steady and raise the </a:t>
            </a:r>
            <a:r>
              <a:rPr lang="en-US" dirty="0" err="1" smtClean="0"/>
              <a:t>other,as</a:t>
            </a:r>
            <a:r>
              <a:rPr lang="en-US" dirty="0" smtClean="0"/>
              <a:t> if raising an </a:t>
            </a:r>
            <a:r>
              <a:rPr lang="en-US" dirty="0" err="1" smtClean="0"/>
              <a:t>umbrella,and</a:t>
            </a:r>
            <a:r>
              <a:rPr lang="en-US" dirty="0" smtClean="0"/>
              <a:t> say </a:t>
            </a:r>
            <a:r>
              <a:rPr lang="en-US" dirty="0" err="1" smtClean="0"/>
              <a:t>u,u,u,up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5" name="43 g,o,u,l,f,b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04.2336" end="42992.18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552" y="6278800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816736"/>
            <a:ext cx="3258932" cy="282482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u</a:t>
            </a:r>
          </a:p>
        </p:txBody>
      </p:sp>
      <p:pic>
        <p:nvPicPr>
          <p:cNvPr id="4" name="15 u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6410" y="47667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54634" y="5032673"/>
            <a:ext cx="2393604" cy="95410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/u/-/u/ up go umbrellas</a:t>
            </a:r>
            <a:r>
              <a:rPr lang="en-US" sz="1400" b="1" dirty="0" smtClean="0">
                <a:latin typeface="Comic Sans MS" pitchFamily="66" charset="0"/>
              </a:rPr>
              <a:t>.</a:t>
            </a:r>
          </a:p>
          <a:p>
            <a:r>
              <a:rPr lang="en-US" sz="1400" b="1" dirty="0">
                <a:latin typeface="Comic Sans MS" pitchFamily="66" charset="0"/>
              </a:rPr>
              <a:t>/u/-/u/ up go umbrellas.</a:t>
            </a:r>
            <a:endParaRPr lang="en-MY" sz="1400" b="1" dirty="0">
              <a:latin typeface="Comic Sans MS" pitchFamily="66" charset="0"/>
            </a:endParaRPr>
          </a:p>
          <a:p>
            <a:r>
              <a:rPr lang="en-US" sz="1400" b="1" dirty="0">
                <a:latin typeface="Comic Sans MS" pitchFamily="66" charset="0"/>
              </a:rPr>
              <a:t>/u/-/u/ up go </a:t>
            </a:r>
            <a:r>
              <a:rPr lang="en-US" sz="1400" b="1" dirty="0" smtClean="0">
                <a:latin typeface="Comic Sans MS" pitchFamily="66" charset="0"/>
              </a:rPr>
              <a:t>umbrellas…</a:t>
            </a:r>
            <a:endParaRPr lang="en-MY" sz="1400" b="1" dirty="0">
              <a:latin typeface="Comic Sans MS" pitchFamily="66" charset="0"/>
            </a:endParaRPr>
          </a:p>
          <a:p>
            <a:r>
              <a:rPr lang="en-US" sz="1400" b="1" dirty="0" smtClean="0">
                <a:latin typeface="Comic Sans MS" pitchFamily="66" charset="0"/>
              </a:rPr>
              <a:t>..when it starts to rain.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7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8389"/>
            <a:ext cx="3181350" cy="5200992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34" y="1771134"/>
            <a:ext cx="3251050" cy="280999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41 s,a,t,i,p,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389.44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1945" y="6021288"/>
            <a:ext cx="504056" cy="504056"/>
          </a:xfrm>
          <a:prstGeom prst="rect">
            <a:avLst/>
          </a:prstGeom>
          <a:scene3d>
            <a:camera prst="orthographicFront"/>
            <a:lightRig rig="brightRoom" dir="t"/>
          </a:scene3d>
          <a:sp3d prstMaterial="clear"/>
        </p:spPr>
      </p:pic>
      <p:sp>
        <p:nvSpPr>
          <p:cNvPr id="2" name="Rectangle 1"/>
          <p:cNvSpPr/>
          <p:nvPr/>
        </p:nvSpPr>
        <p:spPr>
          <a:xfrm>
            <a:off x="853973" y="4581127"/>
            <a:ext cx="2557582" cy="1200329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Action</a:t>
            </a:r>
          </a:p>
          <a:p>
            <a:r>
              <a:rPr lang="en-US" b="1" dirty="0">
                <a:latin typeface="Comic Sans MS" pitchFamily="66" charset="0"/>
              </a:rPr>
              <a:t>Weave like a </a:t>
            </a:r>
            <a:r>
              <a:rPr lang="en-US" b="1" dirty="0" err="1">
                <a:latin typeface="Comic Sans MS" pitchFamily="66" charset="0"/>
              </a:rPr>
              <a:t>snake,making</a:t>
            </a:r>
            <a:r>
              <a:rPr lang="en-US" b="1" dirty="0">
                <a:latin typeface="Comic Sans MS" pitchFamily="66" charset="0"/>
              </a:rPr>
              <a:t> s </a:t>
            </a:r>
            <a:r>
              <a:rPr lang="en-US" b="1" dirty="0" err="1">
                <a:latin typeface="Comic Sans MS" pitchFamily="66" charset="0"/>
              </a:rPr>
              <a:t>shaps,saying</a:t>
            </a:r>
            <a:r>
              <a:rPr lang="en-US" b="1" dirty="0">
                <a:latin typeface="Comic Sans MS" pitchFamily="66" charset="0"/>
              </a:rPr>
              <a:t> </a:t>
            </a:r>
            <a:r>
              <a:rPr lang="en-US" b="1" dirty="0" err="1">
                <a:latin typeface="Comic Sans MS" pitchFamily="66" charset="0"/>
              </a:rPr>
              <a:t>sssss</a:t>
            </a:r>
            <a:r>
              <a:rPr lang="en-US" b="1" dirty="0">
                <a:latin typeface="Comic Sans MS" pitchFamily="66" charset="0"/>
              </a:rPr>
              <a:t>.</a:t>
            </a:r>
            <a:endParaRPr lang="en-MY" b="1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1152128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s</a:t>
            </a:r>
          </a:p>
        </p:txBody>
      </p:sp>
      <p:pic>
        <p:nvPicPr>
          <p:cNvPr id="3" name="01 s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20152" y="47667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21730" y="4827349"/>
            <a:ext cx="2790056" cy="95410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The snake is in the grass.</a:t>
            </a:r>
          </a:p>
          <a:p>
            <a:r>
              <a:rPr lang="en-US" sz="1400" b="1" dirty="0">
                <a:latin typeface="Comic Sans MS" pitchFamily="66" charset="0"/>
              </a:rPr>
              <a:t>The snake is in the grass.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sss</a:t>
            </a:r>
            <a:r>
              <a:rPr lang="en-US" sz="1400" b="1" dirty="0">
                <a:latin typeface="Comic Sans MS" pitchFamily="66" charset="0"/>
              </a:rPr>
              <a:t>/! /</a:t>
            </a:r>
            <a:r>
              <a:rPr lang="en-US" sz="1400" b="1" dirty="0" err="1">
                <a:latin typeface="Comic Sans MS" pitchFamily="66" charset="0"/>
              </a:rPr>
              <a:t>sss</a:t>
            </a:r>
            <a:r>
              <a:rPr lang="en-US" sz="1400" b="1" dirty="0">
                <a:latin typeface="Comic Sans MS" pitchFamily="66" charset="0"/>
              </a:rPr>
              <a:t>/!</a:t>
            </a:r>
          </a:p>
          <a:p>
            <a:r>
              <a:rPr lang="en-US" sz="1400" b="1" dirty="0">
                <a:latin typeface="Comic Sans MS" pitchFamily="66" charset="0"/>
              </a:rPr>
              <a:t>The snake is in the grass.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228600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7979" y="4183360"/>
            <a:ext cx="2357097" cy="923330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Pretend to lick a </a:t>
            </a:r>
            <a:r>
              <a:rPr lang="en-US" dirty="0" err="1" smtClean="0"/>
              <a:t>lolly,saying</a:t>
            </a:r>
            <a:r>
              <a:rPr lang="en-US" dirty="0" smtClean="0"/>
              <a:t> </a:t>
            </a:r>
            <a:r>
              <a:rPr lang="en-US" dirty="0" err="1" smtClean="0"/>
              <a:t>l,l,l,l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816736"/>
            <a:ext cx="3258932" cy="282828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Action Button: Back or Previous 4">
            <a:hlinkClick r:id="rId9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6" name="43 g,o,u,l,f,b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24.1984" end="30190.065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5867" y="6278800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l</a:t>
            </a:r>
          </a:p>
        </p:txBody>
      </p:sp>
      <p:pic>
        <p:nvPicPr>
          <p:cNvPr id="2" name="16 l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84168" y="47667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03713" y="4830762"/>
            <a:ext cx="2095445" cy="160043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Comic Sans MS" pitchFamily="66" charset="0"/>
              </a:rPr>
              <a:t>We </a:t>
            </a:r>
            <a:r>
              <a:rPr lang="en-US" sz="1400" b="1" dirty="0">
                <a:latin typeface="Comic Sans MS" pitchFamily="66" charset="0"/>
              </a:rPr>
              <a:t>lick our lollipops</a:t>
            </a:r>
            <a:r>
              <a:rPr lang="en-US" sz="1400" b="1" dirty="0" smtClean="0">
                <a:latin typeface="Comic Sans MS" pitchFamily="66" charset="0"/>
              </a:rPr>
              <a:t>.</a:t>
            </a:r>
            <a:r>
              <a:rPr lang="en-US" sz="1400" b="1" dirty="0">
                <a:latin typeface="Comic Sans MS" pitchFamily="66" charset="0"/>
              </a:rPr>
              <a:t> </a:t>
            </a:r>
            <a:endParaRPr lang="en-US" sz="1400" b="1" dirty="0" smtClean="0">
              <a:latin typeface="Comic Sans MS" pitchFamily="66" charset="0"/>
            </a:endParaRPr>
          </a:p>
          <a:p>
            <a:r>
              <a:rPr lang="en-US" sz="1400" b="1" dirty="0" smtClean="0">
                <a:latin typeface="Comic Sans MS" pitchFamily="66" charset="0"/>
              </a:rPr>
              <a:t>We </a:t>
            </a:r>
            <a:r>
              <a:rPr lang="en-US" sz="1400" b="1" dirty="0">
                <a:latin typeface="Comic Sans MS" pitchFamily="66" charset="0"/>
              </a:rPr>
              <a:t>lick our lollipops</a:t>
            </a:r>
            <a:r>
              <a:rPr lang="en-US" sz="1400" b="1" dirty="0" smtClean="0">
                <a:latin typeface="Comic Sans MS" pitchFamily="66" charset="0"/>
              </a:rPr>
              <a:t>.</a:t>
            </a:r>
          </a:p>
          <a:p>
            <a:r>
              <a:rPr lang="en-US" sz="1400" b="1" dirty="0" smtClean="0">
                <a:latin typeface="Comic Sans MS" pitchFamily="66" charset="0"/>
              </a:rPr>
              <a:t>/l/-/l/-/l/!</a:t>
            </a:r>
            <a:endParaRPr lang="en-MY" sz="1400" b="1" dirty="0">
              <a:latin typeface="Comic Sans MS" pitchFamily="66" charset="0"/>
            </a:endParaRPr>
          </a:p>
          <a:p>
            <a:r>
              <a:rPr lang="en-US" sz="1400" b="1" dirty="0">
                <a:latin typeface="Comic Sans MS" pitchFamily="66" charset="0"/>
              </a:rPr>
              <a:t>We lick our lollipops</a:t>
            </a:r>
            <a:r>
              <a:rPr lang="en-US" sz="1400" b="1" dirty="0" smtClean="0">
                <a:latin typeface="Comic Sans MS" pitchFamily="66" charset="0"/>
              </a:rPr>
              <a:t>.</a:t>
            </a:r>
          </a:p>
          <a:p>
            <a:endParaRPr lang="en-MY" sz="1400" b="1" dirty="0">
              <a:latin typeface="Comic Sans MS" pitchFamily="66" charset="0"/>
            </a:endParaRPr>
          </a:p>
          <a:p>
            <a:endParaRPr lang="en-US" sz="1400" b="1" dirty="0" smtClean="0">
              <a:latin typeface="Comic Sans MS" pitchFamily="66" charset="0"/>
            </a:endParaRPr>
          </a:p>
          <a:p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ack or Previous 2">
            <a:hlinkClick r:id="rId7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352675" cy="46196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4005064"/>
            <a:ext cx="2357097" cy="175432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Place one hand above the </a:t>
            </a:r>
            <a:r>
              <a:rPr lang="en-US" dirty="0" err="1" smtClean="0"/>
              <a:t>other,lower</a:t>
            </a:r>
            <a:r>
              <a:rPr lang="en-US" dirty="0" smtClean="0"/>
              <a:t> the top hand as if an inflatable fish is </a:t>
            </a:r>
            <a:r>
              <a:rPr lang="en-US" dirty="0" err="1" smtClean="0"/>
              <a:t>deflating,and</a:t>
            </a:r>
            <a:r>
              <a:rPr lang="en-US" dirty="0" smtClean="0"/>
              <a:t> say </a:t>
            </a:r>
            <a:r>
              <a:rPr lang="en-US" dirty="0" err="1" smtClean="0"/>
              <a:t>fffffff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816736"/>
            <a:ext cx="3258932" cy="282828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43 g,o,u,l,f,b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444.1632" end="17005.79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3528" y="6278800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4" name="17 f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45696" y="476672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f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6407" y="4882227"/>
            <a:ext cx="2850058" cy="116955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My friends and I</a:t>
            </a:r>
          </a:p>
          <a:p>
            <a:r>
              <a:rPr lang="en-US" sz="1400" b="1" dirty="0">
                <a:latin typeface="Comic Sans MS" pitchFamily="66" charset="0"/>
              </a:rPr>
              <a:t> went to the beach </a:t>
            </a:r>
          </a:p>
          <a:p>
            <a:r>
              <a:rPr lang="en-US" sz="1400" b="1" dirty="0">
                <a:latin typeface="Comic Sans MS" pitchFamily="66" charset="0"/>
              </a:rPr>
              <a:t>with my floating fish. </a:t>
            </a:r>
          </a:p>
          <a:p>
            <a:r>
              <a:rPr lang="en-US" sz="1400" b="1" dirty="0">
                <a:latin typeface="Comic Sans MS" pitchFamily="66" charset="0"/>
              </a:rPr>
              <a:t>It got a hole …</a:t>
            </a:r>
          </a:p>
          <a:p>
            <a:r>
              <a:rPr lang="en-US" sz="1400" b="1" dirty="0">
                <a:latin typeface="Comic Sans MS" pitchFamily="66" charset="0"/>
              </a:rPr>
              <a:t> … the air came out. /</a:t>
            </a:r>
            <a:r>
              <a:rPr lang="en-US" sz="1400" b="1" dirty="0" err="1">
                <a:latin typeface="Comic Sans MS" pitchFamily="66" charset="0"/>
              </a:rPr>
              <a:t>ffff</a:t>
            </a:r>
            <a:r>
              <a:rPr lang="en-US" sz="1400" b="1" dirty="0">
                <a:latin typeface="Comic Sans MS" pitchFamily="66" charset="0"/>
              </a:rPr>
              <a:t>/!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7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2571750" cy="44100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6838" y="4149080"/>
            <a:ext cx="2357097" cy="1200329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Place hands together as if batting a </a:t>
            </a:r>
            <a:r>
              <a:rPr lang="en-US" dirty="0" err="1" smtClean="0"/>
              <a:t>ball,and</a:t>
            </a:r>
            <a:r>
              <a:rPr lang="en-US" dirty="0" smtClean="0"/>
              <a:t> say </a:t>
            </a:r>
            <a:r>
              <a:rPr lang="en-US" dirty="0" err="1" smtClean="0"/>
              <a:t>b,b,b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Action Button: Back or Previous 3">
            <a:hlinkClick r:id="" action="ppaction://noaction" highlightClick="1"/>
          </p:cNvPr>
          <p:cNvSpPr/>
          <p:nvPr/>
        </p:nvSpPr>
        <p:spPr>
          <a:xfrm>
            <a:off x="7220341" y="5898404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07" y="1473876"/>
            <a:ext cx="3258932" cy="284771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43 g,o,u,l,f,b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437.3568" end="5350.139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608" y="6169962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7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15130" y="6016078"/>
            <a:ext cx="593725" cy="525576"/>
          </a:xfrm>
          <a:prstGeom prst="actionButtonHome">
            <a:avLst/>
          </a:prstGeom>
          <a:solidFill>
            <a:schemeClr val="accent1"/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12360" y="5895880"/>
            <a:ext cx="540543" cy="526256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8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91272" y="5895199"/>
            <a:ext cx="540543" cy="526256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b</a:t>
            </a:r>
          </a:p>
        </p:txBody>
      </p:sp>
      <p:pic>
        <p:nvPicPr>
          <p:cNvPr id="2" name="18 b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84168" y="47667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44126" y="4625717"/>
            <a:ext cx="3289683" cy="95410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Bring your bat and bring your ball</a:t>
            </a:r>
            <a:r>
              <a:rPr lang="en-US" sz="1400" b="1" dirty="0" smtClean="0">
                <a:latin typeface="Comic Sans MS" pitchFamily="66" charset="0"/>
              </a:rPr>
              <a:t>.</a:t>
            </a:r>
          </a:p>
          <a:p>
            <a:r>
              <a:rPr lang="en-US" sz="1400" b="1" dirty="0" smtClean="0">
                <a:latin typeface="Comic Sans MS" pitchFamily="66" charset="0"/>
              </a:rPr>
              <a:t>/</a:t>
            </a:r>
            <a:r>
              <a:rPr lang="en-US" sz="1400" b="1" dirty="0">
                <a:latin typeface="Comic Sans MS" pitchFamily="66" charset="0"/>
              </a:rPr>
              <a:t>b/-/b</a:t>
            </a:r>
            <a:r>
              <a:rPr lang="en-US" sz="1400" b="1" dirty="0" smtClean="0">
                <a:latin typeface="Comic Sans MS" pitchFamily="66" charset="0"/>
              </a:rPr>
              <a:t>/!</a:t>
            </a:r>
          </a:p>
          <a:p>
            <a:r>
              <a:rPr lang="en-US" sz="1400" b="1" dirty="0">
                <a:latin typeface="Comic Sans MS" pitchFamily="66" charset="0"/>
              </a:rPr>
              <a:t>Bring your bat and bring your </a:t>
            </a:r>
            <a:r>
              <a:rPr lang="en-US" sz="1400" b="1" dirty="0" smtClean="0">
                <a:latin typeface="Comic Sans MS" pitchFamily="66" charset="0"/>
              </a:rPr>
              <a:t>ball…</a:t>
            </a:r>
          </a:p>
          <a:p>
            <a:r>
              <a:rPr lang="en-US" sz="1400" b="1" dirty="0" smtClean="0">
                <a:latin typeface="Comic Sans MS" pitchFamily="66" charset="0"/>
              </a:rPr>
              <a:t>… to the park to play!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at_happy_clapp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1" y="2680040"/>
            <a:ext cx="2659062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3559175" y="2708275"/>
            <a:ext cx="3892550" cy="936625"/>
          </a:xfrm>
          <a:prstGeom prst="wedgeEllipseCallout">
            <a:avLst>
              <a:gd name="adj1" fmla="val -81651"/>
              <a:gd name="adj2" fmla="val 106331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61077550"/>
              </p:ext>
            </p:extLst>
          </p:nvPr>
        </p:nvGraphicFramePr>
        <p:xfrm>
          <a:off x="1979712" y="980728"/>
          <a:ext cx="4032448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9175" y="2852738"/>
            <a:ext cx="4037013" cy="110807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GB" smtClean="0"/>
              <a:t>ai, j, oa, ie, ee, or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65294376"/>
              </p:ext>
            </p:extLst>
          </p:nvPr>
        </p:nvGraphicFramePr>
        <p:xfrm>
          <a:off x="3552157" y="4318375"/>
          <a:ext cx="560466" cy="75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 13">
            <a:hlinkClick r:id="rId13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3455154509"/>
              </p:ext>
            </p:extLst>
          </p:nvPr>
        </p:nvGraphicFramePr>
        <p:xfrm>
          <a:off x="4716016" y="4275477"/>
          <a:ext cx="560466" cy="75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5" name="Diagram 14">
            <a:hlinkClick r:id="rId19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140635315"/>
              </p:ext>
            </p:extLst>
          </p:nvPr>
        </p:nvGraphicFramePr>
        <p:xfrm>
          <a:off x="5652120" y="4275477"/>
          <a:ext cx="560466" cy="75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16" name="Diagram 15">
            <a:hlinkClick r:id="rId25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4131043020"/>
              </p:ext>
            </p:extLst>
          </p:nvPr>
        </p:nvGraphicFramePr>
        <p:xfrm>
          <a:off x="3556376" y="5301208"/>
          <a:ext cx="560466" cy="75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graphicFrame>
        <p:nvGraphicFramePr>
          <p:cNvPr id="17" name="Diagram 16">
            <a:hlinkClick r:id="rId31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3936474804"/>
              </p:ext>
            </p:extLst>
          </p:nvPr>
        </p:nvGraphicFramePr>
        <p:xfrm>
          <a:off x="4716016" y="5301208"/>
          <a:ext cx="560466" cy="75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18" name="Diagram 17">
            <a:hlinkClick r:id="rId31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2720334281"/>
              </p:ext>
            </p:extLst>
          </p:nvPr>
        </p:nvGraphicFramePr>
        <p:xfrm>
          <a:off x="5652120" y="5301208"/>
          <a:ext cx="560466" cy="75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</p:spTree>
    <p:extLst>
      <p:ext uri="{BB962C8B-B14F-4D97-AF65-F5344CB8AC3E}">
        <p14:creationId xmlns:p14="http://schemas.microsoft.com/office/powerpoint/2010/main" val="7152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84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419350" cy="48101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654" y="4437112"/>
            <a:ext cx="2357097" cy="1200329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Cup one hand over ear , as if hard of hearing , and say ay?</a:t>
            </a:r>
            <a:endParaRPr lang="en-US" dirty="0"/>
          </a:p>
        </p:txBody>
      </p:sp>
      <p:pic>
        <p:nvPicPr>
          <p:cNvPr id="6" name="44 ai,j,oa,ie,ee,or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640.143200000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413" y="6309320"/>
            <a:ext cx="226889" cy="226889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7" name="Action Button: Back or Previous 6">
            <a:hlinkClick r:id="rId9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816736"/>
            <a:ext cx="3258932" cy="282828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ai</a:t>
            </a:r>
            <a:endParaRPr lang="en-US" b="1" dirty="0" smtClean="0"/>
          </a:p>
        </p:txBody>
      </p:sp>
      <p:pic>
        <p:nvPicPr>
          <p:cNvPr id="4" name="19 ai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01351" y="47667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02408" y="4821475"/>
            <a:ext cx="2898055" cy="138499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My ear hurt.</a:t>
            </a:r>
          </a:p>
          <a:p>
            <a:r>
              <a:rPr lang="en-US" sz="1400" b="1" dirty="0">
                <a:latin typeface="Comic Sans MS" pitchFamily="66" charset="0"/>
              </a:rPr>
              <a:t>I was in pain.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ai</a:t>
            </a:r>
            <a:r>
              <a:rPr lang="en-US" sz="1400" b="1" dirty="0">
                <a:latin typeface="Comic Sans MS" pitchFamily="66" charset="0"/>
              </a:rPr>
              <a:t>/? /</a:t>
            </a:r>
            <a:r>
              <a:rPr lang="en-US" sz="1400" b="1" dirty="0" err="1">
                <a:latin typeface="Comic Sans MS" pitchFamily="66" charset="0"/>
              </a:rPr>
              <a:t>ai</a:t>
            </a:r>
            <a:r>
              <a:rPr lang="en-US" sz="1400" b="1" dirty="0" smtClean="0">
                <a:latin typeface="Comic Sans MS" pitchFamily="66" charset="0"/>
              </a:rPr>
              <a:t>/?</a:t>
            </a:r>
          </a:p>
          <a:p>
            <a:r>
              <a:rPr lang="en-US" sz="1400" b="1" dirty="0">
                <a:latin typeface="Comic Sans MS" pitchFamily="66" charset="0"/>
              </a:rPr>
              <a:t>My ear hurt.</a:t>
            </a:r>
          </a:p>
          <a:p>
            <a:r>
              <a:rPr lang="en-US" sz="1400" b="1" dirty="0">
                <a:latin typeface="Comic Sans MS" pitchFamily="66" charset="0"/>
              </a:rPr>
              <a:t>I was in pain.</a:t>
            </a:r>
          </a:p>
          <a:p>
            <a:r>
              <a:rPr lang="en-US" sz="1400" b="1" dirty="0" smtClean="0">
                <a:latin typeface="Comic Sans MS" pitchFamily="66" charset="0"/>
              </a:rPr>
              <a:t>What did you try to say?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9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2552700" cy="50482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2864" y="4468609"/>
            <a:ext cx="2357097" cy="1200329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Pretend to be a </a:t>
            </a:r>
            <a:r>
              <a:rPr lang="en-US" dirty="0" err="1" smtClean="0"/>
              <a:t>jelly,and</a:t>
            </a:r>
            <a:r>
              <a:rPr lang="en-US" dirty="0" smtClean="0"/>
              <a:t> </a:t>
            </a:r>
            <a:r>
              <a:rPr lang="en-US" dirty="0" err="1" smtClean="0"/>
              <a:t>wobble,saying</a:t>
            </a:r>
            <a:r>
              <a:rPr lang="en-US" dirty="0" smtClean="0"/>
              <a:t> </a:t>
            </a:r>
            <a:r>
              <a:rPr lang="en-US" dirty="0" err="1" smtClean="0"/>
              <a:t>j,j,j,jelly</a:t>
            </a:r>
            <a:r>
              <a:rPr lang="en-US" dirty="0" smtClean="0"/>
              <a:t>.</a:t>
            </a:r>
          </a:p>
        </p:txBody>
      </p:sp>
      <p:pic>
        <p:nvPicPr>
          <p:cNvPr id="4" name="44 ai,j,oa,ie,ee,or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62.948" end="58561.01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9801" y="6237312"/>
            <a:ext cx="215254" cy="215254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796816"/>
            <a:ext cx="3258932" cy="28482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ction Button: Back or Previous 5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j</a:t>
            </a:r>
          </a:p>
        </p:txBody>
      </p:sp>
      <p:pic>
        <p:nvPicPr>
          <p:cNvPr id="2" name="20 j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72647" y="47667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3284" y="4975850"/>
            <a:ext cx="2736304" cy="11695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Jelly and jam,</a:t>
            </a:r>
          </a:p>
          <a:p>
            <a:r>
              <a:rPr lang="en-US" sz="1400" b="1" dirty="0" smtClean="0">
                <a:latin typeface="Comic Sans MS" pitchFamily="66" charset="0"/>
              </a:rPr>
              <a:t>jelly </a:t>
            </a:r>
            <a:r>
              <a:rPr lang="en-US" sz="1400" b="1" dirty="0">
                <a:latin typeface="Comic Sans MS" pitchFamily="66" charset="0"/>
              </a:rPr>
              <a:t>and jam,</a:t>
            </a:r>
          </a:p>
          <a:p>
            <a:r>
              <a:rPr lang="en-US" sz="1400" b="1" dirty="0" smtClean="0">
                <a:latin typeface="Comic Sans MS" pitchFamily="66" charset="0"/>
              </a:rPr>
              <a:t>jiggling </a:t>
            </a:r>
            <a:r>
              <a:rPr lang="en-US" sz="1400" b="1" dirty="0">
                <a:latin typeface="Comic Sans MS" pitchFamily="66" charset="0"/>
              </a:rPr>
              <a:t>on a plate.</a:t>
            </a:r>
          </a:p>
          <a:p>
            <a:r>
              <a:rPr lang="en-US" sz="1400" b="1" dirty="0" err="1">
                <a:latin typeface="Comic Sans MS" pitchFamily="66" charset="0"/>
              </a:rPr>
              <a:t>Oh,what</a:t>
            </a:r>
            <a:r>
              <a:rPr lang="en-US" sz="1400" b="1" dirty="0">
                <a:latin typeface="Comic Sans MS" pitchFamily="66" charset="0"/>
              </a:rPr>
              <a:t> will I eat it with/</a:t>
            </a:r>
          </a:p>
          <a:p>
            <a:r>
              <a:rPr lang="en-US" sz="1400" b="1" dirty="0">
                <a:latin typeface="Comic Sans MS" pitchFamily="66" charset="0"/>
              </a:rPr>
              <a:t>/j/-/j/-/j/-/j/-/j/.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0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Back or Previous 1">
            <a:hlinkClick r:id="rId7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29516"/>
            <a:ext cx="2362200" cy="46291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4461620"/>
            <a:ext cx="2357097" cy="175432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Bring hand up to mouth as if seeing something go wrong , and say oh!.</a:t>
            </a:r>
          </a:p>
          <a:p>
            <a:endParaRPr lang="en-US" dirty="0" smtClean="0"/>
          </a:p>
        </p:txBody>
      </p:sp>
      <p:pic>
        <p:nvPicPr>
          <p:cNvPr id="5" name="44 ai,j,oa,ie,ee,or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17.8048" end="45502.11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4371" y="6431200"/>
            <a:ext cx="270362" cy="270362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796816"/>
            <a:ext cx="3258932" cy="28482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oa</a:t>
            </a:r>
            <a:endParaRPr lang="en-US" b="1" dirty="0" smtClean="0"/>
          </a:p>
        </p:txBody>
      </p:sp>
      <p:pic>
        <p:nvPicPr>
          <p:cNvPr id="3" name="21 oa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85639" y="47667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39268" y="4920001"/>
            <a:ext cx="3024336" cy="11695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omic Sans MS" pitchFamily="66" charset="0"/>
              </a:rPr>
              <a:t>OH, did </a:t>
            </a:r>
            <a:r>
              <a:rPr lang="en-US" sz="1400" b="1" dirty="0">
                <a:latin typeface="Comic Sans MS" pitchFamily="66" charset="0"/>
              </a:rPr>
              <a:t>you see the billy goat?</a:t>
            </a:r>
          </a:p>
          <a:p>
            <a:r>
              <a:rPr lang="en-US" sz="1400" b="1" dirty="0">
                <a:latin typeface="Comic Sans MS" pitchFamily="66" charset="0"/>
              </a:rPr>
              <a:t>/oa/-/oa/-/oa/,</a:t>
            </a:r>
          </a:p>
          <a:p>
            <a:r>
              <a:rPr lang="en-US" sz="1400" b="1" dirty="0">
                <a:latin typeface="Comic Sans MS" pitchFamily="66" charset="0"/>
              </a:rPr>
              <a:t>/oa/-/oa/-/oa/.</a:t>
            </a:r>
          </a:p>
          <a:p>
            <a:r>
              <a:rPr lang="en-US" sz="1400" b="1" dirty="0">
                <a:latin typeface="Comic Sans MS" pitchFamily="66" charset="0"/>
              </a:rPr>
              <a:t>Oh, did you see the billy goat,</a:t>
            </a:r>
          </a:p>
          <a:p>
            <a:r>
              <a:rPr lang="en-US" sz="1400" b="1" dirty="0">
                <a:latin typeface="Comic Sans MS" pitchFamily="66" charset="0"/>
              </a:rPr>
              <a:t>Under the old </a:t>
            </a:r>
            <a:r>
              <a:rPr lang="en-US" sz="1400" b="1" dirty="0" smtClean="0">
                <a:latin typeface="Comic Sans MS" pitchFamily="66" charset="0"/>
              </a:rPr>
              <a:t>oak </a:t>
            </a:r>
            <a:r>
              <a:rPr lang="en-US" sz="1400" b="1" dirty="0">
                <a:latin typeface="Comic Sans MS" pitchFamily="66" charset="0"/>
              </a:rPr>
              <a:t>tree?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2495550" cy="44958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4293096"/>
            <a:ext cx="2016224" cy="1200329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Stand to attention and </a:t>
            </a:r>
            <a:r>
              <a:rPr lang="en-US" dirty="0" err="1" smtClean="0"/>
              <a:t>salute,saying</a:t>
            </a:r>
            <a:r>
              <a:rPr lang="en-US" dirty="0" smtClean="0"/>
              <a:t> </a:t>
            </a:r>
            <a:r>
              <a:rPr lang="en-US" dirty="0" err="1" smtClean="0"/>
              <a:t>aye,aye</a:t>
            </a:r>
            <a:r>
              <a:rPr lang="en-US" dirty="0" smtClean="0"/>
              <a:t>.</a:t>
            </a:r>
          </a:p>
        </p:txBody>
      </p:sp>
      <p:sp>
        <p:nvSpPr>
          <p:cNvPr id="4" name="Action Button: Back or Previous 3">
            <a:hlinkClick r:id="rId8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5" name="44 ai,j,oa,ie,ee,or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00.9792" end="31422.980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252" y="6056296"/>
            <a:ext cx="228600" cy="2286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0" y="1796816"/>
            <a:ext cx="3281980" cy="28482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ie</a:t>
            </a:r>
            <a:endParaRPr lang="en-US" b="1" dirty="0" smtClean="0"/>
          </a:p>
        </p:txBody>
      </p:sp>
      <p:pic>
        <p:nvPicPr>
          <p:cNvPr id="2" name="22 ie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5650" y="47667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19483" y="4830762"/>
            <a:ext cx="2686954" cy="16004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The captain said,”/</a:t>
            </a:r>
            <a:r>
              <a:rPr lang="en-US" sz="1400" b="1" dirty="0" err="1">
                <a:latin typeface="Comic Sans MS" pitchFamily="66" charset="0"/>
              </a:rPr>
              <a:t>ie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ie</a:t>
            </a:r>
            <a:r>
              <a:rPr lang="en-US" sz="1400" b="1" dirty="0" smtClean="0">
                <a:latin typeface="Comic Sans MS" pitchFamily="66" charset="0"/>
              </a:rPr>
              <a:t>/!”</a:t>
            </a:r>
          </a:p>
          <a:p>
            <a:r>
              <a:rPr lang="en-US" sz="1400" b="1" dirty="0">
                <a:latin typeface="Comic Sans MS" pitchFamily="66" charset="0"/>
              </a:rPr>
              <a:t>The captain said,”/</a:t>
            </a:r>
            <a:r>
              <a:rPr lang="en-US" sz="1400" b="1" dirty="0" err="1">
                <a:latin typeface="Comic Sans MS" pitchFamily="66" charset="0"/>
              </a:rPr>
              <a:t>ie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ie</a:t>
            </a:r>
            <a:r>
              <a:rPr lang="en-US" sz="1400" b="1" dirty="0" smtClean="0">
                <a:latin typeface="Comic Sans MS" pitchFamily="66" charset="0"/>
              </a:rPr>
              <a:t>/!”</a:t>
            </a:r>
          </a:p>
          <a:p>
            <a:r>
              <a:rPr lang="en-US" sz="1400" b="1" dirty="0" smtClean="0">
                <a:latin typeface="Comic Sans MS" pitchFamily="66" charset="0"/>
              </a:rPr>
              <a:t>Stand up straight!</a:t>
            </a:r>
          </a:p>
          <a:p>
            <a:r>
              <a:rPr lang="en-US" sz="1400" b="1" dirty="0" smtClean="0">
                <a:latin typeface="Comic Sans MS" pitchFamily="66" charset="0"/>
              </a:rPr>
              <a:t>“Don’t be late!”</a:t>
            </a:r>
            <a:endParaRPr lang="en-US" sz="1400" b="1" dirty="0">
              <a:latin typeface="Comic Sans MS" pitchFamily="66" charset="0"/>
            </a:endParaRPr>
          </a:p>
          <a:p>
            <a:r>
              <a:rPr lang="en-US" sz="1400" b="1" dirty="0">
                <a:latin typeface="Comic Sans MS" pitchFamily="66" charset="0"/>
              </a:rPr>
              <a:t>The captain said,”/</a:t>
            </a:r>
            <a:r>
              <a:rPr lang="en-US" sz="1400" b="1" dirty="0" err="1">
                <a:latin typeface="Comic Sans MS" pitchFamily="66" charset="0"/>
              </a:rPr>
              <a:t>ie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ie</a:t>
            </a:r>
            <a:r>
              <a:rPr lang="en-US" sz="1400" b="1" dirty="0">
                <a:latin typeface="Comic Sans MS" pitchFamily="66" charset="0"/>
              </a:rPr>
              <a:t>/!”</a:t>
            </a:r>
          </a:p>
          <a:p>
            <a:endParaRPr lang="en-US" sz="1400" b="1" dirty="0" smtClean="0">
              <a:latin typeface="Comic Sans MS" pitchFamily="66" charset="0"/>
            </a:endParaRPr>
          </a:p>
          <a:p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1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1933575" cy="45148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4 ai,j,oa,ie,ee,or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663.9264" end="27138.027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5949" y="1340768"/>
            <a:ext cx="223162" cy="223162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 prstMaterial="clear"/>
        </p:spPr>
      </p:pic>
      <p:pic>
        <p:nvPicPr>
          <p:cNvPr id="4" name="44 ai,j,oa,ie,ee,or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947.104" end="13671.03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5949" y="1916832"/>
            <a:ext cx="255051" cy="255051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 prstMaterial="clear"/>
        </p:spPr>
      </p:pic>
      <p:pic>
        <p:nvPicPr>
          <p:cNvPr id="2" name="23 ee or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56176" y="47667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4468882"/>
            <a:ext cx="2016224" cy="1477328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Pretend to be a donkey braying and saying </a:t>
            </a:r>
            <a:r>
              <a:rPr lang="en-US" dirty="0" err="1" smtClean="0"/>
              <a:t>eeyore,eeyore</a:t>
            </a:r>
            <a:r>
              <a:rPr lang="en-US" dirty="0" smtClean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2016224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ee</a:t>
            </a:r>
            <a:r>
              <a:rPr lang="en-US" b="1" dirty="0" smtClean="0"/>
              <a:t> or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16" y="1341255"/>
            <a:ext cx="3281980" cy="28482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15130" y="6016078"/>
            <a:ext cx="593725" cy="525576"/>
          </a:xfrm>
          <a:prstGeom prst="actionButtonHome">
            <a:avLst/>
          </a:prstGeom>
          <a:solidFill>
            <a:schemeClr val="accent1"/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12360" y="5895880"/>
            <a:ext cx="540543" cy="526256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8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91272" y="5895199"/>
            <a:ext cx="540543" cy="526256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ction Button: Back or Previous 11">
            <a:hlinkClick r:id="rId11" action="ppaction://hlinksldjump" highlightClick="1"/>
          </p:cNvPr>
          <p:cNvSpPr/>
          <p:nvPr/>
        </p:nvSpPr>
        <p:spPr>
          <a:xfrm>
            <a:off x="7220341" y="5898404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Rectangle 4"/>
          <p:cNvSpPr/>
          <p:nvPr/>
        </p:nvSpPr>
        <p:spPr>
          <a:xfrm>
            <a:off x="5532368" y="4468882"/>
            <a:ext cx="2067675" cy="11695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See the donkey</a:t>
            </a:r>
          </a:p>
          <a:p>
            <a:r>
              <a:rPr lang="en-US" sz="1400" b="1" dirty="0" smtClean="0">
                <a:latin typeface="Comic Sans MS" pitchFamily="66" charset="0"/>
              </a:rPr>
              <a:t>in </a:t>
            </a:r>
            <a:r>
              <a:rPr lang="en-US" sz="1400" b="1" dirty="0">
                <a:latin typeface="Comic Sans MS" pitchFamily="66" charset="0"/>
              </a:rPr>
              <a:t>its stall.</a:t>
            </a:r>
          </a:p>
          <a:p>
            <a:r>
              <a:rPr lang="en-US" sz="1400" b="1" dirty="0">
                <a:latin typeface="Comic Sans MS" pitchFamily="66" charset="0"/>
              </a:rPr>
              <a:t>“</a:t>
            </a:r>
            <a:r>
              <a:rPr lang="en-US" sz="1400" b="1" dirty="0" err="1">
                <a:latin typeface="Comic Sans MS" pitchFamily="66" charset="0"/>
              </a:rPr>
              <a:t>Eeyore</a:t>
            </a:r>
            <a:r>
              <a:rPr lang="en-US" sz="1400" b="1" dirty="0">
                <a:latin typeface="Comic Sans MS" pitchFamily="66" charset="0"/>
              </a:rPr>
              <a:t>!”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ee</a:t>
            </a:r>
            <a:r>
              <a:rPr lang="en-US" sz="1400" b="1" dirty="0">
                <a:latin typeface="Comic Sans MS" pitchFamily="66" charset="0"/>
              </a:rPr>
              <a:t>/-/or/!</a:t>
            </a:r>
          </a:p>
          <a:p>
            <a:r>
              <a:rPr lang="en-US" sz="1400" b="1" dirty="0" smtClean="0">
                <a:latin typeface="Comic Sans MS" pitchFamily="66" charset="0"/>
              </a:rPr>
              <a:t>is </a:t>
            </a:r>
            <a:r>
              <a:rPr lang="en-US" sz="1400" b="1" dirty="0">
                <a:latin typeface="Comic Sans MS" pitchFamily="66" charset="0"/>
              </a:rPr>
              <a:t>its call.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2033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at_happy_clapp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2659062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3054350" y="2565400"/>
            <a:ext cx="4613275" cy="1187450"/>
          </a:xfrm>
          <a:prstGeom prst="wedgeEllipseCallout">
            <a:avLst>
              <a:gd name="adj1" fmla="val -77749"/>
              <a:gd name="adj2" fmla="val 77293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>
              <a:solidFill>
                <a:schemeClr val="accent6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16766999"/>
              </p:ext>
            </p:extLst>
          </p:nvPr>
        </p:nvGraphicFramePr>
        <p:xfrm>
          <a:off x="1979712" y="1125538"/>
          <a:ext cx="396044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3213" y="2781300"/>
            <a:ext cx="4824412" cy="110807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GB" smtClean="0"/>
              <a:t>z, w, ng, v, oo, </a:t>
            </a:r>
            <a:r>
              <a:rPr lang="en-GB" b="1" smtClean="0"/>
              <a:t>oo</a:t>
            </a:r>
          </a:p>
        </p:txBody>
      </p:sp>
      <p:sp>
        <p:nvSpPr>
          <p:cNvPr id="4" name="Rectangle 3">
            <a:hlinkClick r:id="rId8" action="ppaction://hlinksldjump"/>
          </p:cNvPr>
          <p:cNvSpPr/>
          <p:nvPr/>
        </p:nvSpPr>
        <p:spPr>
          <a:xfrm>
            <a:off x="3084573" y="4293096"/>
            <a:ext cx="581546" cy="360040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z</a:t>
            </a:r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hlinkClick r:id="rId9" action="ppaction://hlinksldjump"/>
          </p:cNvPr>
          <p:cNvSpPr/>
          <p:nvPr/>
        </p:nvSpPr>
        <p:spPr>
          <a:xfrm>
            <a:off x="3818519" y="4293096"/>
            <a:ext cx="581546" cy="36004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</a:t>
            </a:r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hlinkClick r:id="rId10" action="ppaction://hlinksldjump"/>
          </p:cNvPr>
          <p:cNvSpPr/>
          <p:nvPr/>
        </p:nvSpPr>
        <p:spPr>
          <a:xfrm>
            <a:off x="4572000" y="4293096"/>
            <a:ext cx="581546" cy="3600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ng</a:t>
            </a:r>
            <a:endParaRPr lang="en-MY" sz="28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hlinkClick r:id="rId11" action="ppaction://hlinksldjump"/>
          </p:cNvPr>
          <p:cNvSpPr/>
          <p:nvPr/>
        </p:nvSpPr>
        <p:spPr>
          <a:xfrm>
            <a:off x="5330317" y="4293096"/>
            <a:ext cx="581546" cy="360040"/>
          </a:xfrm>
          <a:prstGeom prst="rect">
            <a:avLst/>
          </a:prstGeom>
          <a:solidFill>
            <a:srgbClr val="19F3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v</a:t>
            </a:r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6071696" y="4293096"/>
            <a:ext cx="581546" cy="36004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oo</a:t>
            </a:r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hlinkClick r:id="rId12" action="ppaction://hlinksldjump"/>
          </p:cNvPr>
          <p:cNvSpPr/>
          <p:nvPr/>
        </p:nvSpPr>
        <p:spPr>
          <a:xfrm>
            <a:off x="6804248" y="4293096"/>
            <a:ext cx="581546" cy="36004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oo</a:t>
            </a:r>
            <a:endParaRPr lang="en-MY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98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72508"/>
            <a:ext cx="2635696" cy="460070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34" y="1667864"/>
            <a:ext cx="3251050" cy="280999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41 s,a,t,i,p,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23.5584" end="45976.76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536" y="5949280"/>
            <a:ext cx="432048" cy="43204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6" name="Rectangle 5"/>
          <p:cNvSpPr/>
          <p:nvPr/>
        </p:nvSpPr>
        <p:spPr>
          <a:xfrm>
            <a:off x="710545" y="4250224"/>
            <a:ext cx="2088232" cy="2031325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Action</a:t>
            </a:r>
          </a:p>
          <a:p>
            <a:r>
              <a:rPr lang="en-US" b="1" dirty="0" smtClean="0">
                <a:latin typeface="Comic Sans MS" pitchFamily="66" charset="0"/>
              </a:rPr>
              <a:t>Wiggle fingers above elbow as if ants are crawling on </a:t>
            </a:r>
            <a:r>
              <a:rPr lang="en-US" b="1" dirty="0" err="1" smtClean="0">
                <a:latin typeface="Comic Sans MS" pitchFamily="66" charset="0"/>
              </a:rPr>
              <a:t>you,and</a:t>
            </a:r>
            <a:r>
              <a:rPr lang="en-US" b="1" dirty="0" smtClean="0">
                <a:latin typeface="Comic Sans MS" pitchFamily="66" charset="0"/>
              </a:rPr>
              <a:t> say </a:t>
            </a:r>
            <a:r>
              <a:rPr lang="en-US" b="1" dirty="0" err="1" smtClean="0">
                <a:latin typeface="Comic Sans MS" pitchFamily="66" charset="0"/>
              </a:rPr>
              <a:t>a,a,a</a:t>
            </a:r>
            <a:r>
              <a:rPr lang="en-US" b="1" dirty="0">
                <a:latin typeface="Comic Sans MS" pitchFamily="66" charset="0"/>
              </a:rPr>
              <a:t>.</a:t>
            </a:r>
            <a:endParaRPr lang="en-MY" b="1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a</a:t>
            </a:r>
          </a:p>
        </p:txBody>
      </p:sp>
      <p:pic>
        <p:nvPicPr>
          <p:cNvPr id="2" name="02 a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84168" y="47667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00251" y="4788831"/>
            <a:ext cx="2734816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Comic Sans MS" pitchFamily="66" charset="0"/>
              </a:rPr>
              <a:t>/a/ - /a/ ! Ants on my arm. </a:t>
            </a:r>
          </a:p>
          <a:p>
            <a:pPr>
              <a:defRPr/>
            </a:pPr>
            <a:r>
              <a:rPr lang="en-US" sz="1400" b="1" dirty="0">
                <a:latin typeface="Comic Sans MS" pitchFamily="66" charset="0"/>
              </a:rPr>
              <a:t>/a/ - /a/ ! Ants on my arm.</a:t>
            </a:r>
          </a:p>
          <a:p>
            <a:pPr>
              <a:defRPr/>
            </a:pPr>
            <a:r>
              <a:rPr lang="en-US" sz="1400" b="1" dirty="0">
                <a:latin typeface="Comic Sans MS" pitchFamily="66" charset="0"/>
              </a:rPr>
              <a:t> /a/ - /a/ ! Ants on my arm.</a:t>
            </a:r>
          </a:p>
          <a:p>
            <a:pPr>
              <a:defRPr/>
            </a:pPr>
            <a:r>
              <a:rPr lang="en-US" sz="1400" b="1" dirty="0">
                <a:latin typeface="Comic Sans MS" pitchFamily="66" charset="0"/>
              </a:rPr>
              <a:t>They’re causing me alarm.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48680"/>
            <a:ext cx="2790825" cy="5438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5191" y="4732977"/>
            <a:ext cx="2925067" cy="1477328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Pretend</a:t>
            </a:r>
            <a:r>
              <a:rPr lang="en-US" dirty="0"/>
              <a:t> </a:t>
            </a:r>
            <a:r>
              <a:rPr lang="en-US" dirty="0" smtClean="0"/>
              <a:t>to be a </a:t>
            </a:r>
            <a:r>
              <a:rPr lang="en-US" dirty="0" err="1" smtClean="0"/>
              <a:t>bee,with</a:t>
            </a:r>
            <a:r>
              <a:rPr lang="en-US" dirty="0" smtClean="0"/>
              <a:t> elbows </a:t>
            </a:r>
            <a:r>
              <a:rPr lang="en-US" dirty="0" err="1" smtClean="0"/>
              <a:t>in,and</a:t>
            </a:r>
            <a:r>
              <a:rPr lang="en-US" dirty="0" smtClean="0"/>
              <a:t> hands </a:t>
            </a:r>
            <a:r>
              <a:rPr lang="en-US" dirty="0" err="1" smtClean="0"/>
              <a:t>flapping,saying</a:t>
            </a:r>
            <a:r>
              <a:rPr lang="en-US" dirty="0" smtClean="0"/>
              <a:t> </a:t>
            </a:r>
            <a:r>
              <a:rPr lang="en-US" dirty="0" err="1" smtClean="0"/>
              <a:t>zzzzzzzzzzzzzz</a:t>
            </a:r>
            <a:r>
              <a:rPr lang="en-US" dirty="0" smtClean="0"/>
              <a:t>.</a:t>
            </a:r>
          </a:p>
        </p:txBody>
      </p:sp>
      <p:pic>
        <p:nvPicPr>
          <p:cNvPr id="6" name="45 z,w,ng,v,oo,oo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295.69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0064" y="6381328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7" name="Action Button: Back or Previous 6">
            <a:hlinkClick r:id="rId9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522" y="1796815"/>
            <a:ext cx="3281980" cy="28482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24 z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5611" y="548680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/>
              <a:t>z</a:t>
            </a:r>
            <a:endParaRPr lang="en-US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5111712" y="4825310"/>
            <a:ext cx="2895600" cy="138499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Did you ever hear</a:t>
            </a:r>
          </a:p>
          <a:p>
            <a:r>
              <a:rPr lang="en-US" sz="1400" b="1" dirty="0" smtClean="0">
                <a:latin typeface="Comic Sans MS" pitchFamily="66" charset="0"/>
              </a:rPr>
              <a:t>a </a:t>
            </a:r>
            <a:r>
              <a:rPr lang="en-US" sz="1400" b="1" dirty="0">
                <a:latin typeface="Comic Sans MS" pitchFamily="66" charset="0"/>
              </a:rPr>
              <a:t>bee buzz,</a:t>
            </a:r>
          </a:p>
          <a:p>
            <a:r>
              <a:rPr lang="en-US" sz="1400" b="1" dirty="0" smtClean="0">
                <a:latin typeface="Comic Sans MS" pitchFamily="66" charset="0"/>
              </a:rPr>
              <a:t>a bee </a:t>
            </a:r>
            <a:r>
              <a:rPr lang="en-US" sz="1400" b="1" dirty="0">
                <a:latin typeface="Comic Sans MS" pitchFamily="66" charset="0"/>
              </a:rPr>
              <a:t>buzz,</a:t>
            </a:r>
          </a:p>
          <a:p>
            <a:r>
              <a:rPr lang="en-US" sz="1400" b="1" dirty="0" smtClean="0">
                <a:latin typeface="Comic Sans MS" pitchFamily="66" charset="0"/>
              </a:rPr>
              <a:t>a </a:t>
            </a:r>
            <a:r>
              <a:rPr lang="en-US" sz="1400" b="1" dirty="0">
                <a:latin typeface="Comic Sans MS" pitchFamily="66" charset="0"/>
              </a:rPr>
              <a:t>bee buzz</a:t>
            </a:r>
            <a:r>
              <a:rPr lang="en-US" sz="1400" b="1" dirty="0" smtClean="0">
                <a:latin typeface="Comic Sans MS" pitchFamily="66" charset="0"/>
              </a:rPr>
              <a:t>?</a:t>
            </a:r>
          </a:p>
          <a:p>
            <a:r>
              <a:rPr lang="en-US" sz="1400" b="1" dirty="0" smtClean="0">
                <a:latin typeface="Comic Sans MS" pitchFamily="66" charset="0"/>
              </a:rPr>
              <a:t>Did you ever hear a bee buzz,</a:t>
            </a:r>
          </a:p>
          <a:p>
            <a:r>
              <a:rPr lang="en-US" sz="1400" b="1" dirty="0" smtClean="0">
                <a:latin typeface="Comic Sans MS" pitchFamily="66" charset="0"/>
              </a:rPr>
              <a:t>“/</a:t>
            </a:r>
            <a:r>
              <a:rPr lang="en-US" sz="1400" b="1" dirty="0" err="1" smtClean="0">
                <a:latin typeface="Comic Sans MS" pitchFamily="66" charset="0"/>
              </a:rPr>
              <a:t>zzz</a:t>
            </a:r>
            <a:r>
              <a:rPr lang="en-US" sz="1400" b="1" dirty="0" smtClean="0">
                <a:latin typeface="Comic Sans MS" pitchFamily="66" charset="0"/>
              </a:rPr>
              <a:t>/!”, like this?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7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6806"/>
            <a:ext cx="2981325" cy="55435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w</a:t>
            </a:r>
          </a:p>
        </p:txBody>
      </p:sp>
      <p:sp>
        <p:nvSpPr>
          <p:cNvPr id="3" name="Rectangle 2"/>
          <p:cNvSpPr/>
          <p:nvPr/>
        </p:nvSpPr>
        <p:spPr>
          <a:xfrm>
            <a:off x="307778" y="4750263"/>
            <a:ext cx="2925067" cy="1200329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Blow onto open hands like the </a:t>
            </a:r>
            <a:r>
              <a:rPr lang="en-US" dirty="0" err="1" smtClean="0"/>
              <a:t>wind,repeating</a:t>
            </a:r>
            <a:r>
              <a:rPr lang="en-US" dirty="0" smtClean="0"/>
              <a:t> </a:t>
            </a:r>
            <a:r>
              <a:rPr lang="en-US" dirty="0" err="1" smtClean="0"/>
              <a:t>wh,wh,wh</a:t>
            </a:r>
            <a:endParaRPr lang="en-US" dirty="0" smtClean="0"/>
          </a:p>
        </p:txBody>
      </p:sp>
      <p:pic>
        <p:nvPicPr>
          <p:cNvPr id="4" name="25 w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2160" y="476672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522" y="1796814"/>
            <a:ext cx="3281980" cy="28482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Action Button: Back or Previous 6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8" name="45 z,w,ng,v,oo,oo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853.308" end="56634.88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6278800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5" name="Rectangle 4"/>
          <p:cNvSpPr/>
          <p:nvPr/>
        </p:nvSpPr>
        <p:spPr>
          <a:xfrm>
            <a:off x="5041881" y="4824799"/>
            <a:ext cx="3035262" cy="16004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I see the clouds moving,</a:t>
            </a:r>
          </a:p>
          <a:p>
            <a:r>
              <a:rPr lang="en-US" sz="1400" b="1" dirty="0">
                <a:latin typeface="Comic Sans MS" pitchFamily="66" charset="0"/>
              </a:rPr>
              <a:t>/w/-/w/-/w/.</a:t>
            </a:r>
          </a:p>
          <a:p>
            <a:r>
              <a:rPr lang="en-US" sz="1400" b="1" dirty="0">
                <a:latin typeface="Comic Sans MS" pitchFamily="66" charset="0"/>
              </a:rPr>
              <a:t>I see the kites flying,</a:t>
            </a:r>
          </a:p>
          <a:p>
            <a:r>
              <a:rPr lang="en-US" sz="1400" b="1" dirty="0">
                <a:latin typeface="Comic Sans MS" pitchFamily="66" charset="0"/>
              </a:rPr>
              <a:t>/w/-/w/-/w/.</a:t>
            </a:r>
          </a:p>
          <a:p>
            <a:r>
              <a:rPr lang="en-US" sz="1400" b="1" dirty="0">
                <a:latin typeface="Comic Sans MS" pitchFamily="66" charset="0"/>
              </a:rPr>
              <a:t>I see the trees bending,</a:t>
            </a:r>
          </a:p>
          <a:p>
            <a:r>
              <a:rPr lang="en-US" sz="1400" b="1" dirty="0">
                <a:latin typeface="Comic Sans MS" pitchFamily="66" charset="0"/>
              </a:rPr>
              <a:t>/w/-/w/-/w/.</a:t>
            </a:r>
          </a:p>
          <a:p>
            <a:r>
              <a:rPr lang="en-US" sz="1400" b="1" dirty="0">
                <a:latin typeface="Comic Sans MS" pitchFamily="66" charset="0"/>
              </a:rPr>
              <a:t>The wind is blowing strong.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2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2486025" cy="48672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3" y="4365104"/>
            <a:ext cx="2736304" cy="1477328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Pretend to be a </a:t>
            </a:r>
            <a:r>
              <a:rPr lang="en-US" dirty="0" err="1" smtClean="0"/>
              <a:t>weightlifter,putting</a:t>
            </a:r>
            <a:r>
              <a:rPr lang="en-US" dirty="0" smtClean="0"/>
              <a:t> your arms above your </a:t>
            </a:r>
            <a:r>
              <a:rPr lang="en-US" dirty="0" err="1" smtClean="0"/>
              <a:t>head,and</a:t>
            </a:r>
            <a:r>
              <a:rPr lang="en-US" dirty="0" smtClean="0"/>
              <a:t> say  </a:t>
            </a:r>
            <a:r>
              <a:rPr lang="en-US" dirty="0" err="1" smtClean="0"/>
              <a:t>ng,ng,ng</a:t>
            </a:r>
            <a:r>
              <a:rPr lang="en-US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ng</a:t>
            </a:r>
            <a:endParaRPr lang="en-US" b="1" dirty="0" smtClean="0"/>
          </a:p>
        </p:txBody>
      </p:sp>
      <p:pic>
        <p:nvPicPr>
          <p:cNvPr id="2" name="26 ng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2160" y="476672"/>
            <a:ext cx="609600" cy="6096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522" y="1268760"/>
            <a:ext cx="3281980" cy="28482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Action Button: Back or Previous 6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8" name="45 z,w,ng,v,oo,oo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911.6128" end="43781.579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6278800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5" name="Rectangle 4"/>
          <p:cNvSpPr/>
          <p:nvPr/>
        </p:nvSpPr>
        <p:spPr>
          <a:xfrm>
            <a:off x="4592864" y="4365104"/>
            <a:ext cx="3448192" cy="203132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If you’re strong and you know it,</a:t>
            </a:r>
          </a:p>
          <a:p>
            <a:r>
              <a:rPr lang="en-US" sz="1400" b="1" dirty="0">
                <a:latin typeface="Comic Sans MS" pitchFamily="66" charset="0"/>
              </a:rPr>
              <a:t>Say”/</a:t>
            </a:r>
            <a:r>
              <a:rPr lang="en-US" sz="1400" b="1" dirty="0" err="1">
                <a:latin typeface="Comic Sans MS" pitchFamily="66" charset="0"/>
              </a:rPr>
              <a:t>ng</a:t>
            </a:r>
            <a:r>
              <a:rPr lang="en-US" sz="1400" b="1" dirty="0" smtClean="0">
                <a:latin typeface="Comic Sans MS" pitchFamily="66" charset="0"/>
              </a:rPr>
              <a:t>/!”</a:t>
            </a:r>
          </a:p>
          <a:p>
            <a:r>
              <a:rPr lang="en-US" sz="1400" b="1" dirty="0">
                <a:latin typeface="Comic Sans MS" pitchFamily="66" charset="0"/>
              </a:rPr>
              <a:t>If you’re strong and you know it,</a:t>
            </a:r>
          </a:p>
          <a:p>
            <a:r>
              <a:rPr lang="en-US" sz="1400" b="1" dirty="0">
                <a:latin typeface="Comic Sans MS" pitchFamily="66" charset="0"/>
              </a:rPr>
              <a:t>Say”/</a:t>
            </a:r>
            <a:r>
              <a:rPr lang="en-US" sz="1400" b="1" dirty="0" err="1">
                <a:latin typeface="Comic Sans MS" pitchFamily="66" charset="0"/>
              </a:rPr>
              <a:t>ng</a:t>
            </a:r>
            <a:r>
              <a:rPr lang="en-US" sz="1400" b="1" dirty="0" smtClean="0">
                <a:latin typeface="Comic Sans MS" pitchFamily="66" charset="0"/>
              </a:rPr>
              <a:t>/!”</a:t>
            </a:r>
          </a:p>
          <a:p>
            <a:r>
              <a:rPr lang="en-US" sz="1400" b="1" dirty="0">
                <a:latin typeface="Comic Sans MS" pitchFamily="66" charset="0"/>
              </a:rPr>
              <a:t>If you’re strong and you know </a:t>
            </a:r>
            <a:r>
              <a:rPr lang="en-US" sz="1400" b="1" dirty="0" smtClean="0">
                <a:latin typeface="Comic Sans MS" pitchFamily="66" charset="0"/>
              </a:rPr>
              <a:t>it</a:t>
            </a:r>
          </a:p>
          <a:p>
            <a:r>
              <a:rPr lang="en-US" sz="1400" b="1" dirty="0" smtClean="0">
                <a:latin typeface="Comic Sans MS" pitchFamily="66" charset="0"/>
              </a:rPr>
              <a:t>And you really want to show it…</a:t>
            </a:r>
          </a:p>
          <a:p>
            <a:r>
              <a:rPr lang="en-US" sz="1400" b="1" dirty="0" smtClean="0">
                <a:latin typeface="Comic Sans MS" pitchFamily="66" charset="0"/>
              </a:rPr>
              <a:t>…if you’re strong and you know it,</a:t>
            </a:r>
          </a:p>
          <a:p>
            <a:r>
              <a:rPr lang="en-US" sz="1400" b="1" dirty="0" smtClean="0">
                <a:latin typeface="Comic Sans MS" pitchFamily="66" charset="0"/>
              </a:rPr>
              <a:t>Say”/</a:t>
            </a:r>
            <a:r>
              <a:rPr lang="en-US" sz="1400" b="1" dirty="0" err="1" smtClean="0">
                <a:latin typeface="Comic Sans MS" pitchFamily="66" charset="0"/>
              </a:rPr>
              <a:t>ng</a:t>
            </a:r>
            <a:r>
              <a:rPr lang="en-US" sz="1400" b="1" dirty="0" smtClean="0">
                <a:latin typeface="Comic Sans MS" pitchFamily="66" charset="0"/>
              </a:rPr>
              <a:t>!”</a:t>
            </a:r>
            <a:endParaRPr lang="en-MY" sz="1400" b="1" dirty="0">
              <a:latin typeface="Comic Sans MS" pitchFamily="66" charset="0"/>
            </a:endParaRPr>
          </a:p>
          <a:p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40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5206"/>
            <a:ext cx="2409825" cy="46958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288" y="4653136"/>
            <a:ext cx="2736304" cy="923330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Pretend to be driving along in a </a:t>
            </a:r>
            <a:r>
              <a:rPr lang="en-US" dirty="0" err="1" smtClean="0"/>
              <a:t>van,saying</a:t>
            </a:r>
            <a:r>
              <a:rPr lang="en-US" dirty="0" smtClean="0"/>
              <a:t> </a:t>
            </a:r>
            <a:r>
              <a:rPr lang="en-US" dirty="0" err="1" smtClean="0"/>
              <a:t>vvvvv</a:t>
            </a:r>
            <a:r>
              <a:rPr lang="en-US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/>
              <a:t>v</a:t>
            </a:r>
            <a:endParaRPr lang="en-US" b="1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522" y="1796814"/>
            <a:ext cx="3281980" cy="285632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ction Button: Back or Previous 5">
            <a:hlinkClick r:id="rId9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45 z,w,ng,v,oo,oo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7.4208" end="29723.27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44" y="6278800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2" name="27 v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9895" y="46560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16512" y="4830762"/>
            <a:ext cx="2286000" cy="160043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Comic Sans MS" pitchFamily="66" charset="0"/>
              </a:rPr>
              <a:t>Drive Vic’s van</a:t>
            </a:r>
          </a:p>
          <a:p>
            <a:r>
              <a:rPr lang="en-US" sz="1400" dirty="0">
                <a:latin typeface="Comic Sans MS" pitchFamily="66" charset="0"/>
              </a:rPr>
              <a:t>Round the village</a:t>
            </a:r>
            <a:r>
              <a:rPr lang="en-US" sz="1400" dirty="0" smtClean="0">
                <a:latin typeface="Comic Sans MS" pitchFamily="66" charset="0"/>
              </a:rPr>
              <a:t>.</a:t>
            </a:r>
          </a:p>
          <a:p>
            <a:r>
              <a:rPr lang="en-US" sz="1400" dirty="0">
                <a:latin typeface="Comic Sans MS" pitchFamily="66" charset="0"/>
              </a:rPr>
              <a:t>Drive Vic’s van</a:t>
            </a:r>
          </a:p>
          <a:p>
            <a:r>
              <a:rPr lang="en-US" sz="1400" dirty="0">
                <a:latin typeface="Comic Sans MS" pitchFamily="66" charset="0"/>
              </a:rPr>
              <a:t>Round the village</a:t>
            </a:r>
            <a:r>
              <a:rPr lang="en-US" sz="1400" dirty="0" smtClean="0">
                <a:latin typeface="Comic Sans MS" pitchFamily="66" charset="0"/>
              </a:rPr>
              <a:t>.</a:t>
            </a:r>
            <a:endParaRPr lang="en-US" sz="1400" dirty="0">
              <a:latin typeface="Comic Sans MS" pitchFamily="66" charset="0"/>
            </a:endParaRPr>
          </a:p>
          <a:p>
            <a:r>
              <a:rPr lang="en-US" sz="1400" dirty="0">
                <a:latin typeface="Comic Sans MS" pitchFamily="66" charset="0"/>
              </a:rPr>
              <a:t>Drive Vic’s van</a:t>
            </a:r>
          </a:p>
          <a:p>
            <a:r>
              <a:rPr lang="en-US" sz="1400" dirty="0">
                <a:latin typeface="Comic Sans MS" pitchFamily="66" charset="0"/>
              </a:rPr>
              <a:t>Round the village</a:t>
            </a:r>
            <a:r>
              <a:rPr lang="en-US" sz="1400" dirty="0" smtClean="0">
                <a:latin typeface="Comic Sans MS" pitchFamily="66" charset="0"/>
              </a:rPr>
              <a:t>.</a:t>
            </a:r>
            <a:endParaRPr lang="en-US" sz="1400" dirty="0">
              <a:latin typeface="Comic Sans MS" pitchFamily="66" charset="0"/>
            </a:endParaRPr>
          </a:p>
          <a:p>
            <a:r>
              <a:rPr lang="en-US" sz="1400" dirty="0">
                <a:latin typeface="Comic Sans MS" pitchFamily="66" charset="0"/>
              </a:rPr>
              <a:t>/v/-/v/-/v/-/v/-/v/!</a:t>
            </a:r>
            <a:endParaRPr lang="en-MY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2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9" y="332656"/>
            <a:ext cx="2305050" cy="4705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7787" y="3949969"/>
            <a:ext cx="3132734" cy="175432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Imagine being the cuckoo in a cuckoo </a:t>
            </a:r>
            <a:r>
              <a:rPr lang="en-US" dirty="0" err="1" smtClean="0"/>
              <a:t>clock,jutting</a:t>
            </a:r>
            <a:r>
              <a:rPr lang="en-US" dirty="0" smtClean="0"/>
              <a:t> head forwards and </a:t>
            </a:r>
            <a:r>
              <a:rPr lang="en-US" dirty="0" err="1" smtClean="0"/>
              <a:t>back,repeating</a:t>
            </a:r>
            <a:r>
              <a:rPr lang="en-US" dirty="0" smtClean="0"/>
              <a:t> the call of the cuckoo, </a:t>
            </a:r>
            <a:r>
              <a:rPr lang="en-US" dirty="0" err="1" smtClean="0"/>
              <a:t>u,oo,u,oo</a:t>
            </a:r>
            <a:r>
              <a:rPr lang="en-US" dirty="0" smtClean="0"/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32" y="1380510"/>
            <a:ext cx="3281980" cy="285632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56377" y="3140968"/>
            <a:ext cx="525736" cy="1095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AutoShape 8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91272" y="5895199"/>
            <a:ext cx="540543" cy="526256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12360" y="5895880"/>
            <a:ext cx="540543" cy="526256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ction Button: Back or Previous 8">
            <a:hlinkClick r:id="rId9" action="ppaction://hlinksldjump" highlightClick="1"/>
          </p:cNvPr>
          <p:cNvSpPr/>
          <p:nvPr/>
        </p:nvSpPr>
        <p:spPr>
          <a:xfrm>
            <a:off x="7217955" y="5895880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15130" y="6016078"/>
            <a:ext cx="593725" cy="525576"/>
          </a:xfrm>
          <a:prstGeom prst="actionButtonHome">
            <a:avLst/>
          </a:prstGeom>
          <a:solidFill>
            <a:schemeClr val="accent1"/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oo</a:t>
            </a:r>
            <a:endParaRPr lang="en-US" b="1" dirty="0" smtClean="0"/>
          </a:p>
        </p:txBody>
      </p:sp>
      <p:pic>
        <p:nvPicPr>
          <p:cNvPr id="4" name="28 o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84168" y="476672"/>
            <a:ext cx="609600" cy="609600"/>
          </a:xfrm>
          <a:prstGeom prst="rect">
            <a:avLst/>
          </a:prstGeom>
        </p:spPr>
      </p:pic>
      <p:pic>
        <p:nvPicPr>
          <p:cNvPr id="13" name="45 z,w,ng,v,oo,oo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2819.0624" end="18275.79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3169" y="781472"/>
            <a:ext cx="304800" cy="304800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 prstMaterial="clear"/>
        </p:spPr>
      </p:pic>
      <p:pic>
        <p:nvPicPr>
          <p:cNvPr id="14" name="45 z,w,ng,v,oo,oo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5873.2032" end="5221.652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3169" y="1412776"/>
            <a:ext cx="304800" cy="304800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 prstMaterial="clear"/>
        </p:spPr>
      </p:pic>
      <p:sp>
        <p:nvSpPr>
          <p:cNvPr id="5" name="Rectangle 4"/>
          <p:cNvSpPr/>
          <p:nvPr/>
        </p:nvSpPr>
        <p:spPr>
          <a:xfrm>
            <a:off x="2771800" y="749206"/>
            <a:ext cx="675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short</a:t>
            </a:r>
            <a:endParaRPr lang="en-MY" dirty="0"/>
          </a:p>
        </p:txBody>
      </p:sp>
      <p:sp>
        <p:nvSpPr>
          <p:cNvPr id="12" name="Rectangle 11"/>
          <p:cNvSpPr/>
          <p:nvPr/>
        </p:nvSpPr>
        <p:spPr>
          <a:xfrm>
            <a:off x="2771799" y="1380510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long</a:t>
            </a:r>
            <a:endParaRPr lang="en-MY" dirty="0"/>
          </a:p>
        </p:txBody>
      </p:sp>
      <p:sp>
        <p:nvSpPr>
          <p:cNvPr id="15" name="Rectangle 14"/>
          <p:cNvSpPr/>
          <p:nvPr/>
        </p:nvSpPr>
        <p:spPr>
          <a:xfrm>
            <a:off x="5185861" y="4380856"/>
            <a:ext cx="3310522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Comic Sans MS" pitchFamily="66" charset="0"/>
              </a:rPr>
              <a:t>Who </a:t>
            </a:r>
            <a:r>
              <a:rPr lang="en-US" sz="1400" b="1" dirty="0">
                <a:latin typeface="Comic Sans MS" pitchFamily="66" charset="0"/>
              </a:rPr>
              <a:t>wants to be a cuckoo</a:t>
            </a:r>
            <a:r>
              <a:rPr lang="en-US" sz="1400" b="1" dirty="0" smtClean="0">
                <a:latin typeface="Comic Sans MS" pitchFamily="66" charset="0"/>
              </a:rPr>
              <a:t>?</a:t>
            </a:r>
          </a:p>
          <a:p>
            <a:r>
              <a:rPr lang="en-US" sz="1400" b="1" dirty="0">
                <a:latin typeface="Comic Sans MS" pitchFamily="66" charset="0"/>
              </a:rPr>
              <a:t>Who wants to be a cuckoo?</a:t>
            </a:r>
            <a:endParaRPr lang="en-MY" sz="1400" b="1" dirty="0">
              <a:latin typeface="Comic Sans MS" pitchFamily="66" charset="0"/>
            </a:endParaRPr>
          </a:p>
          <a:p>
            <a:r>
              <a:rPr lang="en-US" sz="1400" b="1" dirty="0">
                <a:latin typeface="Comic Sans MS" pitchFamily="66" charset="0"/>
              </a:rPr>
              <a:t>Who wants to be a cuckoo?</a:t>
            </a:r>
            <a:endParaRPr lang="en-MY" sz="1400" b="1" dirty="0">
              <a:latin typeface="Comic Sans MS" pitchFamily="66" charset="0"/>
            </a:endParaRPr>
          </a:p>
          <a:p>
            <a:r>
              <a:rPr lang="en-US" sz="1400" b="1" dirty="0" smtClean="0">
                <a:latin typeface="Comic Sans MS" pitchFamily="66" charset="0"/>
              </a:rPr>
              <a:t>/</a:t>
            </a:r>
            <a:r>
              <a:rPr lang="en-US" sz="1400" b="1" dirty="0" err="1" smtClean="0">
                <a:latin typeface="Comic Sans MS" pitchFamily="66" charset="0"/>
              </a:rPr>
              <a:t>oo</a:t>
            </a:r>
            <a:r>
              <a:rPr lang="en-US" sz="1400" b="1" dirty="0" smtClean="0">
                <a:latin typeface="Comic Sans MS" pitchFamily="66" charset="0"/>
              </a:rPr>
              <a:t>/-/OO/, /</a:t>
            </a:r>
            <a:r>
              <a:rPr lang="en-US" sz="1400" b="1" dirty="0" err="1" smtClean="0">
                <a:latin typeface="Comic Sans MS" pitchFamily="66" charset="0"/>
              </a:rPr>
              <a:t>oo</a:t>
            </a:r>
            <a:r>
              <a:rPr lang="en-US" sz="1400" b="1" dirty="0" smtClean="0">
                <a:latin typeface="Comic Sans MS" pitchFamily="66" charset="0"/>
              </a:rPr>
              <a:t>/-/OO/,/</a:t>
            </a:r>
            <a:r>
              <a:rPr lang="en-US" sz="1400" b="1" dirty="0" err="1" smtClean="0">
                <a:latin typeface="Comic Sans MS" pitchFamily="66" charset="0"/>
              </a:rPr>
              <a:t>oo</a:t>
            </a:r>
            <a:r>
              <a:rPr lang="en-US" sz="1400" b="1" dirty="0" smtClean="0">
                <a:latin typeface="Comic Sans MS" pitchFamily="66" charset="0"/>
              </a:rPr>
              <a:t>/-/OO/!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5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cat_happy_clapp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20938"/>
            <a:ext cx="2659062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3132138" y="2420938"/>
            <a:ext cx="4176712" cy="1116012"/>
          </a:xfrm>
          <a:prstGeom prst="wedgeEllipseCallout">
            <a:avLst>
              <a:gd name="adj1" fmla="val -76972"/>
              <a:gd name="adj2" fmla="val 83496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24971065"/>
              </p:ext>
            </p:extLst>
          </p:nvPr>
        </p:nvGraphicFramePr>
        <p:xfrm>
          <a:off x="2195736" y="1268413"/>
          <a:ext cx="3672408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0338" y="2708275"/>
            <a:ext cx="5111750" cy="110807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GB" smtClean="0"/>
              <a:t>y, x, ch, sh, th, </a:t>
            </a:r>
            <a:r>
              <a:rPr lang="en-GB" b="1" smtClean="0"/>
              <a:t>th</a:t>
            </a:r>
          </a:p>
        </p:txBody>
      </p:sp>
      <p:sp>
        <p:nvSpPr>
          <p:cNvPr id="4" name="5-Point Star 3">
            <a:hlinkClick r:id="rId8" action="ppaction://hlinksldjump"/>
          </p:cNvPr>
          <p:cNvSpPr/>
          <p:nvPr/>
        </p:nvSpPr>
        <p:spPr>
          <a:xfrm>
            <a:off x="3061875" y="3789040"/>
            <a:ext cx="914400" cy="914400"/>
          </a:xfrm>
          <a:prstGeom prst="star5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y</a:t>
            </a:r>
            <a:endParaRPr lang="en-MY" sz="2400" dirty="0">
              <a:solidFill>
                <a:schemeClr val="tx1"/>
              </a:solidFill>
            </a:endParaRPr>
          </a:p>
        </p:txBody>
      </p:sp>
      <p:sp>
        <p:nvSpPr>
          <p:cNvPr id="8" name="5-Point Star 7">
            <a:hlinkClick r:id="rId9" action="ppaction://hlinksldjump"/>
          </p:cNvPr>
          <p:cNvSpPr/>
          <p:nvPr/>
        </p:nvSpPr>
        <p:spPr>
          <a:xfrm>
            <a:off x="4167147" y="3789039"/>
            <a:ext cx="914400" cy="914400"/>
          </a:xfrm>
          <a:prstGeom prst="star5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x</a:t>
            </a:r>
            <a:endParaRPr lang="en-MY" sz="2400" dirty="0">
              <a:solidFill>
                <a:schemeClr val="tx1"/>
              </a:solidFill>
            </a:endParaRPr>
          </a:p>
        </p:txBody>
      </p:sp>
      <p:sp>
        <p:nvSpPr>
          <p:cNvPr id="9" name="5-Point Star 8">
            <a:hlinkClick r:id="rId10" action="ppaction://hlinksldjump"/>
          </p:cNvPr>
          <p:cNvSpPr/>
          <p:nvPr/>
        </p:nvSpPr>
        <p:spPr>
          <a:xfrm>
            <a:off x="5340701" y="3671644"/>
            <a:ext cx="1296144" cy="1149191"/>
          </a:xfrm>
          <a:prstGeom prst="star5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ch</a:t>
            </a:r>
            <a:endParaRPr lang="en-MY" sz="2400" dirty="0">
              <a:solidFill>
                <a:schemeClr val="tx1"/>
              </a:solidFill>
            </a:endParaRPr>
          </a:p>
        </p:txBody>
      </p:sp>
      <p:sp>
        <p:nvSpPr>
          <p:cNvPr id="14" name="5-Point Star 13">
            <a:hlinkClick r:id="rId11" action="ppaction://hlinksldjump"/>
          </p:cNvPr>
          <p:cNvSpPr/>
          <p:nvPr/>
        </p:nvSpPr>
        <p:spPr>
          <a:xfrm>
            <a:off x="2871003" y="5037214"/>
            <a:ext cx="1296144" cy="1149191"/>
          </a:xfrm>
          <a:prstGeom prst="star5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sh</a:t>
            </a:r>
            <a:endParaRPr lang="en-MY" sz="2400" dirty="0">
              <a:solidFill>
                <a:schemeClr val="tx1"/>
              </a:solidFill>
            </a:endParaRPr>
          </a:p>
        </p:txBody>
      </p:sp>
      <p:sp>
        <p:nvSpPr>
          <p:cNvPr id="15" name="5-Point Star 14">
            <a:hlinkClick r:id="rId12" action="ppaction://hlinksldjump"/>
          </p:cNvPr>
          <p:cNvSpPr/>
          <p:nvPr/>
        </p:nvSpPr>
        <p:spPr>
          <a:xfrm>
            <a:off x="4277935" y="4820836"/>
            <a:ext cx="1607223" cy="1365572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</a:t>
            </a:r>
            <a:r>
              <a:rPr lang="en-US" sz="2400" dirty="0" err="1" smtClean="0">
                <a:solidFill>
                  <a:schemeClr val="tx1"/>
                </a:solidFill>
              </a:rPr>
              <a:t>h</a:t>
            </a:r>
            <a:endParaRPr lang="en-MY" sz="2400" dirty="0">
              <a:solidFill>
                <a:schemeClr val="tx1"/>
              </a:solidFill>
            </a:endParaRPr>
          </a:p>
        </p:txBody>
      </p:sp>
      <p:sp>
        <p:nvSpPr>
          <p:cNvPr id="16" name="5-Point Star 15">
            <a:hlinkClick r:id="rId12" action="ppaction://hlinksldjump"/>
          </p:cNvPr>
          <p:cNvSpPr/>
          <p:nvPr/>
        </p:nvSpPr>
        <p:spPr>
          <a:xfrm>
            <a:off x="5988773" y="4581128"/>
            <a:ext cx="1751579" cy="1605279"/>
          </a:xfrm>
          <a:prstGeom prst="star5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t</a:t>
            </a:r>
            <a:r>
              <a:rPr lang="en-US" sz="2400" b="1" dirty="0" err="1" smtClean="0">
                <a:solidFill>
                  <a:schemeClr val="bg1"/>
                </a:solidFill>
              </a:rPr>
              <a:t>h</a:t>
            </a:r>
            <a:endParaRPr lang="en-MY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9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247900" cy="4676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398" y="4385166"/>
            <a:ext cx="3132734" cy="1200329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Pretend to eat yoghurt from a </a:t>
            </a:r>
            <a:r>
              <a:rPr lang="en-US" dirty="0" err="1" smtClean="0"/>
              <a:t>spoon,saying</a:t>
            </a:r>
            <a:r>
              <a:rPr lang="en-US" dirty="0" smtClean="0"/>
              <a:t> </a:t>
            </a:r>
            <a:r>
              <a:rPr lang="en-US" dirty="0" err="1" smtClean="0"/>
              <a:t>y,y,yoghurt</a:t>
            </a:r>
            <a:r>
              <a:rPr lang="en-US" dirty="0" smtClean="0"/>
              <a:t> with each spoonful.</a:t>
            </a:r>
          </a:p>
        </p:txBody>
      </p:sp>
      <p:pic>
        <p:nvPicPr>
          <p:cNvPr id="6" name="46 z,x,ch,sh,th,th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389.68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6093296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32" y="1332687"/>
            <a:ext cx="3270865" cy="29041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Action Button: Back or Previous 7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/>
              <a:t>y</a:t>
            </a:r>
            <a:endParaRPr lang="en-US" b="1" dirty="0" smtClean="0"/>
          </a:p>
        </p:txBody>
      </p:sp>
      <p:pic>
        <p:nvPicPr>
          <p:cNvPr id="4" name="29 y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0152" y="47667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47432" y="4506108"/>
            <a:ext cx="2376264" cy="160043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I like to </a:t>
            </a:r>
            <a:r>
              <a:rPr lang="en-US" sz="1400" b="1" dirty="0" err="1">
                <a:latin typeface="Comic Sans MS" pitchFamily="66" charset="0"/>
              </a:rPr>
              <a:t>eat,eat,eat</a:t>
            </a:r>
            <a:r>
              <a:rPr lang="en-US" sz="1400" b="1" dirty="0">
                <a:latin typeface="Comic Sans MS" pitchFamily="66" charset="0"/>
              </a:rPr>
              <a:t>,</a:t>
            </a:r>
          </a:p>
          <a:p>
            <a:r>
              <a:rPr lang="en-US" sz="1400" b="1" dirty="0" smtClean="0">
                <a:latin typeface="Comic Sans MS" pitchFamily="66" charset="0"/>
              </a:rPr>
              <a:t>yoghurt </a:t>
            </a:r>
            <a:r>
              <a:rPr lang="en-US" sz="1400" b="1" dirty="0">
                <a:latin typeface="Comic Sans MS" pitchFamily="66" charset="0"/>
              </a:rPr>
              <a:t>and bananas</a:t>
            </a:r>
            <a:r>
              <a:rPr lang="en-US" sz="1400" b="1" dirty="0" smtClean="0">
                <a:latin typeface="Comic Sans MS" pitchFamily="66" charset="0"/>
              </a:rPr>
              <a:t>.</a:t>
            </a:r>
          </a:p>
          <a:p>
            <a:r>
              <a:rPr lang="en-US" sz="1400" b="1" dirty="0">
                <a:latin typeface="Comic Sans MS" pitchFamily="66" charset="0"/>
              </a:rPr>
              <a:t>I like to </a:t>
            </a:r>
            <a:r>
              <a:rPr lang="en-US" sz="1400" b="1" dirty="0" err="1">
                <a:latin typeface="Comic Sans MS" pitchFamily="66" charset="0"/>
              </a:rPr>
              <a:t>eat,eat,eat</a:t>
            </a:r>
            <a:r>
              <a:rPr lang="en-US" sz="1400" b="1" dirty="0">
                <a:latin typeface="Comic Sans MS" pitchFamily="66" charset="0"/>
              </a:rPr>
              <a:t>,</a:t>
            </a:r>
          </a:p>
          <a:p>
            <a:r>
              <a:rPr lang="en-US" sz="1400" b="1" dirty="0" smtClean="0">
                <a:latin typeface="Comic Sans MS" pitchFamily="66" charset="0"/>
              </a:rPr>
              <a:t>yoghurt </a:t>
            </a:r>
            <a:r>
              <a:rPr lang="en-US" sz="1400" b="1" dirty="0">
                <a:latin typeface="Comic Sans MS" pitchFamily="66" charset="0"/>
              </a:rPr>
              <a:t>and bananas.</a:t>
            </a:r>
          </a:p>
          <a:p>
            <a:r>
              <a:rPr lang="en-US" sz="1400" b="1" dirty="0">
                <a:latin typeface="Comic Sans MS" pitchFamily="66" charset="0"/>
              </a:rPr>
              <a:t>I like to </a:t>
            </a:r>
            <a:r>
              <a:rPr lang="en-US" sz="1400" b="1" dirty="0" err="1">
                <a:latin typeface="Comic Sans MS" pitchFamily="66" charset="0"/>
              </a:rPr>
              <a:t>eat,eat,eat</a:t>
            </a:r>
            <a:r>
              <a:rPr lang="en-US" sz="1400" b="1" dirty="0">
                <a:latin typeface="Comic Sans MS" pitchFamily="66" charset="0"/>
              </a:rPr>
              <a:t>,</a:t>
            </a:r>
          </a:p>
          <a:p>
            <a:r>
              <a:rPr lang="en-US" sz="1400" b="1" dirty="0" smtClean="0">
                <a:latin typeface="Comic Sans MS" pitchFamily="66" charset="0"/>
              </a:rPr>
              <a:t>yoghurt </a:t>
            </a:r>
            <a:r>
              <a:rPr lang="en-US" sz="1400" b="1" dirty="0">
                <a:latin typeface="Comic Sans MS" pitchFamily="66" charset="0"/>
              </a:rPr>
              <a:t>and bananas.</a:t>
            </a:r>
          </a:p>
          <a:p>
            <a:r>
              <a:rPr lang="en-US" sz="1400" b="1" dirty="0" smtClean="0">
                <a:latin typeface="Comic Sans MS" pitchFamily="66" charset="0"/>
              </a:rPr>
              <a:t>/y/-/y/-/y/-/y-/y-!</a:t>
            </a:r>
            <a:endParaRPr lang="en-US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27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276475" cy="44386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3962673"/>
            <a:ext cx="2592288" cy="1200329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Pretend to take an x-ray with an x-ray </a:t>
            </a:r>
            <a:r>
              <a:rPr lang="en-US" dirty="0" err="1" smtClean="0"/>
              <a:t>camera,saying</a:t>
            </a:r>
            <a:r>
              <a:rPr lang="en-US" dirty="0" smtClean="0"/>
              <a:t> </a:t>
            </a:r>
            <a:r>
              <a:rPr lang="en-US" dirty="0" err="1" smtClean="0"/>
              <a:t>ks,ks,ks</a:t>
            </a:r>
            <a:r>
              <a:rPr lang="en-US" dirty="0" smtClean="0"/>
              <a:t>.</a:t>
            </a:r>
          </a:p>
        </p:txBody>
      </p:sp>
      <p:pic>
        <p:nvPicPr>
          <p:cNvPr id="4" name="46 z,x,ch,sh,th,th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18.3392" end="54521.78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2" y="6093296"/>
            <a:ext cx="209428" cy="20942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31" y="1332687"/>
            <a:ext cx="3270865" cy="29041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ction Button: Back or Previous 5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x</a:t>
            </a:r>
          </a:p>
        </p:txBody>
      </p:sp>
      <p:pic>
        <p:nvPicPr>
          <p:cNvPr id="2" name="30 x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2160" y="47667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90243" y="4562837"/>
            <a:ext cx="2490639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ks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ks</a:t>
            </a:r>
            <a:r>
              <a:rPr lang="en-US" sz="1400" b="1" dirty="0">
                <a:latin typeface="Comic Sans MS" pitchFamily="66" charset="0"/>
              </a:rPr>
              <a:t>/! Take an x-ray</a:t>
            </a:r>
            <a:r>
              <a:rPr lang="en-US" sz="1400" b="1" dirty="0" smtClean="0">
                <a:latin typeface="Comic Sans MS" pitchFamily="66" charset="0"/>
              </a:rPr>
              <a:t>.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ks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ks</a:t>
            </a:r>
            <a:r>
              <a:rPr lang="en-US" sz="1400" b="1" dirty="0">
                <a:latin typeface="Comic Sans MS" pitchFamily="66" charset="0"/>
              </a:rPr>
              <a:t>/! Take an x-ray</a:t>
            </a:r>
            <a:r>
              <a:rPr lang="en-US" sz="1400" b="1" dirty="0" smtClean="0">
                <a:latin typeface="Comic Sans MS" pitchFamily="66" charset="0"/>
              </a:rPr>
              <a:t>.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ks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ks</a:t>
            </a:r>
            <a:r>
              <a:rPr lang="en-US" sz="1400" b="1" dirty="0">
                <a:latin typeface="Comic Sans MS" pitchFamily="66" charset="0"/>
              </a:rPr>
              <a:t>/! Take an </a:t>
            </a:r>
            <a:r>
              <a:rPr lang="en-US" sz="1400" b="1" dirty="0" smtClean="0">
                <a:latin typeface="Comic Sans MS" pitchFamily="66" charset="0"/>
              </a:rPr>
              <a:t>x-ray.</a:t>
            </a:r>
            <a:endParaRPr lang="en-US" sz="1400" b="1" dirty="0">
              <a:latin typeface="Comic Sans MS" pitchFamily="66" charset="0"/>
            </a:endParaRPr>
          </a:p>
          <a:p>
            <a:r>
              <a:rPr lang="en-US" sz="1400" b="1" dirty="0">
                <a:latin typeface="Comic Sans MS" pitchFamily="66" charset="0"/>
              </a:rPr>
              <a:t>- x-ray of my hand.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1895475" cy="41148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3933056"/>
            <a:ext cx="2592288" cy="1477328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Pretend to be  a steam train moving arms like the piston rods, saying </a:t>
            </a:r>
            <a:r>
              <a:rPr lang="en-US" dirty="0" err="1" smtClean="0"/>
              <a:t>ch,ch,ch</a:t>
            </a:r>
            <a:r>
              <a:rPr lang="en-US" dirty="0"/>
              <a:t>.</a:t>
            </a:r>
            <a:endParaRPr lang="en-US" dirty="0" smtClean="0"/>
          </a:p>
        </p:txBody>
      </p:sp>
      <p:pic>
        <p:nvPicPr>
          <p:cNvPr id="4" name="46 z,x,ch,sh,th,th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26.3632" end="43503.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762" y="6093296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5" name="Rectangle 4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ch</a:t>
            </a:r>
            <a:endParaRPr lang="en-US" b="1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31" y="1332687"/>
            <a:ext cx="3254354" cy="29041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Action Button: Back or Previous 6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" name="31 ch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84168" y="47667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2184" y="4514621"/>
            <a:ext cx="3090247" cy="13849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Trains are </a:t>
            </a:r>
            <a:r>
              <a:rPr lang="en-US" sz="1400" b="1" dirty="0" smtClean="0">
                <a:latin typeface="Comic Sans MS" pitchFamily="66" charset="0"/>
              </a:rPr>
              <a:t>chugging up </a:t>
            </a:r>
            <a:r>
              <a:rPr lang="en-US" sz="1400" b="1" dirty="0">
                <a:latin typeface="Comic Sans MS" pitchFamily="66" charset="0"/>
              </a:rPr>
              <a:t>the hill.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ch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ch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ch</a:t>
            </a:r>
            <a:r>
              <a:rPr lang="en-US" sz="1400" b="1" dirty="0">
                <a:latin typeface="Comic Sans MS" pitchFamily="66" charset="0"/>
              </a:rPr>
              <a:t>/,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ch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ch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ch</a:t>
            </a:r>
            <a:r>
              <a:rPr lang="en-US" sz="1400" b="1" dirty="0">
                <a:latin typeface="Comic Sans MS" pitchFamily="66" charset="0"/>
              </a:rPr>
              <a:t>/.</a:t>
            </a:r>
          </a:p>
          <a:p>
            <a:r>
              <a:rPr lang="en-US" sz="1400" b="1" dirty="0">
                <a:latin typeface="Comic Sans MS" pitchFamily="66" charset="0"/>
              </a:rPr>
              <a:t>Trains are </a:t>
            </a:r>
            <a:r>
              <a:rPr lang="en-US" sz="1400" b="1" dirty="0" smtClean="0">
                <a:latin typeface="Comic Sans MS" pitchFamily="66" charset="0"/>
              </a:rPr>
              <a:t>chugging up </a:t>
            </a:r>
            <a:r>
              <a:rPr lang="en-US" sz="1400" b="1" dirty="0">
                <a:latin typeface="Comic Sans MS" pitchFamily="66" charset="0"/>
              </a:rPr>
              <a:t>the hill.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ch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ch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ch</a:t>
            </a:r>
            <a:r>
              <a:rPr lang="en-US" sz="1400" b="1" dirty="0">
                <a:latin typeface="Comic Sans MS" pitchFamily="66" charset="0"/>
              </a:rPr>
              <a:t>/</a:t>
            </a:r>
          </a:p>
          <a:p>
            <a:r>
              <a:rPr lang="en-US" sz="1400" b="1" dirty="0" err="1">
                <a:latin typeface="Comic Sans MS" pitchFamily="66" charset="0"/>
              </a:rPr>
              <a:t>Choo.choo</a:t>
            </a:r>
            <a:r>
              <a:rPr lang="en-US" sz="1400" b="1" dirty="0">
                <a:latin typeface="Comic Sans MS" pitchFamily="66" charset="0"/>
              </a:rPr>
              <a:t>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5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2133600" cy="4324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192" y="4221088"/>
            <a:ext cx="2592288" cy="923330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Place index finder over your lips ,and say </a:t>
            </a:r>
            <a:r>
              <a:rPr lang="en-US" dirty="0" err="1" smtClean="0"/>
              <a:t>sh,sh</a:t>
            </a:r>
            <a:r>
              <a:rPr lang="en-US" dirty="0" smtClean="0"/>
              <a:t>.</a:t>
            </a:r>
          </a:p>
        </p:txBody>
      </p:sp>
      <p:pic>
        <p:nvPicPr>
          <p:cNvPr id="4" name="46 z,x,ch,sh,th,th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94.56" end="30015.47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086" y="6093296"/>
            <a:ext cx="220815" cy="220815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30" y="1332687"/>
            <a:ext cx="3232863" cy="29041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ction Button: Back or Previous 5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/>
              <a:t>s</a:t>
            </a:r>
            <a:r>
              <a:rPr lang="en-US" b="1" dirty="0" err="1" smtClean="0"/>
              <a:t>h</a:t>
            </a:r>
            <a:endParaRPr lang="en-US" b="1" dirty="0" smtClean="0"/>
          </a:p>
        </p:txBody>
      </p:sp>
      <p:pic>
        <p:nvPicPr>
          <p:cNvPr id="2" name="32 sh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7423" y="47667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00602" y="4451920"/>
            <a:ext cx="3232391" cy="13849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Comic Sans MS" pitchFamily="66" charset="0"/>
              </a:rPr>
              <a:t>Hush!Hush!Hush</a:t>
            </a:r>
            <a:r>
              <a:rPr lang="en-US" sz="1400" b="1" dirty="0">
                <a:latin typeface="Comic Sans MS" pitchFamily="66" charset="0"/>
              </a:rPr>
              <a:t>!</a:t>
            </a:r>
          </a:p>
          <a:p>
            <a:r>
              <a:rPr lang="en-US" sz="1400" b="1" dirty="0">
                <a:latin typeface="Comic Sans MS" pitchFamily="66" charset="0"/>
              </a:rPr>
              <a:t>Don’t make a sound.</a:t>
            </a:r>
          </a:p>
          <a:p>
            <a:r>
              <a:rPr lang="en-US" sz="1400" b="1" dirty="0">
                <a:latin typeface="Comic Sans MS" pitchFamily="66" charset="0"/>
              </a:rPr>
              <a:t>Be as quiet as you can be.</a:t>
            </a:r>
          </a:p>
          <a:p>
            <a:r>
              <a:rPr lang="en-US" sz="1400" b="1" dirty="0">
                <a:latin typeface="Comic Sans MS" pitchFamily="66" charset="0"/>
              </a:rPr>
              <a:t>The baby’s asleep and I’m tired out.</a:t>
            </a:r>
          </a:p>
          <a:p>
            <a:r>
              <a:rPr lang="en-US" sz="1400" b="1" dirty="0" err="1">
                <a:latin typeface="Comic Sans MS" pitchFamily="66" charset="0"/>
              </a:rPr>
              <a:t>Sh</a:t>
            </a:r>
            <a:r>
              <a:rPr lang="en-US" sz="1400" b="1" dirty="0">
                <a:latin typeface="Comic Sans MS" pitchFamily="66" charset="0"/>
              </a:rPr>
              <a:t>! /</a:t>
            </a:r>
            <a:r>
              <a:rPr lang="en-US" sz="1400" b="1" dirty="0" err="1">
                <a:latin typeface="Comic Sans MS" pitchFamily="66" charset="0"/>
              </a:rPr>
              <a:t>sh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sh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sh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sh</a:t>
            </a:r>
            <a:r>
              <a:rPr lang="en-US" sz="1400" b="1" dirty="0">
                <a:latin typeface="Comic Sans MS" pitchFamily="66" charset="0"/>
              </a:rPr>
              <a:t>/!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3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8" y="692695"/>
            <a:ext cx="2286000" cy="45529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22" y="1484784"/>
            <a:ext cx="3366070" cy="280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41 s,a,t,i,p,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94.9648" end="36357.51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8618" y="5733256"/>
            <a:ext cx="432048" cy="43204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6" name="Rectangle 5"/>
          <p:cNvSpPr/>
          <p:nvPr/>
        </p:nvSpPr>
        <p:spPr>
          <a:xfrm>
            <a:off x="322827" y="4005064"/>
            <a:ext cx="2557582" cy="1477328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b="1" dirty="0" smtClean="0"/>
              <a:t>Children imitate watching </a:t>
            </a:r>
            <a:r>
              <a:rPr lang="en-US" b="1" dirty="0" err="1" smtClean="0"/>
              <a:t>tennis,turning</a:t>
            </a:r>
            <a:r>
              <a:rPr lang="en-US" b="1" dirty="0" smtClean="0"/>
              <a:t> head from side to </a:t>
            </a:r>
            <a:r>
              <a:rPr lang="en-US" b="1" dirty="0" err="1" smtClean="0"/>
              <a:t>side,and</a:t>
            </a:r>
            <a:r>
              <a:rPr lang="en-US" b="1" dirty="0" smtClean="0"/>
              <a:t> saying </a:t>
            </a:r>
            <a:r>
              <a:rPr lang="en-US" b="1" dirty="0" err="1" smtClean="0"/>
              <a:t>t,t,t,t</a:t>
            </a:r>
            <a:r>
              <a:rPr lang="en-US" b="1" dirty="0" smtClean="0"/>
              <a:t>.</a:t>
            </a:r>
            <a:endParaRPr lang="en-MY" b="1" dirty="0"/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t</a:t>
            </a:r>
          </a:p>
        </p:txBody>
      </p:sp>
      <p:pic>
        <p:nvPicPr>
          <p:cNvPr id="2" name="03 t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15372" y="476672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8268" y="4506981"/>
            <a:ext cx="3402124" cy="11695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When I watch the tennis game,</a:t>
            </a:r>
          </a:p>
          <a:p>
            <a:r>
              <a:rPr lang="en-US" sz="1400" b="1" dirty="0">
                <a:latin typeface="Comic Sans MS" pitchFamily="66" charset="0"/>
              </a:rPr>
              <a:t>/t/ - /t/ - /t/,</a:t>
            </a:r>
          </a:p>
          <a:p>
            <a:r>
              <a:rPr lang="en-US" sz="1400" b="1" dirty="0">
                <a:latin typeface="Comic Sans MS" pitchFamily="66" charset="0"/>
              </a:rPr>
              <a:t>/t/ -/t/-/t/…</a:t>
            </a:r>
          </a:p>
          <a:p>
            <a:r>
              <a:rPr lang="en-US" sz="1400" b="1" dirty="0">
                <a:latin typeface="Comic Sans MS" pitchFamily="66" charset="0"/>
              </a:rPr>
              <a:t>…when I watch the tennis game</a:t>
            </a:r>
          </a:p>
          <a:p>
            <a:r>
              <a:rPr lang="en-US" sz="1400" b="1" dirty="0">
                <a:latin typeface="Comic Sans MS" pitchFamily="66" charset="0"/>
              </a:rPr>
              <a:t>My head goes back and forth.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124075" cy="38385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6 z,x,ch,sh,th,th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12.6112" end="16907.45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779007"/>
            <a:ext cx="322248" cy="322248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 prstMaterial="clear"/>
        </p:spPr>
      </p:pic>
      <p:sp>
        <p:nvSpPr>
          <p:cNvPr id="2" name="Rectangle 1"/>
          <p:cNvSpPr/>
          <p:nvPr/>
        </p:nvSpPr>
        <p:spPr>
          <a:xfrm>
            <a:off x="539552" y="409675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</a:t>
            </a:r>
            <a:endParaRPr lang="en-MY" dirty="0"/>
          </a:p>
        </p:txBody>
      </p:sp>
      <p:pic>
        <p:nvPicPr>
          <p:cNvPr id="5" name="46 z,x,ch,sh,th,th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880.5184" end="5129.22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80" y="779007"/>
            <a:ext cx="275741" cy="275741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 prstMaterial="clear"/>
        </p:spPr>
      </p:pic>
      <p:sp>
        <p:nvSpPr>
          <p:cNvPr id="6" name="Rectangle 5"/>
          <p:cNvSpPr/>
          <p:nvPr/>
        </p:nvSpPr>
        <p:spPr>
          <a:xfrm>
            <a:off x="1565214" y="390844"/>
            <a:ext cx="528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unv</a:t>
            </a:r>
            <a:endParaRPr lang="en-MY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30" y="1314480"/>
            <a:ext cx="3252944" cy="28960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07094" y="4291084"/>
            <a:ext cx="584178" cy="1031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Action Button: Back or Previous 8">
            <a:hlinkClick r:id="rId10" action="ppaction://hlinksldjump" highlightClick="1"/>
          </p:cNvPr>
          <p:cNvSpPr/>
          <p:nvPr/>
        </p:nvSpPr>
        <p:spPr>
          <a:xfrm>
            <a:off x="7092280" y="5895199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15130" y="6016078"/>
            <a:ext cx="593725" cy="525576"/>
          </a:xfrm>
          <a:prstGeom prst="actionButtonHome">
            <a:avLst/>
          </a:prstGeom>
          <a:solidFill>
            <a:schemeClr val="accent1"/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8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91272" y="5895199"/>
            <a:ext cx="540543" cy="526256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12360" y="5895880"/>
            <a:ext cx="540543" cy="526256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th</a:t>
            </a:r>
            <a:endParaRPr lang="en-US" b="1" dirty="0" smtClean="0"/>
          </a:p>
        </p:txBody>
      </p:sp>
      <p:pic>
        <p:nvPicPr>
          <p:cNvPr id="7" name="33 th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4224" y="549547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3929462"/>
            <a:ext cx="3730871" cy="1384995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omic Sans MS" pitchFamily="66" charset="0"/>
              </a:rPr>
              <a:t>Action</a:t>
            </a:r>
          </a:p>
          <a:p>
            <a:r>
              <a:rPr lang="en-US" sz="1400" dirty="0" smtClean="0">
                <a:latin typeface="Comic Sans MS" pitchFamily="66" charset="0"/>
              </a:rPr>
              <a:t>Child pretends to be a little rude by sticking out tongue a little and saying </a:t>
            </a:r>
            <a:r>
              <a:rPr lang="en-US" sz="1400" dirty="0" err="1" smtClean="0">
                <a:latin typeface="Comic Sans MS" pitchFamily="66" charset="0"/>
              </a:rPr>
              <a:t>th</a:t>
            </a:r>
            <a:r>
              <a:rPr lang="en-US" sz="1400" dirty="0" smtClean="0">
                <a:latin typeface="Comic Sans MS" pitchFamily="66" charset="0"/>
              </a:rPr>
              <a:t>(as in them),and very rude by sticking tongue out further and saying </a:t>
            </a:r>
            <a:r>
              <a:rPr lang="en-US" sz="1400" dirty="0" err="1" smtClean="0">
                <a:latin typeface="Comic Sans MS" pitchFamily="66" charset="0"/>
              </a:rPr>
              <a:t>th</a:t>
            </a:r>
            <a:r>
              <a:rPr lang="en-US" sz="1400" dirty="0" smtClean="0">
                <a:latin typeface="Comic Sans MS" pitchFamily="66" charset="0"/>
              </a:rPr>
              <a:t>(as in thumb)..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89543" y="4363154"/>
            <a:ext cx="4572000" cy="101566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Did you ever hear a rude clown make this sound and that sound?</a:t>
            </a:r>
          </a:p>
          <a:p>
            <a:r>
              <a:rPr lang="en-US" sz="1400" b="1" dirty="0">
                <a:latin typeface="Comic Sans MS" pitchFamily="66" charset="0"/>
              </a:rPr>
              <a:t>Did you ever hear  a rude clown </a:t>
            </a:r>
            <a:r>
              <a:rPr lang="en-US" sz="1400" b="1" dirty="0" smtClean="0">
                <a:latin typeface="Comic Sans MS" pitchFamily="66" charset="0"/>
              </a:rPr>
              <a:t>say</a:t>
            </a:r>
          </a:p>
          <a:p>
            <a:r>
              <a:rPr lang="en-US" sz="1400" b="1" dirty="0" smtClean="0">
                <a:latin typeface="Comic Sans MS" pitchFamily="66" charset="0"/>
              </a:rPr>
              <a:t> </a:t>
            </a:r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th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th</a:t>
            </a:r>
            <a:r>
              <a:rPr lang="en-US" sz="1400" b="1" dirty="0">
                <a:latin typeface="Comic Sans MS" pitchFamily="66" charset="0"/>
              </a:rPr>
              <a:t>/, /</a:t>
            </a:r>
            <a:r>
              <a:rPr lang="en-US" b="1" dirty="0" err="1">
                <a:latin typeface="Comic Sans MS" pitchFamily="66" charset="0"/>
              </a:rPr>
              <a:t>th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b="1" dirty="0" err="1">
                <a:latin typeface="Comic Sans MS" pitchFamily="66" charset="0"/>
              </a:rPr>
              <a:t>th</a:t>
            </a:r>
            <a:r>
              <a:rPr lang="en-US" sz="1400" b="1" dirty="0">
                <a:latin typeface="Comic Sans MS" pitchFamily="66" charset="0"/>
              </a:rPr>
              <a:t>/?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607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cat_happy_clapp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75"/>
            <a:ext cx="2659062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2838450" y="2349500"/>
            <a:ext cx="4325938" cy="935038"/>
          </a:xfrm>
          <a:prstGeom prst="wedgeEllipseCallout">
            <a:avLst>
              <a:gd name="adj1" fmla="val -79642"/>
              <a:gd name="adj2" fmla="val 127621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13047243"/>
              </p:ext>
            </p:extLst>
          </p:nvPr>
        </p:nvGraphicFramePr>
        <p:xfrm>
          <a:off x="2267744" y="1125538"/>
          <a:ext cx="3384376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2492375"/>
            <a:ext cx="4824413" cy="110807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GB" smtClean="0"/>
              <a:t>qu, ou, oi, ue, er, ar</a:t>
            </a:r>
          </a:p>
        </p:txBody>
      </p:sp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5195433" y="3949108"/>
            <a:ext cx="978408" cy="834162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ou</a:t>
            </a:r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6" name="Down Arrow 5">
            <a:hlinkClick r:id="rId9" action="ppaction://hlinksldjump"/>
          </p:cNvPr>
          <p:cNvSpPr/>
          <p:nvPr/>
        </p:nvSpPr>
        <p:spPr>
          <a:xfrm>
            <a:off x="3634890" y="3949108"/>
            <a:ext cx="1334529" cy="978408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qu</a:t>
            </a:r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7" name="Up Arrow 6">
            <a:hlinkClick r:id="rId10" action="ppaction://hlinksldjump"/>
          </p:cNvPr>
          <p:cNvSpPr/>
          <p:nvPr/>
        </p:nvSpPr>
        <p:spPr>
          <a:xfrm>
            <a:off x="6503588" y="3842681"/>
            <a:ext cx="936104" cy="978408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oi</a:t>
            </a:r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12" name="Up Arrow 11">
            <a:hlinkClick r:id="rId11" action="ppaction://hlinksldjump"/>
          </p:cNvPr>
          <p:cNvSpPr/>
          <p:nvPr/>
        </p:nvSpPr>
        <p:spPr>
          <a:xfrm>
            <a:off x="3623041" y="5333708"/>
            <a:ext cx="1301502" cy="978408"/>
          </a:xfrm>
          <a:prstGeom prst="up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ue</a:t>
            </a:r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13" name="Down Arrow 12">
            <a:hlinkClick r:id="rId12" action="ppaction://hlinksldjump"/>
          </p:cNvPr>
          <p:cNvSpPr/>
          <p:nvPr/>
        </p:nvSpPr>
        <p:spPr>
          <a:xfrm>
            <a:off x="6356753" y="5333708"/>
            <a:ext cx="1112133" cy="978408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ar</a:t>
            </a:r>
            <a:endParaRPr lang="en-MY" sz="2400" dirty="0">
              <a:solidFill>
                <a:schemeClr val="tx1"/>
              </a:solidFill>
            </a:endParaRPr>
          </a:p>
        </p:txBody>
      </p:sp>
      <p:sp>
        <p:nvSpPr>
          <p:cNvPr id="8" name="Left Arrow 7">
            <a:hlinkClick r:id="rId13" action="ppaction://hlinksldjump"/>
          </p:cNvPr>
          <p:cNvSpPr/>
          <p:nvPr/>
        </p:nvSpPr>
        <p:spPr>
          <a:xfrm>
            <a:off x="5106438" y="5333708"/>
            <a:ext cx="978408" cy="978408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er</a:t>
            </a:r>
            <a:endParaRPr lang="en-MY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3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1933575" cy="43624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29" y="1332687"/>
            <a:ext cx="3242153" cy="29041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ction Button: Back or Previous 5">
            <a:hlinkClick r:id="rId9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qu</a:t>
            </a:r>
            <a:endParaRPr lang="en-US" b="1" dirty="0" smtClean="0"/>
          </a:p>
        </p:txBody>
      </p:sp>
      <p:pic>
        <p:nvPicPr>
          <p:cNvPr id="8" name="47 qu,ou,oi,ue,er,ar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7698.26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5144" y="6126400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4" name="34 qu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0152" y="515144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8186" y="4616415"/>
            <a:ext cx="3209677" cy="1200329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endParaRPr lang="en-US" dirty="0" smtClean="0"/>
          </a:p>
          <a:p>
            <a:r>
              <a:rPr lang="en-US" dirty="0" smtClean="0"/>
              <a:t>Make a duck’s beak with hinged hands ,and say </a:t>
            </a:r>
            <a:r>
              <a:rPr lang="en-US" dirty="0" err="1" smtClean="0"/>
              <a:t>qu</a:t>
            </a:r>
            <a:r>
              <a:rPr lang="en-US" dirty="0" smtClean="0"/>
              <a:t> , </a:t>
            </a:r>
            <a:r>
              <a:rPr lang="en-US" dirty="0" err="1" smtClean="0"/>
              <a:t>qu</a:t>
            </a:r>
            <a:r>
              <a:rPr lang="en-US" dirty="0" smtClean="0"/>
              <a:t> ,qu..</a:t>
            </a:r>
          </a:p>
        </p:txBody>
      </p:sp>
      <p:sp>
        <p:nvSpPr>
          <p:cNvPr id="2" name="Rectangle 1"/>
          <p:cNvSpPr/>
          <p:nvPr/>
        </p:nvSpPr>
        <p:spPr>
          <a:xfrm>
            <a:off x="5525805" y="4525962"/>
            <a:ext cx="2590800" cy="181588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The duck in the pond</a:t>
            </a:r>
          </a:p>
          <a:p>
            <a:r>
              <a:rPr lang="en-US" sz="1400" b="1" dirty="0" smtClean="0">
                <a:latin typeface="Comic Sans MS" pitchFamily="66" charset="0"/>
              </a:rPr>
              <a:t>quacks</a:t>
            </a:r>
            <a:r>
              <a:rPr lang="en-US" sz="1400" b="1" dirty="0">
                <a:latin typeface="Comic Sans MS" pitchFamily="66" charset="0"/>
              </a:rPr>
              <a:t>”/</a:t>
            </a:r>
            <a:r>
              <a:rPr lang="en-US" sz="1400" b="1" dirty="0" err="1">
                <a:latin typeface="Comic Sans MS" pitchFamily="66" charset="0"/>
              </a:rPr>
              <a:t>qu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qu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qu</a:t>
            </a:r>
            <a:r>
              <a:rPr lang="en-US" sz="1400" b="1" dirty="0" smtClean="0">
                <a:latin typeface="Comic Sans MS" pitchFamily="66" charset="0"/>
              </a:rPr>
              <a:t>/,”</a:t>
            </a:r>
          </a:p>
          <a:p>
            <a:r>
              <a:rPr lang="en-US" sz="1400" b="1" dirty="0">
                <a:latin typeface="Comic Sans MS" pitchFamily="66" charset="0"/>
              </a:rPr>
              <a:t>”/</a:t>
            </a:r>
            <a:r>
              <a:rPr lang="en-US" sz="1400" b="1" dirty="0" err="1">
                <a:latin typeface="Comic Sans MS" pitchFamily="66" charset="0"/>
              </a:rPr>
              <a:t>qu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qu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qu</a:t>
            </a:r>
            <a:r>
              <a:rPr lang="en-US" sz="1400" b="1" dirty="0" smtClean="0">
                <a:latin typeface="Comic Sans MS" pitchFamily="66" charset="0"/>
              </a:rPr>
              <a:t>/.”</a:t>
            </a:r>
          </a:p>
          <a:p>
            <a:r>
              <a:rPr lang="en-US" sz="1400" b="1" dirty="0">
                <a:latin typeface="Comic Sans MS" pitchFamily="66" charset="0"/>
              </a:rPr>
              <a:t>”/</a:t>
            </a:r>
            <a:r>
              <a:rPr lang="en-US" sz="1400" b="1" dirty="0" err="1">
                <a:latin typeface="Comic Sans MS" pitchFamily="66" charset="0"/>
              </a:rPr>
              <a:t>qu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qu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qu</a:t>
            </a:r>
            <a:r>
              <a:rPr lang="en-US" sz="1400" b="1" dirty="0" smtClean="0">
                <a:latin typeface="Comic Sans MS" pitchFamily="66" charset="0"/>
              </a:rPr>
              <a:t>/.”</a:t>
            </a:r>
          </a:p>
          <a:p>
            <a:r>
              <a:rPr lang="en-US" sz="1400" b="1" dirty="0">
                <a:latin typeface="Comic Sans MS" pitchFamily="66" charset="0"/>
              </a:rPr>
              <a:t>The duck in the pond</a:t>
            </a:r>
          </a:p>
          <a:p>
            <a:r>
              <a:rPr lang="en-US" sz="1400" b="1" dirty="0">
                <a:latin typeface="Comic Sans MS" pitchFamily="66" charset="0"/>
              </a:rPr>
              <a:t>quacks”/</a:t>
            </a:r>
            <a:r>
              <a:rPr lang="en-US" sz="1400" b="1" dirty="0" err="1">
                <a:latin typeface="Comic Sans MS" pitchFamily="66" charset="0"/>
              </a:rPr>
              <a:t>qu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qu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qu</a:t>
            </a:r>
            <a:r>
              <a:rPr lang="en-US" sz="1400" b="1" dirty="0">
                <a:latin typeface="Comic Sans MS" pitchFamily="66" charset="0"/>
              </a:rPr>
              <a:t>/,”</a:t>
            </a:r>
          </a:p>
          <a:p>
            <a:r>
              <a:rPr lang="en-US" sz="1400" b="1" dirty="0">
                <a:latin typeface="Comic Sans MS" pitchFamily="66" charset="0"/>
              </a:rPr>
              <a:t>a</a:t>
            </a:r>
            <a:r>
              <a:rPr lang="en-US" sz="1400" b="1" dirty="0" smtClean="0">
                <a:latin typeface="Comic Sans MS" pitchFamily="66" charset="0"/>
              </a:rPr>
              <a:t>ll around the pond.</a:t>
            </a:r>
            <a:endParaRPr lang="en-MY" sz="1400" b="1" dirty="0">
              <a:latin typeface="Comic Sans MS" pitchFamily="66" charset="0"/>
            </a:endParaRPr>
          </a:p>
          <a:p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4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2238375" cy="43910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20" y="4003777"/>
            <a:ext cx="3209677" cy="923330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Pretend your finger is a needle and prick the </a:t>
            </a:r>
            <a:r>
              <a:rPr lang="en-US" dirty="0" err="1" smtClean="0"/>
              <a:t>thumb,saying</a:t>
            </a:r>
            <a:r>
              <a:rPr lang="en-US" dirty="0" smtClean="0"/>
              <a:t> </a:t>
            </a:r>
            <a:r>
              <a:rPr lang="en-US" dirty="0" err="1" smtClean="0"/>
              <a:t>ow</a:t>
            </a:r>
            <a:r>
              <a:rPr lang="en-US" dirty="0" smtClean="0"/>
              <a:t>!</a:t>
            </a:r>
          </a:p>
        </p:txBody>
      </p:sp>
      <p:sp>
        <p:nvSpPr>
          <p:cNvPr id="4" name="Action Button: Back or Previous 3">
            <a:hlinkClick r:id="rId8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5" name="47 qu,ou,oi,ue,er,ar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76.7304" end="54758.71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6018196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28" y="1332688"/>
            <a:ext cx="3242153" cy="29041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ou</a:t>
            </a:r>
            <a:endParaRPr lang="en-US" b="1" dirty="0" smtClean="0"/>
          </a:p>
        </p:txBody>
      </p:sp>
      <p:pic>
        <p:nvPicPr>
          <p:cNvPr id="2" name="35 ou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2160" y="47667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8124" y="4484652"/>
            <a:ext cx="3726160" cy="138499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I pricked my thumb with a needle.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ou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ou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ou</a:t>
            </a:r>
            <a:r>
              <a:rPr lang="en-US" sz="1400" b="1" dirty="0" smtClean="0">
                <a:latin typeface="Comic Sans MS" pitchFamily="66" charset="0"/>
              </a:rPr>
              <a:t>/!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ou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ou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ou</a:t>
            </a:r>
            <a:r>
              <a:rPr lang="en-US" sz="1400" b="1" dirty="0" smtClean="0">
                <a:latin typeface="Comic Sans MS" pitchFamily="66" charset="0"/>
              </a:rPr>
              <a:t>/!</a:t>
            </a:r>
          </a:p>
          <a:p>
            <a:r>
              <a:rPr lang="en-US" sz="1400" b="1" dirty="0">
                <a:latin typeface="Comic Sans MS" pitchFamily="66" charset="0"/>
              </a:rPr>
              <a:t>I pricked my thumb with a needle.</a:t>
            </a:r>
          </a:p>
          <a:p>
            <a:r>
              <a:rPr lang="en-US" sz="1400" b="1" dirty="0" smtClean="0">
                <a:latin typeface="Comic Sans MS" pitchFamily="66" charset="0"/>
              </a:rPr>
              <a:t>/</a:t>
            </a:r>
            <a:r>
              <a:rPr lang="en-US" sz="1400" b="1" dirty="0" err="1" smtClean="0">
                <a:latin typeface="Comic Sans MS" pitchFamily="66" charset="0"/>
              </a:rPr>
              <a:t>ou</a:t>
            </a:r>
            <a:r>
              <a:rPr lang="en-US" sz="1400" b="1" dirty="0" smtClean="0">
                <a:latin typeface="Comic Sans MS" pitchFamily="66" charset="0"/>
              </a:rPr>
              <a:t>/-/</a:t>
            </a:r>
            <a:r>
              <a:rPr lang="en-US" sz="1400" b="1" dirty="0" err="1" smtClean="0">
                <a:latin typeface="Comic Sans MS" pitchFamily="66" charset="0"/>
              </a:rPr>
              <a:t>ou</a:t>
            </a:r>
            <a:r>
              <a:rPr lang="en-US" sz="1400" b="1" dirty="0" smtClean="0">
                <a:latin typeface="Comic Sans MS" pitchFamily="66" charset="0"/>
              </a:rPr>
              <a:t>/,ouch!</a:t>
            </a:r>
            <a:endParaRPr lang="en-MY" sz="1400" b="1" dirty="0">
              <a:latin typeface="Comic Sans MS" pitchFamily="66" charset="0"/>
            </a:endParaRPr>
          </a:p>
          <a:p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7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3" y="908720"/>
            <a:ext cx="1981200" cy="42195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4058498"/>
            <a:ext cx="3209677" cy="1200329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Cup hands around mouth as if hailing a passing </a:t>
            </a:r>
            <a:r>
              <a:rPr lang="en-US" dirty="0" err="1" smtClean="0"/>
              <a:t>boat,saying</a:t>
            </a:r>
            <a:r>
              <a:rPr lang="en-US" dirty="0" smtClean="0"/>
              <a:t> </a:t>
            </a:r>
            <a:r>
              <a:rPr lang="en-US" dirty="0" err="1" smtClean="0"/>
              <a:t>oi,ship</a:t>
            </a:r>
            <a:r>
              <a:rPr lang="en-US" dirty="0" smtClean="0"/>
              <a:t> ahoy’.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28" y="1291925"/>
            <a:ext cx="3242152" cy="29449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oi</a:t>
            </a:r>
            <a:endParaRPr lang="en-US" b="1" dirty="0" smtClean="0"/>
          </a:p>
        </p:txBody>
      </p:sp>
      <p:pic>
        <p:nvPicPr>
          <p:cNvPr id="2" name="36 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03400" y="476672"/>
            <a:ext cx="609600" cy="609600"/>
          </a:xfrm>
          <a:prstGeom prst="rect">
            <a:avLst/>
          </a:prstGeom>
        </p:spPr>
      </p:pic>
      <p:pic>
        <p:nvPicPr>
          <p:cNvPr id="7" name="47 qu,ou,oi,ue,er,ar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816.2896" end="41631.620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993" y="5949280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8" name="Action Button: Back or Previous 7">
            <a:hlinkClick r:id="rId11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Rectangle 3"/>
          <p:cNvSpPr/>
          <p:nvPr/>
        </p:nvSpPr>
        <p:spPr>
          <a:xfrm>
            <a:off x="5200128" y="4543519"/>
            <a:ext cx="3203804" cy="116955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The sailors met upon the sea,</a:t>
            </a:r>
          </a:p>
          <a:p>
            <a:pPr lvl="0"/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/</a:t>
            </a:r>
            <a:r>
              <a:rPr lang="en-US" sz="1400" b="1" dirty="0" err="1">
                <a:solidFill>
                  <a:prstClr val="black"/>
                </a:solidFill>
                <a:latin typeface="Comic Sans MS" pitchFamily="66" charset="0"/>
              </a:rPr>
              <a:t>oi</a:t>
            </a:r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/-/</a:t>
            </a:r>
            <a:r>
              <a:rPr lang="en-US" sz="1400" b="1" dirty="0" err="1">
                <a:solidFill>
                  <a:prstClr val="black"/>
                </a:solidFill>
                <a:latin typeface="Comic Sans MS" pitchFamily="66" charset="0"/>
              </a:rPr>
              <a:t>oi</a:t>
            </a:r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/,/</a:t>
            </a:r>
            <a:r>
              <a:rPr lang="en-US" sz="1400" b="1" dirty="0" err="1">
                <a:solidFill>
                  <a:prstClr val="black"/>
                </a:solidFill>
                <a:latin typeface="Comic Sans MS" pitchFamily="66" charset="0"/>
              </a:rPr>
              <a:t>oi</a:t>
            </a:r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/-/</a:t>
            </a:r>
            <a:r>
              <a:rPr lang="en-US" sz="1400" b="1" dirty="0" err="1">
                <a:solidFill>
                  <a:prstClr val="black"/>
                </a:solidFill>
                <a:latin typeface="Comic Sans MS" pitchFamily="66" charset="0"/>
              </a:rPr>
              <a:t>oi</a:t>
            </a:r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/,</a:t>
            </a:r>
          </a:p>
          <a:p>
            <a:pPr lvl="0"/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They found some oil way down deep.</a:t>
            </a:r>
          </a:p>
          <a:p>
            <a:pPr lvl="0"/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/</a:t>
            </a:r>
            <a:r>
              <a:rPr lang="en-US" sz="1400" b="1" dirty="0" err="1">
                <a:solidFill>
                  <a:prstClr val="black"/>
                </a:solidFill>
                <a:latin typeface="Comic Sans MS" pitchFamily="66" charset="0"/>
              </a:rPr>
              <a:t>oi</a:t>
            </a:r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/-/</a:t>
            </a:r>
            <a:r>
              <a:rPr lang="en-US" sz="1400" b="1" dirty="0" err="1">
                <a:solidFill>
                  <a:prstClr val="black"/>
                </a:solidFill>
                <a:latin typeface="Comic Sans MS" pitchFamily="66" charset="0"/>
              </a:rPr>
              <a:t>oi</a:t>
            </a:r>
            <a:r>
              <a:rPr lang="en-US" sz="1400" b="1" dirty="0" smtClean="0">
                <a:solidFill>
                  <a:prstClr val="black"/>
                </a:solidFill>
                <a:latin typeface="Comic Sans MS" pitchFamily="66" charset="0"/>
              </a:rPr>
              <a:t>/,”Ship </a:t>
            </a:r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ahoy!”</a:t>
            </a:r>
            <a:endParaRPr lang="en-MY" sz="1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18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2076450" cy="42195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9337" y="3855958"/>
            <a:ext cx="2308448" cy="1477328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Point to different people around </a:t>
            </a:r>
            <a:r>
              <a:rPr lang="en-US" dirty="0" err="1" smtClean="0"/>
              <a:t>you,and</a:t>
            </a:r>
            <a:r>
              <a:rPr lang="en-US" dirty="0" smtClean="0"/>
              <a:t> say </a:t>
            </a:r>
            <a:r>
              <a:rPr lang="en-US" dirty="0" err="1" smtClean="0"/>
              <a:t>you,you,you</a:t>
            </a:r>
            <a:r>
              <a:rPr lang="en-US" dirty="0" smtClean="0"/>
              <a:t>.</a:t>
            </a:r>
          </a:p>
        </p:txBody>
      </p:sp>
      <p:pic>
        <p:nvPicPr>
          <p:cNvPr id="4" name="47 qu,ou,oi,ue,er,ar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943.3792" end="29067.12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9336" y="6093296"/>
            <a:ext cx="152400" cy="1524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28" y="1291925"/>
            <a:ext cx="3242152" cy="29449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ction Button: Back or Previous 5">
            <a:hlinkClick r:id="rId10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ue</a:t>
            </a:r>
            <a:endParaRPr lang="en-US" b="1" dirty="0" smtClean="0"/>
          </a:p>
        </p:txBody>
      </p:sp>
      <p:pic>
        <p:nvPicPr>
          <p:cNvPr id="2" name="37 ue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7066" y="47667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3316" y="4594622"/>
            <a:ext cx="2555776" cy="116955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Comic Sans MS" pitchFamily="66" charset="0"/>
              </a:rPr>
              <a:t>I’d like to have a barbecue,</a:t>
            </a:r>
          </a:p>
          <a:p>
            <a:r>
              <a:rPr lang="en-US" sz="1400" dirty="0">
                <a:latin typeface="Comic Sans MS" pitchFamily="66" charset="0"/>
              </a:rPr>
              <a:t>/</a:t>
            </a:r>
            <a:r>
              <a:rPr lang="en-US" sz="1400" dirty="0" err="1">
                <a:latin typeface="Comic Sans MS" pitchFamily="66" charset="0"/>
              </a:rPr>
              <a:t>ue</a:t>
            </a:r>
            <a:r>
              <a:rPr lang="en-US" sz="1400" dirty="0">
                <a:latin typeface="Comic Sans MS" pitchFamily="66" charset="0"/>
              </a:rPr>
              <a:t>/-/</a:t>
            </a:r>
            <a:r>
              <a:rPr lang="en-US" sz="1400" dirty="0" err="1">
                <a:latin typeface="Comic Sans MS" pitchFamily="66" charset="0"/>
              </a:rPr>
              <a:t>ue</a:t>
            </a:r>
            <a:r>
              <a:rPr lang="en-US" sz="1400" dirty="0">
                <a:latin typeface="Comic Sans MS" pitchFamily="66" charset="0"/>
              </a:rPr>
              <a:t>/-/</a:t>
            </a:r>
            <a:r>
              <a:rPr lang="en-US" sz="1400" dirty="0" err="1">
                <a:latin typeface="Comic Sans MS" pitchFamily="66" charset="0"/>
              </a:rPr>
              <a:t>ue</a:t>
            </a:r>
            <a:r>
              <a:rPr lang="en-US" sz="1400" dirty="0">
                <a:latin typeface="Comic Sans MS" pitchFamily="66" charset="0"/>
              </a:rPr>
              <a:t>/,</a:t>
            </a:r>
          </a:p>
          <a:p>
            <a:r>
              <a:rPr lang="en-US" sz="1400" dirty="0">
                <a:latin typeface="Comic Sans MS" pitchFamily="66" charset="0"/>
              </a:rPr>
              <a:t>/</a:t>
            </a:r>
            <a:r>
              <a:rPr lang="en-US" sz="1400" dirty="0" err="1">
                <a:latin typeface="Comic Sans MS" pitchFamily="66" charset="0"/>
              </a:rPr>
              <a:t>ue</a:t>
            </a:r>
            <a:r>
              <a:rPr lang="en-US" sz="1400" dirty="0">
                <a:latin typeface="Comic Sans MS" pitchFamily="66" charset="0"/>
              </a:rPr>
              <a:t>/-/</a:t>
            </a:r>
            <a:r>
              <a:rPr lang="en-US" sz="1400" dirty="0" err="1">
                <a:latin typeface="Comic Sans MS" pitchFamily="66" charset="0"/>
              </a:rPr>
              <a:t>ue</a:t>
            </a:r>
            <a:r>
              <a:rPr lang="en-US" sz="1400" dirty="0">
                <a:latin typeface="Comic Sans MS" pitchFamily="66" charset="0"/>
              </a:rPr>
              <a:t>/-/</a:t>
            </a:r>
            <a:r>
              <a:rPr lang="en-US" sz="1400" dirty="0" err="1">
                <a:latin typeface="Comic Sans MS" pitchFamily="66" charset="0"/>
              </a:rPr>
              <a:t>ue</a:t>
            </a:r>
            <a:r>
              <a:rPr lang="en-US" sz="1400" dirty="0">
                <a:latin typeface="Comic Sans MS" pitchFamily="66" charset="0"/>
              </a:rPr>
              <a:t>/.</a:t>
            </a:r>
          </a:p>
          <a:p>
            <a:r>
              <a:rPr lang="en-US" sz="1400" dirty="0">
                <a:latin typeface="Comic Sans MS" pitchFamily="66" charset="0"/>
              </a:rPr>
              <a:t>I’d like to have a barbecue</a:t>
            </a:r>
          </a:p>
          <a:p>
            <a:r>
              <a:rPr lang="en-US" sz="1400" dirty="0" smtClean="0">
                <a:latin typeface="Comic Sans MS" pitchFamily="66" charset="0"/>
              </a:rPr>
              <a:t>with </a:t>
            </a:r>
            <a:r>
              <a:rPr lang="en-US" sz="1400" dirty="0" err="1">
                <a:latin typeface="Comic Sans MS" pitchFamily="66" charset="0"/>
              </a:rPr>
              <a:t>you,and</a:t>
            </a:r>
            <a:r>
              <a:rPr lang="en-US" sz="1400" dirty="0">
                <a:latin typeface="Comic Sans MS" pitchFamily="66" charset="0"/>
              </a:rPr>
              <a:t> </a:t>
            </a:r>
            <a:r>
              <a:rPr lang="en-US" sz="1400" dirty="0" err="1">
                <a:latin typeface="Comic Sans MS" pitchFamily="66" charset="0"/>
              </a:rPr>
              <a:t>you,and</a:t>
            </a:r>
            <a:r>
              <a:rPr lang="en-US" sz="1400" dirty="0">
                <a:latin typeface="Comic Sans MS" pitchFamily="66" charset="0"/>
              </a:rPr>
              <a:t> you!</a:t>
            </a:r>
            <a:endParaRPr lang="en-MY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8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7545"/>
            <a:ext cx="2343150" cy="41624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4" y="4365104"/>
            <a:ext cx="2308448" cy="1200329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Roll hands over and over each other, and say </a:t>
            </a:r>
            <a:r>
              <a:rPr lang="en-US" dirty="0" err="1" smtClean="0"/>
              <a:t>er</a:t>
            </a:r>
            <a:r>
              <a:rPr lang="en-US" dirty="0" smtClean="0"/>
              <a:t>, </a:t>
            </a:r>
            <a:r>
              <a:rPr lang="en-US" dirty="0" err="1" smtClean="0"/>
              <a:t>er</a:t>
            </a:r>
            <a:r>
              <a:rPr lang="en-US" dirty="0" smtClean="0"/>
              <a:t>(as in mixer).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er</a:t>
            </a:r>
            <a:endParaRPr lang="en-US" b="1" dirty="0" smtClean="0"/>
          </a:p>
        </p:txBody>
      </p:sp>
      <p:sp>
        <p:nvSpPr>
          <p:cNvPr id="5" name="Action Button: Back or Previous 4">
            <a:hlinkClick r:id="rId8" action="ppaction://hlinksldjump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6" name="47 qu,ou,oi,ue,er,ar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507.8784" end="15940.036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560" y="6170596"/>
            <a:ext cx="152400" cy="1524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pic>
        <p:nvPicPr>
          <p:cNvPr id="2" name="38 er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8144" y="596806"/>
            <a:ext cx="609600" cy="609600"/>
          </a:xfrm>
          <a:prstGeom prst="rect">
            <a:avLst/>
          </a:prstGeo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28" y="1299107"/>
            <a:ext cx="3242152" cy="29377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19738" y="4377510"/>
            <a:ext cx="2590800" cy="160043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The mixer in the bowl goes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er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er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er</a:t>
            </a:r>
            <a:r>
              <a:rPr lang="en-US" sz="1400" b="1" dirty="0">
                <a:latin typeface="Comic Sans MS" pitchFamily="66" charset="0"/>
              </a:rPr>
              <a:t>/,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er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er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er</a:t>
            </a:r>
            <a:r>
              <a:rPr lang="en-US" sz="1400" b="1" dirty="0" smtClean="0">
                <a:latin typeface="Comic Sans MS" pitchFamily="66" charset="0"/>
              </a:rPr>
              <a:t>/.</a:t>
            </a:r>
          </a:p>
          <a:p>
            <a:r>
              <a:rPr lang="en-US" sz="1400" b="1" dirty="0">
                <a:latin typeface="Comic Sans MS" pitchFamily="66" charset="0"/>
              </a:rPr>
              <a:t>The mixer in the bowl goes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er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er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er</a:t>
            </a:r>
            <a:r>
              <a:rPr lang="en-US" sz="1400" b="1" dirty="0">
                <a:latin typeface="Comic Sans MS" pitchFamily="66" charset="0"/>
              </a:rPr>
              <a:t>/,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er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er</a:t>
            </a:r>
            <a:r>
              <a:rPr lang="en-US" sz="1400" b="1" dirty="0">
                <a:latin typeface="Comic Sans MS" pitchFamily="66" charset="0"/>
              </a:rPr>
              <a:t>/-/</a:t>
            </a:r>
            <a:r>
              <a:rPr lang="en-US" sz="1400" b="1" dirty="0" err="1">
                <a:latin typeface="Comic Sans MS" pitchFamily="66" charset="0"/>
              </a:rPr>
              <a:t>er</a:t>
            </a:r>
            <a:r>
              <a:rPr lang="en-US" sz="1400" b="1" dirty="0">
                <a:latin typeface="Comic Sans MS" pitchFamily="66" charset="0"/>
              </a:rPr>
              <a:t>/.</a:t>
            </a:r>
            <a:endParaRPr lang="en-MY" sz="1400" b="1" dirty="0">
              <a:latin typeface="Comic Sans MS" pitchFamily="66" charset="0"/>
            </a:endParaRPr>
          </a:p>
          <a:p>
            <a:r>
              <a:rPr lang="en-US" sz="1400" b="1" dirty="0">
                <a:latin typeface="Comic Sans MS" pitchFamily="66" charset="0"/>
              </a:rPr>
              <a:t>m</a:t>
            </a:r>
            <a:r>
              <a:rPr lang="en-US" sz="1400" b="1" dirty="0" smtClean="0">
                <a:latin typeface="Comic Sans MS" pitchFamily="66" charset="0"/>
              </a:rPr>
              <a:t>ixing the food together.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5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219325" cy="4200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4" y="4365104"/>
            <a:ext cx="2308448" cy="923330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Action</a:t>
            </a:r>
          </a:p>
          <a:p>
            <a:r>
              <a:rPr lang="en-US" dirty="0" smtClean="0"/>
              <a:t>Open your mouth ,and say ah!</a:t>
            </a:r>
          </a:p>
        </p:txBody>
      </p:sp>
      <p:sp>
        <p:nvSpPr>
          <p:cNvPr id="4" name="Rectangle 3"/>
          <p:cNvSpPr/>
          <p:nvPr/>
        </p:nvSpPr>
        <p:spPr>
          <a:xfrm>
            <a:off x="6876256" y="596806"/>
            <a:ext cx="1440160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/>
              <a:t>a</a:t>
            </a:r>
            <a:r>
              <a:rPr lang="en-US" b="1" dirty="0" err="1" smtClean="0"/>
              <a:t>r</a:t>
            </a:r>
            <a:endParaRPr lang="en-US" b="1" dirty="0" smtClean="0"/>
          </a:p>
        </p:txBody>
      </p:sp>
      <p:pic>
        <p:nvPicPr>
          <p:cNvPr id="2" name="39 ar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8144" y="476672"/>
            <a:ext cx="609600" cy="609600"/>
          </a:xfrm>
          <a:prstGeom prst="rect">
            <a:avLst/>
          </a:prstGeo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28" y="1299107"/>
            <a:ext cx="3242152" cy="29377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AutoShape 8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91272" y="5895199"/>
            <a:ext cx="540543" cy="526256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15130" y="6016078"/>
            <a:ext cx="593725" cy="525576"/>
          </a:xfrm>
          <a:prstGeom prst="actionButtonHome">
            <a:avLst/>
          </a:prstGeom>
          <a:solidFill>
            <a:schemeClr val="accent1"/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6656" y="4509119"/>
            <a:ext cx="2969096" cy="116955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“Open wide,” the doctor said.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ar</a:t>
            </a:r>
            <a:r>
              <a:rPr lang="en-US" sz="1400" b="1" dirty="0">
                <a:latin typeface="Comic Sans MS" pitchFamily="66" charset="0"/>
              </a:rPr>
              <a:t>/!/</a:t>
            </a:r>
            <a:r>
              <a:rPr lang="en-US" sz="1400" b="1" dirty="0" err="1">
                <a:latin typeface="Comic Sans MS" pitchFamily="66" charset="0"/>
              </a:rPr>
              <a:t>ar</a:t>
            </a:r>
            <a:r>
              <a:rPr lang="en-US" sz="1400" b="1" dirty="0">
                <a:latin typeface="Comic Sans MS" pitchFamily="66" charset="0"/>
              </a:rPr>
              <a:t>/!</a:t>
            </a:r>
          </a:p>
          <a:p>
            <a:r>
              <a:rPr lang="en-US" sz="1400" b="1" dirty="0">
                <a:latin typeface="Comic Sans MS" pitchFamily="66" charset="0"/>
              </a:rPr>
              <a:t>“Let me look at your sore throat.</a:t>
            </a:r>
          </a:p>
          <a:p>
            <a:r>
              <a:rPr lang="en-US" sz="1400" b="1" dirty="0">
                <a:latin typeface="Comic Sans MS" pitchFamily="66" charset="0"/>
              </a:rPr>
              <a:t>Please say, /</a:t>
            </a:r>
            <a:r>
              <a:rPr lang="en-US" sz="1400" b="1" dirty="0" err="1">
                <a:latin typeface="Comic Sans MS" pitchFamily="66" charset="0"/>
              </a:rPr>
              <a:t>ar</a:t>
            </a:r>
            <a:r>
              <a:rPr lang="en-US" sz="1400" b="1" dirty="0">
                <a:latin typeface="Comic Sans MS" pitchFamily="66" charset="0"/>
              </a:rPr>
              <a:t>/!”</a:t>
            </a:r>
            <a:endParaRPr lang="en-MY" sz="1400" b="1" dirty="0">
              <a:latin typeface="Comic Sans MS" pitchFamily="66" charset="0"/>
            </a:endParaRPr>
          </a:p>
        </p:txBody>
      </p:sp>
      <p:pic>
        <p:nvPicPr>
          <p:cNvPr id="15" name="47 qu,ou,oi,ue,er,ar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2447.4368" end="2625.412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3815" y="5745820"/>
            <a:ext cx="478650" cy="47865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</p:spTree>
    <p:extLst>
      <p:ext uri="{BB962C8B-B14F-4D97-AF65-F5344CB8AC3E}">
        <p14:creationId xmlns:p14="http://schemas.microsoft.com/office/powerpoint/2010/main" val="35331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at_happy_clapp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16075"/>
            <a:ext cx="2659063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01622473"/>
              </p:ext>
            </p:extLst>
          </p:nvPr>
        </p:nvGraphicFramePr>
        <p:xfrm>
          <a:off x="1187450" y="4797425"/>
          <a:ext cx="6696075" cy="45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Oval Callout 1"/>
          <p:cNvSpPr/>
          <p:nvPr/>
        </p:nvSpPr>
        <p:spPr>
          <a:xfrm>
            <a:off x="2987675" y="1844675"/>
            <a:ext cx="4032250" cy="1871663"/>
          </a:xfrm>
          <a:prstGeom prst="wedgeEllipseCallout">
            <a:avLst>
              <a:gd name="adj1" fmla="val -76360"/>
              <a:gd name="adj2" fmla="val 18669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Thank You</a:t>
            </a:r>
            <a:endParaRPr lang="en-M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2171700" cy="46577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http://weddingcake.name/wp-content/uploads/2011/07/big-birthday-cake-with-candl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124744"/>
            <a:ext cx="3312367" cy="31651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1 s,a,t,i,p,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26.8896" end="14347.36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5805264"/>
            <a:ext cx="432048" cy="43204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5" name="Rectangle 4"/>
          <p:cNvSpPr/>
          <p:nvPr/>
        </p:nvSpPr>
        <p:spPr>
          <a:xfrm>
            <a:off x="358234" y="4078084"/>
            <a:ext cx="2557582" cy="1477328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Action</a:t>
            </a:r>
          </a:p>
          <a:p>
            <a:r>
              <a:rPr lang="en-US" b="1" dirty="0" smtClean="0"/>
              <a:t>Hold up index </a:t>
            </a:r>
            <a:r>
              <a:rPr lang="en-US" b="1" dirty="0" err="1" smtClean="0"/>
              <a:t>finger,as</a:t>
            </a:r>
            <a:r>
              <a:rPr lang="en-US" b="1" dirty="0" smtClean="0"/>
              <a:t> if it is a lit </a:t>
            </a:r>
            <a:r>
              <a:rPr lang="en-US" b="1" dirty="0" err="1" smtClean="0"/>
              <a:t>candle,and</a:t>
            </a:r>
            <a:r>
              <a:rPr lang="en-US" b="1" dirty="0" smtClean="0"/>
              <a:t> imagine puffing it </a:t>
            </a:r>
            <a:r>
              <a:rPr lang="en-US" b="1" dirty="0" err="1" smtClean="0"/>
              <a:t>out,saying</a:t>
            </a:r>
            <a:r>
              <a:rPr lang="en-US" b="1" dirty="0" smtClean="0"/>
              <a:t> </a:t>
            </a:r>
            <a:r>
              <a:rPr lang="en-US" b="1" dirty="0" err="1" smtClean="0"/>
              <a:t>p,p,p</a:t>
            </a:r>
            <a:r>
              <a:rPr lang="en-US" b="1" dirty="0" smtClean="0"/>
              <a:t>.</a:t>
            </a:r>
            <a:endParaRPr lang="en-MY" b="1" dirty="0"/>
          </a:p>
        </p:txBody>
      </p:sp>
      <p:sp>
        <p:nvSpPr>
          <p:cNvPr id="6" name="Rectangle 5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p</a:t>
            </a:r>
          </a:p>
        </p:txBody>
      </p:sp>
      <p:sp>
        <p:nvSpPr>
          <p:cNvPr id="2" name="Rectangle 1"/>
          <p:cNvSpPr/>
          <p:nvPr/>
        </p:nvSpPr>
        <p:spPr>
          <a:xfrm>
            <a:off x="4427984" y="4385861"/>
            <a:ext cx="3960440" cy="160043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Puff out the candles on the pretty pink cake.</a:t>
            </a:r>
          </a:p>
          <a:p>
            <a:r>
              <a:rPr lang="en-US" sz="1400" b="1" dirty="0">
                <a:latin typeface="Comic Sans MS" pitchFamily="66" charset="0"/>
              </a:rPr>
              <a:t>/p/,/p/,/p/,</a:t>
            </a:r>
          </a:p>
          <a:p>
            <a:r>
              <a:rPr lang="en-US" sz="1400" b="1" dirty="0">
                <a:latin typeface="Comic Sans MS" pitchFamily="66" charset="0"/>
              </a:rPr>
              <a:t>/p/,/p/,/p/,</a:t>
            </a:r>
          </a:p>
          <a:p>
            <a:r>
              <a:rPr lang="en-US" sz="1400" b="1" dirty="0">
                <a:latin typeface="Comic Sans MS" pitchFamily="66" charset="0"/>
              </a:rPr>
              <a:t>Puff out the candles on the pretty pink cake.</a:t>
            </a:r>
          </a:p>
          <a:p>
            <a:r>
              <a:rPr lang="en-US" sz="1400" b="1" dirty="0">
                <a:latin typeface="Comic Sans MS" pitchFamily="66" charset="0"/>
              </a:rPr>
              <a:t>Puff! Puff! Puff!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2638425" cy="48101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39" y="1458242"/>
            <a:ext cx="3424058" cy="2844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41 s,a,t,i,p,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55.4848" end="26249.147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528" y="5805264"/>
            <a:ext cx="360040" cy="36004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5" name="Rectangle 4"/>
          <p:cNvSpPr/>
          <p:nvPr/>
        </p:nvSpPr>
        <p:spPr>
          <a:xfrm>
            <a:off x="323528" y="4391497"/>
            <a:ext cx="2557582" cy="175432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Action</a:t>
            </a:r>
          </a:p>
          <a:p>
            <a:r>
              <a:rPr lang="en-US" b="1" dirty="0" smtClean="0"/>
              <a:t>Pretend to be a </a:t>
            </a:r>
            <a:r>
              <a:rPr lang="en-US" b="1" dirty="0" err="1" smtClean="0"/>
              <a:t>mouse,by</a:t>
            </a:r>
            <a:r>
              <a:rPr lang="en-US" b="1" dirty="0" smtClean="0"/>
              <a:t> wiggling fingers on end of your nose(whiskers) and squeak </a:t>
            </a:r>
            <a:r>
              <a:rPr lang="en-US" b="1" dirty="0" err="1" smtClean="0"/>
              <a:t>i</a:t>
            </a:r>
            <a:r>
              <a:rPr lang="en-US" b="1" dirty="0" smtClean="0"/>
              <a:t>, </a:t>
            </a:r>
            <a:r>
              <a:rPr lang="en-US" b="1" dirty="0" err="1" smtClean="0"/>
              <a:t>i</a:t>
            </a:r>
            <a:r>
              <a:rPr lang="en-US" b="1" dirty="0" smtClean="0"/>
              <a:t>, </a:t>
            </a:r>
            <a:r>
              <a:rPr lang="en-US" b="1" dirty="0" err="1" smtClean="0"/>
              <a:t>i</a:t>
            </a:r>
            <a:r>
              <a:rPr lang="en-US" b="1" dirty="0" smtClean="0"/>
              <a:t> .</a:t>
            </a:r>
            <a:endParaRPr lang="en-MY" b="1" dirty="0"/>
          </a:p>
        </p:txBody>
      </p:sp>
      <p:sp>
        <p:nvSpPr>
          <p:cNvPr id="6" name="Rectangle 5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i</a:t>
            </a:r>
            <a:endParaRPr lang="en-US" b="1" dirty="0" smtClean="0"/>
          </a:p>
        </p:txBody>
      </p:sp>
      <p:pic>
        <p:nvPicPr>
          <p:cNvPr id="2" name="04 i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84168" y="476672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6939" y="4391497"/>
            <a:ext cx="3493368" cy="160043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Inky the mouse is my pet</a:t>
            </a:r>
            <a:r>
              <a:rPr lang="en-US" sz="1400" b="1" dirty="0" smtClean="0">
                <a:latin typeface="Comic Sans MS" pitchFamily="66" charset="0"/>
              </a:rPr>
              <a:t>.</a:t>
            </a:r>
          </a:p>
          <a:p>
            <a:endParaRPr lang="en-US" sz="1400" b="1" dirty="0">
              <a:latin typeface="Comic Sans MS" pitchFamily="66" charset="0"/>
            </a:endParaRPr>
          </a:p>
          <a:p>
            <a:r>
              <a:rPr lang="en-US" sz="1400" b="1" dirty="0">
                <a:latin typeface="Comic Sans MS" pitchFamily="66" charset="0"/>
              </a:rPr>
              <a:t>She spilled the ink and got wet. </a:t>
            </a:r>
            <a:endParaRPr lang="en-US" sz="1400" b="1" dirty="0" smtClean="0">
              <a:latin typeface="Comic Sans MS" pitchFamily="66" charset="0"/>
            </a:endParaRPr>
          </a:p>
          <a:p>
            <a:endParaRPr lang="en-US" sz="1400" b="1" dirty="0" smtClean="0">
              <a:latin typeface="Comic Sans MS" pitchFamily="66" charset="0"/>
            </a:endParaRPr>
          </a:p>
          <a:p>
            <a:r>
              <a:rPr lang="en-US" sz="1400" b="1" dirty="0" smtClean="0">
                <a:latin typeface="Comic Sans MS" pitchFamily="66" charset="0"/>
              </a:rPr>
              <a:t>The </a:t>
            </a:r>
            <a:r>
              <a:rPr lang="en-US" sz="1400" b="1" dirty="0">
                <a:latin typeface="Comic Sans MS" pitchFamily="66" charset="0"/>
              </a:rPr>
              <a:t>ink </a:t>
            </a:r>
            <a:r>
              <a:rPr lang="en-US" sz="1400" b="1" dirty="0" smtClean="0">
                <a:latin typeface="Comic Sans MS" pitchFamily="66" charset="0"/>
              </a:rPr>
              <a:t>it </a:t>
            </a:r>
            <a:r>
              <a:rPr lang="en-US" sz="1400" b="1" dirty="0">
                <a:latin typeface="Comic Sans MS" pitchFamily="66" charset="0"/>
              </a:rPr>
              <a:t>spread all over the desk</a:t>
            </a:r>
            <a:r>
              <a:rPr lang="en-US" sz="1400" b="1" dirty="0" smtClean="0">
                <a:latin typeface="Comic Sans MS" pitchFamily="66" charset="0"/>
              </a:rPr>
              <a:t>.</a:t>
            </a:r>
          </a:p>
          <a:p>
            <a:endParaRPr lang="en-US" sz="1400" b="1" dirty="0">
              <a:latin typeface="Comic Sans MS" pitchFamily="66" charset="0"/>
            </a:endParaRPr>
          </a:p>
          <a:p>
            <a:r>
              <a:rPr lang="en-US" sz="1400" b="1" dirty="0"/>
              <a:t>/</a:t>
            </a:r>
            <a:r>
              <a:rPr lang="en-US" sz="1400" b="1" dirty="0" err="1"/>
              <a:t>i</a:t>
            </a:r>
            <a:r>
              <a:rPr lang="en-US" sz="1400" b="1" dirty="0"/>
              <a:t>/, /</a:t>
            </a:r>
            <a:r>
              <a:rPr lang="en-US" sz="1400" b="1" dirty="0" err="1"/>
              <a:t>i</a:t>
            </a:r>
            <a:r>
              <a:rPr lang="en-US" sz="1400" b="1" dirty="0"/>
              <a:t>/,/</a:t>
            </a:r>
            <a:r>
              <a:rPr lang="en-US" sz="1400" b="1" dirty="0" err="1"/>
              <a:t>i</a:t>
            </a:r>
            <a:r>
              <a:rPr lang="en-US" sz="1400" b="1" dirty="0"/>
              <a:t>/,/</a:t>
            </a:r>
            <a:r>
              <a:rPr lang="en-US" sz="1400" b="1" dirty="0" err="1" smtClean="0"/>
              <a:t>i</a:t>
            </a:r>
            <a:r>
              <a:rPr lang="en-US" sz="1400" b="1" dirty="0" smtClean="0"/>
              <a:t>/ </a:t>
            </a:r>
            <a:r>
              <a:rPr lang="en-US" sz="1400" b="1" dirty="0">
                <a:latin typeface="Comic Sans MS" pitchFamily="66" charset="0"/>
              </a:rPr>
              <a:t>- </a:t>
            </a:r>
            <a:r>
              <a:rPr lang="en-US" sz="1400" b="1" dirty="0" err="1">
                <a:latin typeface="Comic Sans MS" pitchFamily="66" charset="0"/>
              </a:rPr>
              <a:t>Inky’s</a:t>
            </a:r>
            <a:r>
              <a:rPr lang="en-US" sz="1400" b="1" dirty="0">
                <a:latin typeface="Comic Sans MS" pitchFamily="66" charset="0"/>
              </a:rPr>
              <a:t> wet!</a:t>
            </a:r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47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2228850" cy="46577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76" y="1340768"/>
            <a:ext cx="3209416" cy="2844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41 s,a,t,i,p,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965.6384" end="4565.07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5985" y="6093296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5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45085" y="6245695"/>
            <a:ext cx="593725" cy="445269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343102" y="6203260"/>
            <a:ext cx="540543" cy="404391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100392" y="6203260"/>
            <a:ext cx="540543" cy="389671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3995" y="4612192"/>
            <a:ext cx="2557582" cy="1200329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Action</a:t>
            </a:r>
          </a:p>
          <a:p>
            <a:r>
              <a:rPr lang="en-US" b="1" dirty="0" smtClean="0"/>
              <a:t>Hold out </a:t>
            </a:r>
            <a:r>
              <a:rPr lang="en-US" b="1" dirty="0" err="1" smtClean="0"/>
              <a:t>arms,as</a:t>
            </a:r>
            <a:r>
              <a:rPr lang="en-US" b="1" dirty="0" smtClean="0"/>
              <a:t> if an </a:t>
            </a:r>
            <a:r>
              <a:rPr lang="en-US" b="1" dirty="0" err="1" smtClean="0"/>
              <a:t>aeroplane</a:t>
            </a:r>
            <a:r>
              <a:rPr lang="en-US" b="1" dirty="0" smtClean="0"/>
              <a:t> nose diving and say </a:t>
            </a:r>
            <a:r>
              <a:rPr lang="en-US" b="1" dirty="0" err="1" smtClean="0"/>
              <a:t>nnnn</a:t>
            </a:r>
            <a:r>
              <a:rPr lang="en-US" b="1" dirty="0" smtClean="0"/>
              <a:t>.</a:t>
            </a:r>
            <a:endParaRPr lang="en-MY" b="1" dirty="0"/>
          </a:p>
        </p:txBody>
      </p:sp>
      <p:sp>
        <p:nvSpPr>
          <p:cNvPr id="9" name="Rectangle 8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n</a:t>
            </a:r>
          </a:p>
        </p:txBody>
      </p:sp>
      <p:pic>
        <p:nvPicPr>
          <p:cNvPr id="2" name="06 n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06097" y="476672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09117" y="4277414"/>
            <a:ext cx="2304256" cy="181588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Hear the </a:t>
            </a:r>
            <a:r>
              <a:rPr lang="en-US" sz="1400" b="1" dirty="0" err="1">
                <a:latin typeface="Comic Sans MS" pitchFamily="66" charset="0"/>
              </a:rPr>
              <a:t>aeroplane</a:t>
            </a:r>
            <a:r>
              <a:rPr lang="en-US" sz="1400" b="1" dirty="0">
                <a:latin typeface="Comic Sans MS" pitchFamily="66" charset="0"/>
              </a:rPr>
              <a:t>,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nnn</a:t>
            </a:r>
            <a:r>
              <a:rPr lang="en-US" sz="1400" b="1" dirty="0" smtClean="0">
                <a:latin typeface="Comic Sans MS" pitchFamily="66" charset="0"/>
              </a:rPr>
              <a:t>/!</a:t>
            </a:r>
          </a:p>
          <a:p>
            <a:r>
              <a:rPr lang="en-US" sz="1400" b="1" dirty="0">
                <a:latin typeface="Comic Sans MS" pitchFamily="66" charset="0"/>
              </a:rPr>
              <a:t>Hear the </a:t>
            </a:r>
            <a:r>
              <a:rPr lang="en-US" sz="1400" b="1" dirty="0" err="1">
                <a:latin typeface="Comic Sans MS" pitchFamily="66" charset="0"/>
              </a:rPr>
              <a:t>aeroplane</a:t>
            </a:r>
            <a:r>
              <a:rPr lang="en-US" sz="1400" b="1" dirty="0">
                <a:latin typeface="Comic Sans MS" pitchFamily="66" charset="0"/>
              </a:rPr>
              <a:t>,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nnn</a:t>
            </a:r>
            <a:r>
              <a:rPr lang="en-US" sz="1400" b="1" dirty="0">
                <a:latin typeface="Comic Sans MS" pitchFamily="66" charset="0"/>
              </a:rPr>
              <a:t>/!</a:t>
            </a:r>
            <a:endParaRPr lang="en-MY" sz="1400" b="1" dirty="0">
              <a:latin typeface="Comic Sans MS" pitchFamily="66" charset="0"/>
            </a:endParaRPr>
          </a:p>
          <a:p>
            <a:r>
              <a:rPr lang="en-US" sz="1400" b="1" dirty="0">
                <a:latin typeface="Comic Sans MS" pitchFamily="66" charset="0"/>
              </a:rPr>
              <a:t>Hear the </a:t>
            </a:r>
            <a:r>
              <a:rPr lang="en-US" sz="1400" b="1" dirty="0" err="1">
                <a:latin typeface="Comic Sans MS" pitchFamily="66" charset="0"/>
              </a:rPr>
              <a:t>aeroplane</a:t>
            </a:r>
            <a:r>
              <a:rPr lang="en-US" sz="1400" b="1" dirty="0">
                <a:latin typeface="Comic Sans MS" pitchFamily="66" charset="0"/>
              </a:rPr>
              <a:t>,</a:t>
            </a:r>
          </a:p>
          <a:p>
            <a:r>
              <a:rPr lang="en-US" sz="1400" b="1" dirty="0">
                <a:latin typeface="Comic Sans MS" pitchFamily="66" charset="0"/>
              </a:rPr>
              <a:t>/</a:t>
            </a:r>
            <a:r>
              <a:rPr lang="en-US" sz="1400" b="1" dirty="0" err="1">
                <a:latin typeface="Comic Sans MS" pitchFamily="66" charset="0"/>
              </a:rPr>
              <a:t>nnn</a:t>
            </a:r>
            <a:r>
              <a:rPr lang="en-US" sz="1400" b="1" dirty="0" smtClean="0">
                <a:latin typeface="Comic Sans MS" pitchFamily="66" charset="0"/>
              </a:rPr>
              <a:t>/!...</a:t>
            </a:r>
          </a:p>
          <a:p>
            <a:r>
              <a:rPr lang="en-US" sz="1400" b="1" dirty="0" smtClean="0">
                <a:latin typeface="Comic Sans MS" pitchFamily="66" charset="0"/>
              </a:rPr>
              <a:t>…making lots of noise.</a:t>
            </a:r>
            <a:endParaRPr lang="en-MY" sz="1400" b="1" dirty="0">
              <a:latin typeface="Comic Sans MS" pitchFamily="66" charset="0"/>
            </a:endParaRPr>
          </a:p>
          <a:p>
            <a:endParaRPr lang="en-MY" sz="1400" b="1" dirty="0"/>
          </a:p>
        </p:txBody>
      </p:sp>
    </p:spTree>
    <p:extLst>
      <p:ext uri="{BB962C8B-B14F-4D97-AF65-F5344CB8AC3E}">
        <p14:creationId xmlns:p14="http://schemas.microsoft.com/office/powerpoint/2010/main" val="100956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at_happy_clapping_lg_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81300"/>
            <a:ext cx="2659063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3348038" y="2924175"/>
            <a:ext cx="3384550" cy="1081088"/>
          </a:xfrm>
          <a:prstGeom prst="wedgeEllipseCallout">
            <a:avLst>
              <a:gd name="adj1" fmla="val -94267"/>
              <a:gd name="adj2" fmla="val 7009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69041067"/>
              </p:ext>
            </p:extLst>
          </p:nvPr>
        </p:nvGraphicFramePr>
        <p:xfrm>
          <a:off x="2267744" y="1125538"/>
          <a:ext cx="36004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1775" y="3141663"/>
            <a:ext cx="4464050" cy="110807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GB" dirty="0" err="1" smtClean="0"/>
              <a:t>ck</a:t>
            </a:r>
            <a:r>
              <a:rPr lang="en-GB" dirty="0" smtClean="0"/>
              <a:t>, e, h, r, m, d</a:t>
            </a: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2789591" y="4492691"/>
            <a:ext cx="386644" cy="369332"/>
          </a:xfrm>
          <a:prstGeom prst="rect">
            <a:avLst/>
          </a:prstGeom>
          <a:solidFill>
            <a:schemeClr val="accent6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dirty="0" err="1"/>
              <a:t>ck</a:t>
            </a:r>
            <a:endParaRPr lang="en-MY" dirty="0"/>
          </a:p>
        </p:txBody>
      </p:sp>
      <p:sp>
        <p:nvSpPr>
          <p:cNvPr id="8" name="Rectangle 7">
            <a:hlinkClick r:id="rId10" action="ppaction://hlinksldjump"/>
          </p:cNvPr>
          <p:cNvSpPr/>
          <p:nvPr/>
        </p:nvSpPr>
        <p:spPr>
          <a:xfrm>
            <a:off x="3939526" y="4492691"/>
            <a:ext cx="360040" cy="369332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dirty="0"/>
              <a:t>e</a:t>
            </a:r>
            <a:endParaRPr lang="en-MY" dirty="0"/>
          </a:p>
        </p:txBody>
      </p:sp>
      <p:sp>
        <p:nvSpPr>
          <p:cNvPr id="9" name="Rectangle 8">
            <a:hlinkClick r:id="rId11" action="ppaction://hlinksldjump"/>
          </p:cNvPr>
          <p:cNvSpPr/>
          <p:nvPr/>
        </p:nvSpPr>
        <p:spPr>
          <a:xfrm>
            <a:off x="4529176" y="4492691"/>
            <a:ext cx="360040" cy="369332"/>
          </a:xfrm>
          <a:prstGeom prst="rect">
            <a:avLst/>
          </a:prstGeom>
          <a:solidFill>
            <a:srgbClr val="7030A0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dirty="0"/>
              <a:t>h</a:t>
            </a:r>
            <a:endParaRPr lang="en-MY" dirty="0"/>
          </a:p>
        </p:txBody>
      </p:sp>
      <p:sp>
        <p:nvSpPr>
          <p:cNvPr id="13" name="Rectangle 12">
            <a:hlinkClick r:id="rId12" action="ppaction://hlinksldjump"/>
          </p:cNvPr>
          <p:cNvSpPr/>
          <p:nvPr/>
        </p:nvSpPr>
        <p:spPr>
          <a:xfrm>
            <a:off x="5053768" y="4492691"/>
            <a:ext cx="360040" cy="369332"/>
          </a:xfrm>
          <a:prstGeom prst="rect">
            <a:avLst/>
          </a:prstGeom>
          <a:solidFill>
            <a:srgbClr val="00B050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</a:t>
            </a:r>
            <a:endParaRPr lang="en-MY" dirty="0"/>
          </a:p>
        </p:txBody>
      </p:sp>
      <p:sp>
        <p:nvSpPr>
          <p:cNvPr id="14" name="Rectangle 13">
            <a:hlinkClick r:id="rId13" action="ppaction://hlinksldjump"/>
          </p:cNvPr>
          <p:cNvSpPr/>
          <p:nvPr/>
        </p:nvSpPr>
        <p:spPr>
          <a:xfrm>
            <a:off x="5580112" y="4492691"/>
            <a:ext cx="360040" cy="369332"/>
          </a:xfrm>
          <a:prstGeom prst="rect">
            <a:avLst/>
          </a:prstGeom>
          <a:solidFill>
            <a:srgbClr val="FFFF00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</a:t>
            </a:r>
            <a:endParaRPr lang="en-MY" dirty="0"/>
          </a:p>
        </p:txBody>
      </p:sp>
      <p:sp>
        <p:nvSpPr>
          <p:cNvPr id="15" name="Rectangle 14">
            <a:hlinkClick r:id="rId14" action="ppaction://hlinksldjump"/>
          </p:cNvPr>
          <p:cNvSpPr/>
          <p:nvPr/>
        </p:nvSpPr>
        <p:spPr>
          <a:xfrm>
            <a:off x="6084168" y="4492691"/>
            <a:ext cx="360040" cy="369332"/>
          </a:xfrm>
          <a:prstGeom prst="rect">
            <a:avLst/>
          </a:prstGeom>
          <a:solidFill>
            <a:srgbClr val="FF0000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</a:t>
            </a:r>
            <a:endParaRPr lang="en-MY" dirty="0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3348038" y="4492691"/>
            <a:ext cx="386644" cy="369332"/>
          </a:xfrm>
          <a:prstGeom prst="rect">
            <a:avLst/>
          </a:prstGeom>
          <a:solidFill>
            <a:schemeClr val="accent6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dirty="0" err="1"/>
              <a:t>ck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35419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50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55489"/>
            <a:ext cx="2190750" cy="48006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76" y="1196751"/>
            <a:ext cx="3209416" cy="285397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42 c-k,e,h,r,m,d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9263.29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6309320"/>
            <a:ext cx="304800" cy="3048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/>
        </p:spPr>
      </p:pic>
      <p:sp>
        <p:nvSpPr>
          <p:cNvPr id="2" name="Action Button: Back or Previous 1">
            <a:hlinkClick r:id="" action="ppaction://hlinkshowjump?jump=previousslide" highlightClick="1"/>
          </p:cNvPr>
          <p:cNvSpPr/>
          <p:nvPr/>
        </p:nvSpPr>
        <p:spPr>
          <a:xfrm>
            <a:off x="8316416" y="6170596"/>
            <a:ext cx="521208" cy="521208"/>
          </a:xfrm>
          <a:prstGeom prst="actionButtonBackPreviou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Rectangle 5"/>
          <p:cNvSpPr/>
          <p:nvPr/>
        </p:nvSpPr>
        <p:spPr>
          <a:xfrm>
            <a:off x="140112" y="4286538"/>
            <a:ext cx="2557582" cy="1169551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Action</a:t>
            </a:r>
          </a:p>
          <a:p>
            <a:r>
              <a:rPr lang="en-US" sz="1400" b="1" dirty="0" smtClean="0">
                <a:latin typeface="Comic Sans MS" pitchFamily="66" charset="0"/>
              </a:rPr>
              <a:t>Raise hands and snap fingers together as if playing castanets and say </a:t>
            </a:r>
            <a:r>
              <a:rPr lang="en-US" sz="1400" b="1" dirty="0" err="1" smtClean="0">
                <a:latin typeface="Comic Sans MS" pitchFamily="66" charset="0"/>
              </a:rPr>
              <a:t>k,k,k,k</a:t>
            </a:r>
            <a:r>
              <a:rPr lang="en-US" sz="1400" b="1" dirty="0" smtClean="0">
                <a:latin typeface="Comic Sans MS" pitchFamily="66" charset="0"/>
              </a:rPr>
              <a:t>.</a:t>
            </a:r>
            <a:endParaRPr lang="en-MY" sz="1400" b="1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6256" y="596806"/>
            <a:ext cx="1224136" cy="369332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Song:  </a:t>
            </a:r>
            <a:r>
              <a:rPr lang="en-US" b="1" dirty="0" err="1" smtClean="0"/>
              <a:t>c,k</a:t>
            </a:r>
            <a:endParaRPr lang="en-US" b="1" dirty="0" smtClean="0"/>
          </a:p>
        </p:txBody>
      </p:sp>
      <p:pic>
        <p:nvPicPr>
          <p:cNvPr id="3" name="07 c-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566.9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33096" y="47667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53452" y="4277994"/>
            <a:ext cx="2789151" cy="203132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mic Sans MS" pitchFamily="66" charset="0"/>
              </a:rPr>
              <a:t>We are clicking castanets,</a:t>
            </a:r>
          </a:p>
          <a:p>
            <a:r>
              <a:rPr lang="en-US" sz="1400" b="1" dirty="0">
                <a:latin typeface="Comic Sans MS" pitchFamily="66" charset="0"/>
              </a:rPr>
              <a:t>/c/-/c/-/c</a:t>
            </a:r>
            <a:r>
              <a:rPr lang="en-US" sz="1400" b="1" dirty="0" smtClean="0">
                <a:latin typeface="Comic Sans MS" pitchFamily="66" charset="0"/>
              </a:rPr>
              <a:t>/.</a:t>
            </a:r>
          </a:p>
          <a:p>
            <a:r>
              <a:rPr lang="en-US" sz="1400" b="1" dirty="0">
                <a:latin typeface="Comic Sans MS" pitchFamily="66" charset="0"/>
              </a:rPr>
              <a:t>We are clicking castanets,</a:t>
            </a:r>
          </a:p>
          <a:p>
            <a:r>
              <a:rPr lang="en-US" sz="1400" b="1" dirty="0">
                <a:latin typeface="Comic Sans MS" pitchFamily="66" charset="0"/>
              </a:rPr>
              <a:t>/c/-/c/-/c</a:t>
            </a:r>
            <a:r>
              <a:rPr lang="en-US" sz="1400" b="1" dirty="0" smtClean="0">
                <a:latin typeface="Comic Sans MS" pitchFamily="66" charset="0"/>
              </a:rPr>
              <a:t>/.</a:t>
            </a:r>
          </a:p>
          <a:p>
            <a:r>
              <a:rPr lang="en-US" sz="1400" b="1" dirty="0">
                <a:latin typeface="Comic Sans MS" pitchFamily="66" charset="0"/>
              </a:rPr>
              <a:t>We are clicking </a:t>
            </a:r>
            <a:r>
              <a:rPr lang="en-US" sz="1400" b="1" dirty="0" smtClean="0">
                <a:latin typeface="Comic Sans MS" pitchFamily="66" charset="0"/>
              </a:rPr>
              <a:t>castanets,</a:t>
            </a:r>
          </a:p>
          <a:p>
            <a:r>
              <a:rPr lang="en-US" sz="1400" b="1" dirty="0" smtClean="0">
                <a:latin typeface="Comic Sans MS" pitchFamily="66" charset="0"/>
              </a:rPr>
              <a:t>Clicking castanets…</a:t>
            </a:r>
          </a:p>
          <a:p>
            <a:r>
              <a:rPr lang="en-US" sz="1400" b="1" dirty="0" smtClean="0">
                <a:latin typeface="Comic Sans MS" pitchFamily="66" charset="0"/>
              </a:rPr>
              <a:t>…we are clicking castanets,</a:t>
            </a:r>
          </a:p>
          <a:p>
            <a:r>
              <a:rPr lang="en-US" sz="1400" b="1" dirty="0" smtClean="0">
                <a:latin typeface="Comic Sans MS" pitchFamily="66" charset="0"/>
              </a:rPr>
              <a:t>/c/-/c/-/c/.</a:t>
            </a:r>
            <a:endParaRPr lang="en-MY" sz="1400" b="1" dirty="0">
              <a:latin typeface="Comic Sans MS" pitchFamily="66" charset="0"/>
            </a:endParaRPr>
          </a:p>
          <a:p>
            <a:endParaRPr lang="en-MY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37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3312</Words>
  <Application>Microsoft Office PowerPoint</Application>
  <PresentationFormat>On-screen Show (4:3)</PresentationFormat>
  <Paragraphs>580</Paragraphs>
  <Slides>48</Slides>
  <Notes>41</Notes>
  <HiddenSlides>0</HiddenSlides>
  <MMClips>83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Donna</cp:lastModifiedBy>
  <cp:revision>54</cp:revision>
  <dcterms:created xsi:type="dcterms:W3CDTF">2012-01-05T10:27:48Z</dcterms:created>
  <dcterms:modified xsi:type="dcterms:W3CDTF">2014-10-17T12:09:05Z</dcterms:modified>
</cp:coreProperties>
</file>