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6" r:id="rId2"/>
    <p:sldId id="286" r:id="rId3"/>
    <p:sldId id="277" r:id="rId4"/>
    <p:sldId id="287" r:id="rId5"/>
    <p:sldId id="278" r:id="rId6"/>
    <p:sldId id="288" r:id="rId7"/>
    <p:sldId id="279" r:id="rId8"/>
    <p:sldId id="289" r:id="rId9"/>
    <p:sldId id="280" r:id="rId10"/>
    <p:sldId id="290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y-Kate Connolly" initials="MC" lastIdx="5" clrIdx="0">
    <p:extLst>
      <p:ext uri="{19B8F6BF-5375-455C-9EA6-DF929625EA0E}">
        <p15:presenceInfo xmlns:p15="http://schemas.microsoft.com/office/powerpoint/2012/main" userId="S::m.connolly@trinitymat.org::8a927022-0044-4ed6-b55e-fa8027a97af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19" autoAdjust="0"/>
    <p:restoredTop sz="94650"/>
  </p:normalViewPr>
  <p:slideViewPr>
    <p:cSldViewPr snapToGrid="0" snapToObjects="1">
      <p:cViewPr varScale="1">
        <p:scale>
          <a:sx n="109" d="100"/>
          <a:sy n="109" d="100"/>
        </p:scale>
        <p:origin x="11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image" Target="../media/image28.png"/><Relationship Id="rId7" Type="http://schemas.openxmlformats.org/officeDocument/2006/relationships/image" Target="../media/image33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emf"/><Relationship Id="rId5" Type="http://schemas.openxmlformats.org/officeDocument/2006/relationships/image" Target="../media/image31.emf"/><Relationship Id="rId4" Type="http://schemas.openxmlformats.org/officeDocument/2006/relationships/image" Target="../media/image30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7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7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CA03614-DACB-7046-8584-122A17E75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1181962"/>
            <a:ext cx="93726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14D321-ECF6-6540-BD0F-05F6E804C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7600" y="437322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52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99D9E4-2C3C-9C4A-A4C9-FBA9DCFC4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18" y="1174165"/>
            <a:ext cx="8166100" cy="47625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235" y="3896924"/>
            <a:ext cx="4425435" cy="22328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5FF8F38-FADC-A847-9366-15CF8F8730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1200" y="1174165"/>
            <a:ext cx="1778000" cy="863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D3485C-5060-9449-8AEC-0D88A64350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5219" y="2141540"/>
            <a:ext cx="15367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47222C5-519F-9043-8086-5D523E62EC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3695" y="3117265"/>
            <a:ext cx="1778000" cy="876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E7B2A35-985B-714E-BF7B-1B3EA84ECD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27734" y="5579857"/>
            <a:ext cx="2540000" cy="876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43DB81-941E-EE4F-BA74-DD9AC83D23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19612" y="472578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4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CA03614-DACB-7046-8584-122A17E75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1181962"/>
            <a:ext cx="93726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871" y="1804536"/>
            <a:ext cx="896854" cy="8241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4FE698-6C35-1D4E-8BBC-74A53CCD8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4725" y="1836884"/>
            <a:ext cx="1854200" cy="876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F804DE-A835-8E41-B3EC-57AF931895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1247" y="2648257"/>
            <a:ext cx="30099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52221CC-F3B7-164C-BE6A-17A697AC91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6298" y="3596036"/>
            <a:ext cx="1308100" cy="876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B23010-3935-0A4B-B7C9-9D8874D357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6883" y="5068929"/>
            <a:ext cx="2552700" cy="876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D14D321-ECF6-6540-BD0F-05F6E804CD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37600" y="437322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59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1A6CABC-80C1-E147-8023-6652FC569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296" y="1141564"/>
            <a:ext cx="76962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5E68F5-2453-BD4F-BD21-CA9B670286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7604" y="416393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31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1A6CABC-80C1-E147-8023-6652FC569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296" y="1141564"/>
            <a:ext cx="76962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E65B59-A534-EA4C-BE78-AE676266F4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6361" y="1165721"/>
            <a:ext cx="1778000" cy="863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0AE897-78C0-2B46-888E-CC00EC03DF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5904" y="2288739"/>
            <a:ext cx="901700" cy="863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6430E25-3624-F141-AF55-31D73BD4D7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5904" y="3454032"/>
            <a:ext cx="12954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44F7782-EA33-D34B-A9EF-3AA16013E1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7754" y="4526987"/>
            <a:ext cx="1778000" cy="876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5E68F5-2453-BD4F-BD21-CA9B670286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77604" y="416393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2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28EA464-7D42-5D47-A0EE-9E7AA4301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75" y="1130634"/>
            <a:ext cx="9372600" cy="50038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31CBB4-3757-DF4F-AAEA-E25E8B586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6624" y="437322"/>
            <a:ext cx="23241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33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28EA464-7D42-5D47-A0EE-9E7AA4301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75" y="1130634"/>
            <a:ext cx="9372600" cy="50038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7E737B-B1C4-2C4B-9888-FAF41C850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2344" y="1130634"/>
            <a:ext cx="1778000" cy="863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585EEA-45EA-A045-94E3-5B197EC815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0071" y="2122778"/>
            <a:ext cx="1841500" cy="876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B2E8B7-7D97-E643-97BA-C8F6A9F80D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0344" y="3475039"/>
            <a:ext cx="17780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BD04F9-677C-AB42-ACA7-A84D016CC0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56883" y="5270834"/>
            <a:ext cx="2540000" cy="86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31CBB4-3757-DF4F-AAEA-E25E8B586F6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56624" y="437322"/>
            <a:ext cx="23241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7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2F7BF3-D6FC-B945-B17E-E51FDEAB0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75" y="1131168"/>
            <a:ext cx="93980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87A5A37-5109-C441-BBC6-67E413C3A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5847" y="438910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6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2F7BF3-D6FC-B945-B17E-E51FDEAB0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75" y="1131168"/>
            <a:ext cx="93980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35B0D7-25FB-2743-AAF6-F7CFCBAA5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1098" y="1620010"/>
            <a:ext cx="1778000" cy="863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CDBA72-CA9C-6344-ADA3-743F938B7A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131" y="2619685"/>
            <a:ext cx="1308100" cy="863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1FF366-D77E-2B45-980F-F2700BE7AB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6082" y="3564526"/>
            <a:ext cx="2552700" cy="876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D0828D-C680-B443-878C-05CA785C27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6059" y="4548648"/>
            <a:ext cx="2120900" cy="876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87A5A37-5109-C441-BBC6-67E413C3A4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5847" y="438910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64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99D9E4-2C3C-9C4A-A4C9-FBA9DCFC4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18" y="1174165"/>
            <a:ext cx="8166100" cy="47625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235" y="3896924"/>
            <a:ext cx="4425435" cy="22328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43DB81-941E-EE4F-BA74-DD9AC83D23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9612" y="472578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1393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Donna Pycroft</cp:lastModifiedBy>
  <cp:revision>126</cp:revision>
  <dcterms:created xsi:type="dcterms:W3CDTF">2019-10-15T10:24:11Z</dcterms:created>
  <dcterms:modified xsi:type="dcterms:W3CDTF">2020-11-03T09:35:33Z</dcterms:modified>
</cp:coreProperties>
</file>