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0" r:id="rId2"/>
    <p:sldId id="281" r:id="rId3"/>
    <p:sldId id="271" r:id="rId4"/>
    <p:sldId id="282" r:id="rId5"/>
    <p:sldId id="272" r:id="rId6"/>
    <p:sldId id="283" r:id="rId7"/>
    <p:sldId id="273" r:id="rId8"/>
    <p:sldId id="284" r:id="rId9"/>
    <p:sldId id="274" r:id="rId10"/>
    <p:sldId id="285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y-Kate Connolly" initials="MC" lastIdx="5" clrIdx="0">
    <p:extLst>
      <p:ext uri="{19B8F6BF-5375-455C-9EA6-DF929625EA0E}">
        <p15:presenceInfo xmlns:p15="http://schemas.microsoft.com/office/powerpoint/2012/main" userId="S::m.connolly@trinitymat.org::8a927022-0044-4ed6-b55e-fa8027a97af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ED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19" autoAdjust="0"/>
    <p:restoredTop sz="94650"/>
  </p:normalViewPr>
  <p:slideViewPr>
    <p:cSldViewPr snapToGrid="0" snapToObjects="1">
      <p:cViewPr varScale="1">
        <p:scale>
          <a:sx n="109" d="100"/>
          <a:sy n="109" d="100"/>
        </p:scale>
        <p:origin x="11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image" Target="../media/image33.png"/><Relationship Id="rId7" Type="http://schemas.openxmlformats.org/officeDocument/2006/relationships/image" Target="../media/image38.e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emf"/><Relationship Id="rId5" Type="http://schemas.openxmlformats.org/officeDocument/2006/relationships/image" Target="../media/image36.emf"/><Relationship Id="rId4" Type="http://schemas.openxmlformats.org/officeDocument/2006/relationships/image" Target="../media/image34.png"/><Relationship Id="rId9" Type="http://schemas.openxmlformats.org/officeDocument/2006/relationships/image" Target="../media/image3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image" Target="../media/image3.png"/><Relationship Id="rId7" Type="http://schemas.openxmlformats.org/officeDocument/2006/relationships/image" Target="../media/image8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10.png"/><Relationship Id="rId7" Type="http://schemas.openxmlformats.org/officeDocument/2006/relationships/image" Target="../media/image15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17.png"/><Relationship Id="rId7" Type="http://schemas.openxmlformats.org/officeDocument/2006/relationships/image" Target="../media/image22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image" Target="../media/image24.png"/><Relationship Id="rId7" Type="http://schemas.openxmlformats.org/officeDocument/2006/relationships/image" Target="../media/image29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emf"/><Relationship Id="rId5" Type="http://schemas.openxmlformats.org/officeDocument/2006/relationships/image" Target="../media/image28.emf"/><Relationship Id="rId10" Type="http://schemas.openxmlformats.org/officeDocument/2006/relationships/image" Target="../media/image27.emf"/><Relationship Id="rId4" Type="http://schemas.openxmlformats.org/officeDocument/2006/relationships/image" Target="../media/image25.png"/><Relationship Id="rId9" Type="http://schemas.openxmlformats.org/officeDocument/2006/relationships/image" Target="../media/image3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5.emf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71A4F7B-86A2-4B47-AF6B-B8B6DCC4E6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371" y="1111974"/>
            <a:ext cx="7708900" cy="52451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2991" y="3714589"/>
            <a:ext cx="2838011" cy="281468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01E013D-CE94-824E-ABAB-CFC40124D8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1625" y="398852"/>
            <a:ext cx="23241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44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1B3D8EC-8FC7-6A40-842B-374BED0F1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30" y="1121945"/>
            <a:ext cx="9372600" cy="47625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8642" y="3204038"/>
            <a:ext cx="903353" cy="5520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6656" y="3214992"/>
            <a:ext cx="836052" cy="54109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872230" y="3276270"/>
            <a:ext cx="812087" cy="42949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EECB4A-6198-1246-82E6-4722D62FE3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4406" y="1121945"/>
            <a:ext cx="1778000" cy="863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4B3EEF4-8F75-B740-9492-C598AE69F1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8156" y="2089733"/>
            <a:ext cx="1968500" cy="876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8AA9046-1EE5-5849-BD0E-FCE35CEDB9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5524" y="3131281"/>
            <a:ext cx="1308100" cy="8636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99FF711-E0E3-1F4A-B68D-627BAE5F58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55243" y="5020845"/>
            <a:ext cx="2552700" cy="8636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0FC6871-D3EB-3246-B016-2F1F16BBB2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90130" y="457010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70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71A4F7B-86A2-4B47-AF6B-B8B6DCC4E6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371" y="1111974"/>
            <a:ext cx="7708900" cy="52451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2991" y="3714589"/>
            <a:ext cx="2838011" cy="281468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172425" y="4429225"/>
            <a:ext cx="45719" cy="6927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F10D75-831B-F94F-8B68-1B2DC9B767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4472" y="1770108"/>
            <a:ext cx="2616200" cy="863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8B6867C-A425-2C48-88E8-1D0B68CB0E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8448" y="2575229"/>
            <a:ext cx="2540000" cy="876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70F0722-775B-6145-9791-B308F44CBF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63010" y="4038484"/>
            <a:ext cx="1295400" cy="876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3F18BEB-4EBD-624D-86CA-2CA0693E6A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70653" y="4060348"/>
            <a:ext cx="1765300" cy="876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01E013D-CE94-824E-ABAB-CFC40124D8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11625" y="398852"/>
            <a:ext cx="23241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24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6B4ABED-4F5F-FD4B-82C9-F77BA08A73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889" y="1142156"/>
            <a:ext cx="6858000" cy="42672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4420" r="8679"/>
          <a:stretch/>
        </p:blipFill>
        <p:spPr>
          <a:xfrm>
            <a:off x="5524474" y="4738255"/>
            <a:ext cx="1721453" cy="17320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EAC6FE0-D59D-0843-9CDD-F424396E07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3251" y="466484"/>
            <a:ext cx="34544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44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6B4ABED-4F5F-FD4B-82C9-F77BA08A73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889" y="1142156"/>
            <a:ext cx="6858000" cy="42672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4420" r="8679"/>
          <a:stretch/>
        </p:blipFill>
        <p:spPr>
          <a:xfrm>
            <a:off x="5524474" y="4738255"/>
            <a:ext cx="1721453" cy="173201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4151E5-1565-E14A-9A27-59EBB14B66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1971" y="1508182"/>
            <a:ext cx="4724400" cy="863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BA7558-13CF-5B4D-9501-FAF5EF491A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92" y="2137327"/>
            <a:ext cx="1295400" cy="863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104263B-A7B2-444E-8CC8-2A68EDBD0C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12708" y="3099585"/>
            <a:ext cx="1778000" cy="863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9CC0D1-C576-3B4B-8A65-C2E6C7CECFC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20551" y="4553278"/>
            <a:ext cx="2552700" cy="876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EAC6FE0-D59D-0843-9CDD-F424396E07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3251" y="466484"/>
            <a:ext cx="34544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815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559204A-8E0C-744A-9E72-9FFA777620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774" y="1149026"/>
            <a:ext cx="9398000" cy="52451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717110" y="3674171"/>
            <a:ext cx="2447705" cy="2881746"/>
            <a:chOff x="5765216" y="3616036"/>
            <a:chExt cx="2447705" cy="288174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65216" y="3819587"/>
              <a:ext cx="2447705" cy="2475207"/>
            </a:xfrm>
            <a:prstGeom prst="rect">
              <a:avLst/>
            </a:prstGeom>
          </p:spPr>
        </p:pic>
        <p:cxnSp>
          <p:nvCxnSpPr>
            <p:cNvPr id="6" name="Straight Connector 5"/>
            <p:cNvCxnSpPr/>
            <p:nvPr/>
          </p:nvCxnSpPr>
          <p:spPr>
            <a:xfrm>
              <a:off x="6953407" y="3616036"/>
              <a:ext cx="0" cy="2881746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6321287" y="5311471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6313667" y="4869068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6721499" y="5075572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216965" y="4555844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KG Primary Penmanship" panose="02000506000000020003" pitchFamily="2" charset="77"/>
                </a:rPr>
                <a:t>A</a:t>
              </a:r>
              <a:endParaRPr lang="en-GB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308766" y="5127962"/>
              <a:ext cx="2856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KG Primary Penmanship" panose="02000506000000020003" pitchFamily="2" charset="77"/>
                </a:rPr>
                <a:t>B</a:t>
              </a:r>
              <a:endParaRPr lang="en-GB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620383" y="4758630"/>
              <a:ext cx="2936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KG Primary Penmanship" panose="02000506000000020003" pitchFamily="2" charset="77"/>
                </a:rPr>
                <a:t>C</a:t>
              </a:r>
              <a:endParaRPr lang="en-GB" dirty="0"/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696EBF77-6E30-2247-853F-FA695A3EA2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9025" y="463874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21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559204A-8E0C-744A-9E72-9FFA777620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774" y="1149026"/>
            <a:ext cx="9398000" cy="52451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717110" y="3674171"/>
            <a:ext cx="2447705" cy="2881746"/>
            <a:chOff x="5765216" y="3616036"/>
            <a:chExt cx="2447705" cy="288174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65216" y="3819587"/>
              <a:ext cx="2447705" cy="2475207"/>
            </a:xfrm>
            <a:prstGeom prst="rect">
              <a:avLst/>
            </a:prstGeom>
          </p:spPr>
        </p:pic>
        <p:cxnSp>
          <p:nvCxnSpPr>
            <p:cNvPr id="6" name="Straight Connector 5"/>
            <p:cNvCxnSpPr/>
            <p:nvPr/>
          </p:nvCxnSpPr>
          <p:spPr>
            <a:xfrm>
              <a:off x="6953407" y="3616036"/>
              <a:ext cx="0" cy="2881746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6321287" y="5311471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6313667" y="4869068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6721499" y="5075572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216965" y="4555844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KG Primary Penmanship" panose="02000506000000020003" pitchFamily="2" charset="77"/>
                </a:rPr>
                <a:t>A</a:t>
              </a:r>
              <a:endParaRPr lang="en-GB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308766" y="5127962"/>
              <a:ext cx="2856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KG Primary Penmanship" panose="02000506000000020003" pitchFamily="2" charset="77"/>
                </a:rPr>
                <a:t>B</a:t>
              </a:r>
              <a:endParaRPr lang="en-GB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620383" y="4758630"/>
              <a:ext cx="2936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KG Primary Penmanship" panose="02000506000000020003" pitchFamily="2" charset="77"/>
                </a:rPr>
                <a:t>C</a:t>
              </a:r>
              <a:endParaRPr lang="en-GB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2E23334-7600-3746-BAE5-3F905CCB21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8941" y="1165817"/>
            <a:ext cx="1778000" cy="876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1DDA1CD-3CE4-D047-971F-40893C0B79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6325" y="2131595"/>
            <a:ext cx="2552700" cy="8636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1389B3A-C3D2-104C-AE92-E067C36D18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64991" y="3577863"/>
            <a:ext cx="1778000" cy="863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46642D-8BED-1449-8C3B-31C3C7CA7E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54333" y="5526543"/>
            <a:ext cx="1295400" cy="8636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96EBF77-6E30-2247-853F-FA695A3EA2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09025" y="463874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43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7DA0F0B-616D-5D4D-BCA2-13C23A312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0" y="1203255"/>
            <a:ext cx="9398000" cy="47625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296575-3712-E14A-921F-6FB3E1FACF7F}"/>
              </a:ext>
            </a:extLst>
          </p:cNvPr>
          <p:cNvSpPr txBox="1"/>
          <p:nvPr/>
        </p:nvSpPr>
        <p:spPr>
          <a:xfrm>
            <a:off x="6763857" y="5263271"/>
            <a:ext cx="2388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KG Primary Penmanship" panose="02000506000000020003" pitchFamily="2" charset="77"/>
              </a:rPr>
              <a:t>T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502316" y="4464048"/>
            <a:ext cx="1944482" cy="1838967"/>
            <a:chOff x="3890962" y="3923649"/>
            <a:chExt cx="2124075" cy="210502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90962" y="3923649"/>
              <a:ext cx="2124075" cy="210502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24405" y="5130382"/>
              <a:ext cx="229260" cy="229260"/>
            </a:xfrm>
            <a:prstGeom prst="rect">
              <a:avLst/>
            </a:prstGeom>
          </p:spPr>
        </p:pic>
      </p:grpSp>
      <p:sp>
        <p:nvSpPr>
          <p:cNvPr id="7" name="Rectangle 6"/>
          <p:cNvSpPr/>
          <p:nvPr/>
        </p:nvSpPr>
        <p:spPr>
          <a:xfrm>
            <a:off x="7707788" y="5198865"/>
            <a:ext cx="2856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KG Primary Penmanship" panose="02000506000000020003" pitchFamily="2" charset="77"/>
              </a:rPr>
              <a:t>B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923137" y="4702617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KG Primary Penmanship" panose="02000506000000020003" pitchFamily="2" charset="77"/>
              </a:rPr>
              <a:t>A</a:t>
            </a:r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6B48CD8-4DA9-A04C-A21C-FFD095284A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4900" y="2134629"/>
            <a:ext cx="2692400" cy="14859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CC32471-DA4D-604D-A966-358B2D94AA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6408" y="469349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66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7DA0F0B-616D-5D4D-BCA2-13C23A312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0" y="1203255"/>
            <a:ext cx="9398000" cy="47625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296575-3712-E14A-921F-6FB3E1FACF7F}"/>
              </a:ext>
            </a:extLst>
          </p:cNvPr>
          <p:cNvSpPr txBox="1"/>
          <p:nvPr/>
        </p:nvSpPr>
        <p:spPr>
          <a:xfrm>
            <a:off x="6763857" y="5263271"/>
            <a:ext cx="2388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KG Primary Penmanship" panose="02000506000000020003" pitchFamily="2" charset="77"/>
              </a:rPr>
              <a:t>T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502316" y="4464048"/>
            <a:ext cx="1944482" cy="1838967"/>
            <a:chOff x="3890962" y="3923649"/>
            <a:chExt cx="2124075" cy="210502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90962" y="3923649"/>
              <a:ext cx="2124075" cy="210502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24405" y="5130382"/>
              <a:ext cx="229260" cy="229260"/>
            </a:xfrm>
            <a:prstGeom prst="rect">
              <a:avLst/>
            </a:prstGeom>
          </p:spPr>
        </p:pic>
      </p:grpSp>
      <p:sp>
        <p:nvSpPr>
          <p:cNvPr id="7" name="Rectangle 6"/>
          <p:cNvSpPr/>
          <p:nvPr/>
        </p:nvSpPr>
        <p:spPr>
          <a:xfrm>
            <a:off x="7707788" y="5198865"/>
            <a:ext cx="2856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KG Primary Penmanship" panose="02000506000000020003" pitchFamily="2" charset="77"/>
              </a:rPr>
              <a:t>B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923137" y="4702617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KG Primary Penmanship" panose="02000506000000020003" pitchFamily="2" charset="77"/>
              </a:rPr>
              <a:t>A</a:t>
            </a:r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436FCC6-C67C-414E-90D7-B31614E20E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9644" y="1689487"/>
            <a:ext cx="2133600" cy="8763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6B48CD8-4DA9-A04C-A21C-FFD095284A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04900" y="2134629"/>
            <a:ext cx="2692400" cy="14859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1E08B8D-06D2-A543-A834-DEA9B57B90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07788" y="2647539"/>
            <a:ext cx="1257300" cy="8763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8265C1C-EB07-5342-808F-4466F018C2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67936" y="3631162"/>
            <a:ext cx="1409700" cy="8636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D3B9BB-7635-8D4E-82C1-29FA931D1A3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85801" y="5654745"/>
            <a:ext cx="2476500" cy="8763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CC32471-DA4D-604D-A966-358B2D94AA2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36408" y="469349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9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1B3D8EC-8FC7-6A40-842B-374BED0F1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30" y="1121945"/>
            <a:ext cx="9372600" cy="476250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8642" y="3204038"/>
            <a:ext cx="903353" cy="5520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6656" y="3214992"/>
            <a:ext cx="836052" cy="54109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872230" y="3276270"/>
            <a:ext cx="812087" cy="42949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0FC6871-D3EB-3246-B016-2F1F16BBB2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0130" y="457010"/>
            <a:ext cx="23368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42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1392</TotalTime>
  <Words>92</Words>
  <Application>Microsoft Office PowerPoint</Application>
  <PresentationFormat>A4 Paper (210x297 mm)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Bariol</vt:lpstr>
      <vt:lpstr>Calibri</vt:lpstr>
      <vt:lpstr>KG Primary Penmanship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Donna Pycroft</cp:lastModifiedBy>
  <cp:revision>126</cp:revision>
  <dcterms:created xsi:type="dcterms:W3CDTF">2019-10-15T10:24:11Z</dcterms:created>
  <dcterms:modified xsi:type="dcterms:W3CDTF">2020-11-03T09:36:08Z</dcterms:modified>
</cp:coreProperties>
</file>