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68" r:id="rId4"/>
    <p:sldId id="270" r:id="rId5"/>
    <p:sldId id="276" r:id="rId6"/>
    <p:sldId id="272" r:id="rId7"/>
    <p:sldId id="278" r:id="rId8"/>
    <p:sldId id="273" r:id="rId9"/>
    <p:sldId id="281" r:id="rId10"/>
    <p:sldId id="269" r:id="rId11"/>
    <p:sldId id="275" r:id="rId12"/>
    <p:sldId id="274" r:id="rId13"/>
    <p:sldId id="282" r:id="rId14"/>
    <p:sldId id="283" r:id="rId15"/>
    <p:sldId id="267" r:id="rId16"/>
  </p:sldIdLst>
  <p:sldSz cx="9144000" cy="6858000" type="screen4x3"/>
  <p:notesSz cx="6858000" cy="9144000"/>
  <p:embeddedFontLst>
    <p:embeddedFont>
      <p:font typeface="Twinkl SemiBold" charset="0"/>
      <p:bold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Twinkl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80C1EB"/>
    <a:srgbClr val="18A0DB"/>
    <a:srgbClr val="FFFFFF"/>
    <a:srgbClr val="4AA1D9"/>
    <a:srgbClr val="21A6F9"/>
    <a:srgbClr val="1C1C1C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0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7A9E33-3137-401F-9A68-DA8E76540B5B}" type="datetimeFigureOut">
              <a:rPr lang="en-GB"/>
              <a:pPr>
                <a:defRPr/>
              </a:pPr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C1DABE-F2FD-4158-A473-6446642AE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303524-A998-4EB4-AF59-5145CC3BDD05}" type="datetimeFigureOut">
              <a:rPr lang="en-GB"/>
              <a:pPr>
                <a:defRPr/>
              </a:pPr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AB29AE-1C3D-4257-8CE7-853741B71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715699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107638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248041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8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769395087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9366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ransition spd="slow"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4">
            <a:hlinkClick r:id="" action="ppaction://hlinkshowjump?jump=nextslide"/>
          </p:cNvPr>
          <p:cNvSpPr/>
          <p:nvPr/>
        </p:nvSpPr>
        <p:spPr bwMode="auto">
          <a:xfrm>
            <a:off x="6686550" y="6183313"/>
            <a:ext cx="2247900" cy="485775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Click to begin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28650" y="681038"/>
            <a:ext cx="788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3200"/>
              <a:t>Which is the expanded noun phrase?</a:t>
            </a:r>
            <a:endParaRPr lang="en-GB" altLang="en-US" sz="3200">
              <a:solidFill>
                <a:schemeClr val="tx1"/>
              </a:solidFill>
            </a:endParaRPr>
          </a:p>
        </p:txBody>
      </p:sp>
      <p:sp>
        <p:nvSpPr>
          <p:cNvPr id="18435" name="TextBox 12"/>
          <p:cNvSpPr txBox="1">
            <a:spLocks noChangeArrowheads="1"/>
          </p:cNvSpPr>
          <p:nvPr/>
        </p:nvSpPr>
        <p:spPr bwMode="auto">
          <a:xfrm>
            <a:off x="628650" y="1935163"/>
            <a:ext cx="7886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600" b="1" dirty="0">
                <a:solidFill>
                  <a:schemeClr val="tx1"/>
                </a:solidFill>
              </a:rPr>
              <a:t>The old bakery sells pastries.</a:t>
            </a:r>
          </a:p>
        </p:txBody>
      </p:sp>
      <p:sp>
        <p:nvSpPr>
          <p:cNvPr id="11" name="Rounded Rectangle 24">
            <a:hlinkClick r:id="rId2" action="ppaction://hlinksldjump"/>
          </p:cNvPr>
          <p:cNvSpPr/>
          <p:nvPr/>
        </p:nvSpPr>
        <p:spPr bwMode="auto">
          <a:xfrm>
            <a:off x="814388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The old bakery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24">
            <a:hlinkClick r:id="rId3" action="ppaction://hlinksldjump"/>
          </p:cNvPr>
          <p:cNvSpPr/>
          <p:nvPr/>
        </p:nvSpPr>
        <p:spPr bwMode="auto">
          <a:xfrm>
            <a:off x="3448050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bakery sells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24">
            <a:hlinkClick r:id="rId3" action="ppaction://hlinksldjump"/>
          </p:cNvPr>
          <p:cNvSpPr/>
          <p:nvPr/>
        </p:nvSpPr>
        <p:spPr bwMode="auto">
          <a:xfrm>
            <a:off x="6081713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pastries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28650" y="1935163"/>
            <a:ext cx="78867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Correct!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12" name="Rounded Rectangle 24">
            <a:hlinkClick r:id="" action="ppaction://hlinkshowjump?jump=nextslide"/>
          </p:cNvPr>
          <p:cNvSpPr/>
          <p:nvPr/>
        </p:nvSpPr>
        <p:spPr bwMode="auto">
          <a:xfrm>
            <a:off x="6267450" y="5729288"/>
            <a:ext cx="2247900" cy="485775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Next question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628650" y="681038"/>
            <a:ext cx="788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3200"/>
              <a:t>Which is the expanded noun phrase.</a:t>
            </a:r>
            <a:endParaRPr lang="en-GB" altLang="en-US" sz="3200">
              <a:solidFill>
                <a:schemeClr val="tx1"/>
              </a:solidFill>
            </a:endParaRPr>
          </a:p>
        </p:txBody>
      </p:sp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628650" y="1935163"/>
            <a:ext cx="7886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chemeClr val="tx1"/>
                </a:solidFill>
              </a:rPr>
              <a:t>I need a stronger stick for the den.</a:t>
            </a:r>
          </a:p>
        </p:txBody>
      </p:sp>
      <p:sp>
        <p:nvSpPr>
          <p:cNvPr id="11" name="Rounded Rectangle 24">
            <a:hlinkClick r:id="rId2" action="ppaction://hlinksldjump"/>
          </p:cNvPr>
          <p:cNvSpPr/>
          <p:nvPr/>
        </p:nvSpPr>
        <p:spPr bwMode="auto">
          <a:xfrm>
            <a:off x="814388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I need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24">
            <a:hlinkClick r:id="rId2" action="ppaction://hlinksldjump"/>
          </p:cNvPr>
          <p:cNvSpPr/>
          <p:nvPr/>
        </p:nvSpPr>
        <p:spPr bwMode="auto">
          <a:xfrm>
            <a:off x="3448050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the den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24">
            <a:hlinkClick r:id="rId3" action="ppaction://hlinksldjump"/>
          </p:cNvPr>
          <p:cNvSpPr/>
          <p:nvPr/>
        </p:nvSpPr>
        <p:spPr bwMode="auto">
          <a:xfrm>
            <a:off x="6081713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 a stronger stick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628650" y="1935163"/>
            <a:ext cx="78867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Correct!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12" name="Rounded Rectangle 24">
            <a:hlinkClick r:id="" action="ppaction://hlinkshowjump?jump=lastslide"/>
          </p:cNvPr>
          <p:cNvSpPr/>
          <p:nvPr/>
        </p:nvSpPr>
        <p:spPr bwMode="auto">
          <a:xfrm>
            <a:off x="6267450" y="5729288"/>
            <a:ext cx="2247900" cy="485775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Finish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28650" y="1935163"/>
            <a:ext cx="78867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Oh no!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Have another go!</a:t>
            </a:r>
          </a:p>
        </p:txBody>
      </p:sp>
      <p:sp>
        <p:nvSpPr>
          <p:cNvPr id="12" name="Rounded Rectangle 24">
            <a:hlinkClick r:id="" action="ppaction://hlinkshowjump?jump=lastslideviewed"/>
          </p:cNvPr>
          <p:cNvSpPr/>
          <p:nvPr/>
        </p:nvSpPr>
        <p:spPr bwMode="auto">
          <a:xfrm>
            <a:off x="6267450" y="5729288"/>
            <a:ext cx="2247900" cy="485775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Try again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628650" y="681038"/>
            <a:ext cx="788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/>
              <a:t>Which is the expanded noun phrase?</a:t>
            </a:r>
            <a:endParaRPr lang="en-GB" altLang="en-US" sz="3200">
              <a:solidFill>
                <a:schemeClr val="tx1"/>
              </a:solidFill>
            </a:endParaRPr>
          </a:p>
        </p:txBody>
      </p:sp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628650" y="1935163"/>
            <a:ext cx="78867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600" b="1">
                <a:solidFill>
                  <a:schemeClr val="tx1"/>
                </a:solidFill>
              </a:rPr>
              <a:t>The clumsy man tripped up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600" b="1">
                <a:solidFill>
                  <a:schemeClr val="tx1"/>
                </a:solidFill>
              </a:rPr>
              <a:t>because he wasn’t looking.</a:t>
            </a:r>
          </a:p>
        </p:txBody>
      </p:sp>
      <p:sp>
        <p:nvSpPr>
          <p:cNvPr id="7" name="Rounded Rectangle 24">
            <a:hlinkClick r:id="rId2" action="ppaction://hlinksldjump"/>
          </p:cNvPr>
          <p:cNvSpPr/>
          <p:nvPr/>
        </p:nvSpPr>
        <p:spPr bwMode="auto">
          <a:xfrm>
            <a:off x="814388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looking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24">
            <a:hlinkClick r:id="rId3" action="ppaction://hlinksldjump"/>
          </p:cNvPr>
          <p:cNvSpPr/>
          <p:nvPr/>
        </p:nvSpPr>
        <p:spPr bwMode="auto">
          <a:xfrm>
            <a:off x="3448050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The clumsy man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24">
            <a:hlinkClick r:id="rId2" action="ppaction://hlinksldjump"/>
          </p:cNvPr>
          <p:cNvSpPr/>
          <p:nvPr/>
        </p:nvSpPr>
        <p:spPr bwMode="auto">
          <a:xfrm>
            <a:off x="6081713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tripped up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628650" y="1935163"/>
            <a:ext cx="78867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Correct!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12" name="Rounded Rectangle 24">
            <a:hlinkClick r:id="" action="ppaction://hlinkshowjump?jump=nextslide"/>
          </p:cNvPr>
          <p:cNvSpPr/>
          <p:nvPr/>
        </p:nvSpPr>
        <p:spPr bwMode="auto">
          <a:xfrm>
            <a:off x="6267450" y="5729288"/>
            <a:ext cx="2247900" cy="485775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Next question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628650" y="681038"/>
            <a:ext cx="788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/>
              <a:t>Which is the expanded noun phrase?</a:t>
            </a:r>
            <a:endParaRPr lang="en-GB" altLang="en-US" sz="3200">
              <a:solidFill>
                <a:schemeClr val="tx1"/>
              </a:solidFill>
            </a:endParaRPr>
          </a:p>
        </p:txBody>
      </p:sp>
      <p:sp>
        <p:nvSpPr>
          <p:cNvPr id="12291" name="TextBox 12"/>
          <p:cNvSpPr txBox="1">
            <a:spLocks noChangeArrowheads="1"/>
          </p:cNvSpPr>
          <p:nvPr/>
        </p:nvSpPr>
        <p:spPr bwMode="auto">
          <a:xfrm>
            <a:off x="628650" y="1935163"/>
            <a:ext cx="7886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chemeClr val="tx1"/>
                </a:solidFill>
              </a:rPr>
              <a:t>That new pink bike is mine.</a:t>
            </a:r>
          </a:p>
        </p:txBody>
      </p:sp>
      <p:sp>
        <p:nvSpPr>
          <p:cNvPr id="11" name="Rounded Rectangle 24">
            <a:hlinkClick r:id="rId2" action="ppaction://hlinksldjump"/>
          </p:cNvPr>
          <p:cNvSpPr/>
          <p:nvPr/>
        </p:nvSpPr>
        <p:spPr bwMode="auto">
          <a:xfrm>
            <a:off x="814388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That new pink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24">
            <a:hlinkClick r:id="rId2" action="ppaction://hlinksldjump"/>
          </p:cNvPr>
          <p:cNvSpPr/>
          <p:nvPr/>
        </p:nvSpPr>
        <p:spPr bwMode="auto">
          <a:xfrm>
            <a:off x="3448050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is mine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24">
            <a:hlinkClick r:id="rId3" action="ppaction://hlinksldjump"/>
          </p:cNvPr>
          <p:cNvSpPr/>
          <p:nvPr/>
        </p:nvSpPr>
        <p:spPr bwMode="auto">
          <a:xfrm>
            <a:off x="6081713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That new pink bike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628650" y="1935163"/>
            <a:ext cx="78867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Correct!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12" name="Rounded Rectangle 24">
            <a:hlinkClick r:id="" action="ppaction://hlinkshowjump?jump=nextslide"/>
          </p:cNvPr>
          <p:cNvSpPr/>
          <p:nvPr/>
        </p:nvSpPr>
        <p:spPr bwMode="auto">
          <a:xfrm>
            <a:off x="6267450" y="5729288"/>
            <a:ext cx="2247900" cy="485775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Next question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28650" y="681038"/>
            <a:ext cx="788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/>
              <a:t>Which is the expanded noun phrase?</a:t>
            </a:r>
            <a:endParaRPr lang="en-GB" altLang="en-US" sz="3200">
              <a:solidFill>
                <a:schemeClr val="tx1"/>
              </a:solidFill>
            </a:endParaRPr>
          </a:p>
        </p:txBody>
      </p: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628650" y="1935163"/>
            <a:ext cx="7886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600" b="1">
                <a:solidFill>
                  <a:schemeClr val="tx1"/>
                </a:solidFill>
              </a:rPr>
              <a:t>The determined athlete ran as fast as possible.</a:t>
            </a:r>
          </a:p>
        </p:txBody>
      </p:sp>
      <p:sp>
        <p:nvSpPr>
          <p:cNvPr id="11" name="Rounded Rectangle 24">
            <a:hlinkClick r:id="rId2" action="ppaction://hlinksldjump"/>
          </p:cNvPr>
          <p:cNvSpPr/>
          <p:nvPr/>
        </p:nvSpPr>
        <p:spPr bwMode="auto">
          <a:xfrm>
            <a:off x="814388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The determined athlete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24">
            <a:hlinkClick r:id="rId3" action="ppaction://hlinksldjump"/>
          </p:cNvPr>
          <p:cNvSpPr/>
          <p:nvPr/>
        </p:nvSpPr>
        <p:spPr bwMode="auto">
          <a:xfrm>
            <a:off x="3448050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as fast as possible</a:t>
            </a:r>
          </a:p>
        </p:txBody>
      </p:sp>
      <p:sp>
        <p:nvSpPr>
          <p:cNvPr id="13" name="Rounded Rectangle 24">
            <a:hlinkClick r:id="rId3" action="ppaction://hlinksldjump"/>
          </p:cNvPr>
          <p:cNvSpPr/>
          <p:nvPr/>
        </p:nvSpPr>
        <p:spPr bwMode="auto">
          <a:xfrm>
            <a:off x="6081713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ran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628650" y="1935163"/>
            <a:ext cx="78867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Correct!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12" name="Rounded Rectangle 24">
            <a:hlinkClick r:id="" action="ppaction://hlinkshowjump?jump=nextslide"/>
          </p:cNvPr>
          <p:cNvSpPr/>
          <p:nvPr/>
        </p:nvSpPr>
        <p:spPr bwMode="auto">
          <a:xfrm>
            <a:off x="6267450" y="5729288"/>
            <a:ext cx="2247900" cy="485775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Next question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28650" y="681038"/>
            <a:ext cx="788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/>
              <a:t>Which is the expanded noun phrase?</a:t>
            </a:r>
            <a:endParaRPr lang="en-GB" altLang="en-US" sz="3200">
              <a:solidFill>
                <a:schemeClr val="tx1"/>
              </a:solidFill>
            </a:endParaRPr>
          </a:p>
        </p:txBody>
      </p:sp>
      <p:sp>
        <p:nvSpPr>
          <p:cNvPr id="16387" name="TextBox 12"/>
          <p:cNvSpPr txBox="1">
            <a:spLocks noChangeArrowheads="1"/>
          </p:cNvSpPr>
          <p:nvPr/>
        </p:nvSpPr>
        <p:spPr bwMode="auto">
          <a:xfrm>
            <a:off x="628650" y="1935163"/>
            <a:ext cx="7886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600" b="1">
                <a:solidFill>
                  <a:schemeClr val="tx1"/>
                </a:solidFill>
              </a:rPr>
              <a:t>Her beautiful hair is very long.</a:t>
            </a:r>
          </a:p>
        </p:txBody>
      </p:sp>
      <p:sp>
        <p:nvSpPr>
          <p:cNvPr id="11" name="Rounded Rectangle 24">
            <a:hlinkClick r:id="rId2" action="ppaction://hlinksldjump"/>
          </p:cNvPr>
          <p:cNvSpPr/>
          <p:nvPr/>
        </p:nvSpPr>
        <p:spPr bwMode="auto">
          <a:xfrm>
            <a:off x="814388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Her beautiful hair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24">
            <a:hlinkClick r:id="rId3" action="ppaction://hlinksldjump"/>
          </p:cNvPr>
          <p:cNvSpPr/>
          <p:nvPr/>
        </p:nvSpPr>
        <p:spPr bwMode="auto">
          <a:xfrm>
            <a:off x="3448050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is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24">
            <a:hlinkClick r:id="rId3" action="ppaction://hlinksldjump"/>
          </p:cNvPr>
          <p:cNvSpPr/>
          <p:nvPr/>
        </p:nvSpPr>
        <p:spPr bwMode="auto">
          <a:xfrm>
            <a:off x="6081713" y="3875088"/>
            <a:ext cx="2247900" cy="1619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very long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628650" y="1935163"/>
            <a:ext cx="78867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Correct!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12" name="Rounded Rectangle 24">
            <a:hlinkClick r:id="" action="ppaction://hlinkshowjump?jump=nextslide"/>
          </p:cNvPr>
          <p:cNvSpPr/>
          <p:nvPr/>
        </p:nvSpPr>
        <p:spPr bwMode="auto">
          <a:xfrm>
            <a:off x="6267450" y="5729288"/>
            <a:ext cx="2247900" cy="485775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Next question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186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Twinkl SemiBold</vt:lpstr>
      <vt:lpstr>Sassoon Infant Rg</vt:lpstr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Donna Pycroft</cp:lastModifiedBy>
  <cp:revision>128</cp:revision>
  <dcterms:created xsi:type="dcterms:W3CDTF">2014-10-01T16:09:27Z</dcterms:created>
  <dcterms:modified xsi:type="dcterms:W3CDTF">2020-11-03T08:14:30Z</dcterms:modified>
</cp:coreProperties>
</file>