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88163" cy="10018713"/>
  <p:embeddedFontLst>
    <p:embeddedFont>
      <p:font typeface="Schoolbell" panose="020B0604020202020204" charset="0"/>
      <p:regular r:id="rId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8" roundtripDataSignature="AMtx7mihpyAmbnkUYuPrNiXz1MXMFeEeJ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1734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3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heme" Target="theme/theme1.xml"/><Relationship Id="rId10" Type="http://schemas.openxmlformats.org/officeDocument/2006/relationships/viewProps" Target="viewProps.xml"/><Relationship Id="rId4" Type="http://schemas.openxmlformats.org/officeDocument/2006/relationships/font" Target="fonts/font1.fntdata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8815" y="4758862"/>
            <a:ext cx="5510520" cy="45084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688" tIns="89688" rIns="89688" bIns="89688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8815" y="4758862"/>
            <a:ext cx="5510520" cy="4508409"/>
          </a:xfrm>
          <a:prstGeom prst="rect">
            <a:avLst/>
          </a:prstGeom>
        </p:spPr>
        <p:txBody>
          <a:bodyPr spcFirstLastPara="1" wrap="square" lIns="89688" tIns="89688" rIns="89688" bIns="89688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10150" cy="3757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2" name="Google Shape;32;p6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8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0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55" name="Google Shape;55;p10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2987675" y="0"/>
            <a:ext cx="3298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Schoolbell"/>
              <a:buNone/>
            </a:pPr>
            <a:r>
              <a:rPr lang="en-US" sz="1400" b="1" i="0" u="none" strike="noStrike" cap="none" dirty="0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Homework Grid Y6 Autumn 1</a:t>
            </a:r>
            <a:endParaRPr dirty="0"/>
          </a:p>
        </p:txBody>
      </p:sp>
      <p:sp>
        <p:nvSpPr>
          <p:cNvPr id="85" name="Google Shape;85;p1"/>
          <p:cNvSpPr txBox="1"/>
          <p:nvPr/>
        </p:nvSpPr>
        <p:spPr>
          <a:xfrm>
            <a:off x="179387" y="1341437"/>
            <a:ext cx="87519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choolbel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In addition to this, we would like you to choose some of the homework ideas from this grid to do at home over this </a:t>
            </a:r>
            <a:r>
              <a:rPr lang="en-US" sz="1200" b="1" i="0" u="none" strike="noStrike" cap="none" dirty="0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eight 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week half-term.  We will have time in school to talk about the homework you have done that week. If you want to bring your homework to school or a photogra</a:t>
            </a:r>
            <a:r>
              <a:rPr lang="en-US" sz="1200" dirty="0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ph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 of you doing an activity from the grid, that would be great!</a:t>
            </a:r>
            <a:endParaRPr dirty="0"/>
          </a:p>
        </p:txBody>
      </p:sp>
      <p:sp>
        <p:nvSpPr>
          <p:cNvPr id="86" name="Google Shape;86;p1"/>
          <p:cNvSpPr txBox="1"/>
          <p:nvPr/>
        </p:nvSpPr>
        <p:spPr>
          <a:xfrm>
            <a:off x="250825" y="333375"/>
            <a:ext cx="1763712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choolbell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Y6 Homework:</a:t>
            </a:r>
            <a:endParaRPr/>
          </a:p>
        </p:txBody>
      </p:sp>
      <p:sp>
        <p:nvSpPr>
          <p:cNvPr id="87" name="Google Shape;87;p1"/>
          <p:cNvSpPr txBox="1"/>
          <p:nvPr/>
        </p:nvSpPr>
        <p:spPr>
          <a:xfrm>
            <a:off x="5049837" y="342900"/>
            <a:ext cx="3402012" cy="46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Schoolbell"/>
              <a:buNone/>
            </a:pPr>
            <a:r>
              <a:rPr lang="en-US" sz="1100" b="0" i="0" u="sng" strike="noStrike" cap="none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Daily</a:t>
            </a:r>
            <a:r>
              <a:rPr lang="en-US" sz="1100" b="0" i="0" u="none" strike="noStrike" cap="none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 reading (reading book or https://www.activelearnprimary.co.uk</a:t>
            </a:r>
            <a:r>
              <a:rPr lang="en-US" sz="1200" b="0" i="0" u="none" strike="noStrike" cap="none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)</a:t>
            </a:r>
            <a:endParaRPr/>
          </a:p>
        </p:txBody>
      </p:sp>
      <p:sp>
        <p:nvSpPr>
          <p:cNvPr id="88" name="Google Shape;88;p1"/>
          <p:cNvSpPr txBox="1"/>
          <p:nvPr/>
        </p:nvSpPr>
        <p:spPr>
          <a:xfrm>
            <a:off x="1643062" y="347662"/>
            <a:ext cx="3471862" cy="260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Schoolbell"/>
              <a:buNone/>
            </a:pPr>
            <a:r>
              <a:rPr lang="en-US" sz="1100" b="0" i="0" u="none" strike="noStrike" cap="none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Spellings – tested every </a:t>
            </a:r>
            <a:r>
              <a:rPr lang="en-US" sz="1100" b="0" i="0" u="sng" strike="noStrike" cap="none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fortnight</a:t>
            </a:r>
            <a:r>
              <a:rPr lang="en-US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sp>
        <p:nvSpPr>
          <p:cNvPr id="89" name="Google Shape;89;p1"/>
          <p:cNvSpPr txBox="1"/>
          <p:nvPr/>
        </p:nvSpPr>
        <p:spPr>
          <a:xfrm>
            <a:off x="1622425" y="758825"/>
            <a:ext cx="3267075" cy="261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Schoolbell"/>
              <a:buNone/>
            </a:pPr>
            <a:r>
              <a:rPr lang="en-US" sz="1100" b="0" i="0" u="none" strike="noStrike" cap="none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SumDog Maths challenges and competitions</a:t>
            </a:r>
            <a:r>
              <a:rPr lang="en-US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sp>
        <p:nvSpPr>
          <p:cNvPr id="90" name="Google Shape;90;p1"/>
          <p:cNvSpPr txBox="1"/>
          <p:nvPr/>
        </p:nvSpPr>
        <p:spPr>
          <a:xfrm>
            <a:off x="188912" y="2589212"/>
            <a:ext cx="1276350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choolbell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Writing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choolbell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 </a:t>
            </a:r>
            <a:endParaRPr/>
          </a:p>
        </p:txBody>
      </p:sp>
      <p:sp>
        <p:nvSpPr>
          <p:cNvPr id="91" name="Google Shape;91;p1"/>
          <p:cNvSpPr txBox="1"/>
          <p:nvPr/>
        </p:nvSpPr>
        <p:spPr>
          <a:xfrm>
            <a:off x="214312" y="4049712"/>
            <a:ext cx="1204912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choolbell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Maths  </a:t>
            </a:r>
            <a:endParaRPr/>
          </a:p>
        </p:txBody>
      </p:sp>
      <p:sp>
        <p:nvSpPr>
          <p:cNvPr id="92" name="Google Shape;92;p1"/>
          <p:cNvSpPr txBox="1"/>
          <p:nvPr/>
        </p:nvSpPr>
        <p:spPr>
          <a:xfrm>
            <a:off x="290512" y="5113337"/>
            <a:ext cx="1152525" cy="338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Schoolbell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Topic </a:t>
            </a:r>
            <a:r>
              <a:rPr lang="en-U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93" name="Google Shape;93;p1"/>
          <p:cNvSpPr txBox="1"/>
          <p:nvPr/>
        </p:nvSpPr>
        <p:spPr>
          <a:xfrm>
            <a:off x="179387" y="2133600"/>
            <a:ext cx="8713787" cy="4319587"/>
          </a:xfrm>
          <a:prstGeom prst="rect">
            <a:avLst/>
          </a:prstGeom>
          <a:noFill/>
          <a:ln w="38100" cap="flat" cmpd="sng">
            <a:solidFill>
              <a:srgbClr val="0000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4" name="Google Shape;94;p1"/>
          <p:cNvCxnSpPr/>
          <p:nvPr/>
        </p:nvCxnSpPr>
        <p:spPr>
          <a:xfrm>
            <a:off x="179387" y="3500437"/>
            <a:ext cx="8705850" cy="0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95" name="Google Shape;95;p1"/>
          <p:cNvCxnSpPr/>
          <p:nvPr/>
        </p:nvCxnSpPr>
        <p:spPr>
          <a:xfrm>
            <a:off x="179387" y="4941887"/>
            <a:ext cx="8713787" cy="0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96" name="Google Shape;96;p1"/>
          <p:cNvCxnSpPr/>
          <p:nvPr/>
        </p:nvCxnSpPr>
        <p:spPr>
          <a:xfrm>
            <a:off x="1476375" y="2133600"/>
            <a:ext cx="0" cy="4357687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97" name="Google Shape;97;p1"/>
          <p:cNvCxnSpPr/>
          <p:nvPr/>
        </p:nvCxnSpPr>
        <p:spPr>
          <a:xfrm>
            <a:off x="3132137" y="2133600"/>
            <a:ext cx="0" cy="4357687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98" name="Google Shape;98;p1"/>
          <p:cNvCxnSpPr/>
          <p:nvPr/>
        </p:nvCxnSpPr>
        <p:spPr>
          <a:xfrm>
            <a:off x="5003800" y="2133600"/>
            <a:ext cx="0" cy="4357687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99" name="Google Shape;99;p1"/>
          <p:cNvCxnSpPr/>
          <p:nvPr/>
        </p:nvCxnSpPr>
        <p:spPr>
          <a:xfrm>
            <a:off x="6948487" y="2133600"/>
            <a:ext cx="12700" cy="4319587"/>
          </a:xfrm>
          <a:prstGeom prst="straightConnector1">
            <a:avLst/>
          </a:prstGeom>
          <a:noFill/>
          <a:ln w="38100" cap="flat" cmpd="sng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00" name="Google Shape;100;p1"/>
          <p:cNvSpPr txBox="1"/>
          <p:nvPr/>
        </p:nvSpPr>
        <p:spPr>
          <a:xfrm>
            <a:off x="179387" y="335663"/>
            <a:ext cx="8713800" cy="8637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"/>
          <p:cNvSpPr txBox="1"/>
          <p:nvPr/>
        </p:nvSpPr>
        <p:spPr>
          <a:xfrm>
            <a:off x="1446212" y="3500437"/>
            <a:ext cx="167640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choolbell"/>
              <a:buNone/>
            </a:pPr>
            <a:r>
              <a:rPr lang="en-US" sz="1000" b="0" i="0" u="none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	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b="0" i="0" u="none">
              <a:solidFill>
                <a:schemeClr val="dk1"/>
              </a:solidFill>
              <a:latin typeface="Schoolbell"/>
              <a:ea typeface="Schoolbell"/>
              <a:cs typeface="Schoolbell"/>
              <a:sym typeface="Schoolbell"/>
            </a:endParaRPr>
          </a:p>
        </p:txBody>
      </p:sp>
      <p:sp>
        <p:nvSpPr>
          <p:cNvPr id="102" name="Google Shape;102;p1"/>
          <p:cNvSpPr txBox="1"/>
          <p:nvPr/>
        </p:nvSpPr>
        <p:spPr>
          <a:xfrm>
            <a:off x="5019675" y="2135187"/>
            <a:ext cx="1928812" cy="2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choolbell"/>
              <a:buNone/>
            </a:pPr>
            <a:r>
              <a:rPr lang="en-US" sz="1000" b="0" i="0" u="none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 </a:t>
            </a:r>
            <a:endParaRPr/>
          </a:p>
        </p:txBody>
      </p:sp>
      <p:sp>
        <p:nvSpPr>
          <p:cNvPr id="103" name="Google Shape;103;p1"/>
          <p:cNvSpPr txBox="1"/>
          <p:nvPr/>
        </p:nvSpPr>
        <p:spPr>
          <a:xfrm>
            <a:off x="1481137" y="4981575"/>
            <a:ext cx="1673225" cy="23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Schoolbell"/>
              <a:buNone/>
            </a:pPr>
            <a:r>
              <a:rPr lang="en-US" sz="900" b="0" i="0" u="none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 </a:t>
            </a:r>
            <a:endParaRPr/>
          </a:p>
        </p:txBody>
      </p:sp>
      <p:sp>
        <p:nvSpPr>
          <p:cNvPr id="104" name="Google Shape;104;p1"/>
          <p:cNvSpPr txBox="1"/>
          <p:nvPr/>
        </p:nvSpPr>
        <p:spPr>
          <a:xfrm>
            <a:off x="3178175" y="3551237"/>
            <a:ext cx="1825625" cy="246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</p:txBody>
      </p:sp>
      <p:pic>
        <p:nvPicPr>
          <p:cNvPr id="105" name="Google Shape;105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1550" y="620712"/>
            <a:ext cx="736600" cy="490537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" descr="Image result for taj mahal"/>
          <p:cNvSpPr txBox="1"/>
          <p:nvPr/>
        </p:nvSpPr>
        <p:spPr>
          <a:xfrm>
            <a:off x="155575" y="-144462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" descr="Image result for taj mahal"/>
          <p:cNvSpPr txBox="1"/>
          <p:nvPr/>
        </p:nvSpPr>
        <p:spPr>
          <a:xfrm>
            <a:off x="307975" y="7937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 descr="Image result for onomatopoeia"/>
          <p:cNvSpPr txBox="1"/>
          <p:nvPr/>
        </p:nvSpPr>
        <p:spPr>
          <a:xfrm>
            <a:off x="460375" y="160337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" descr="Image result for cbbc newsround"/>
          <p:cNvSpPr txBox="1"/>
          <p:nvPr/>
        </p:nvSpPr>
        <p:spPr>
          <a:xfrm>
            <a:off x="63500" y="-136525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 descr="Image result for phonics phase 5 sounds"/>
          <p:cNvSpPr txBox="1"/>
          <p:nvPr/>
        </p:nvSpPr>
        <p:spPr>
          <a:xfrm>
            <a:off x="612775" y="312737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14925" y="742950"/>
            <a:ext cx="373062" cy="38735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1" descr="https://upload.wikimedia.org/wikipedia/en/b/b9/Flag_of_Australia.svg"/>
          <p:cNvSpPr txBox="1"/>
          <p:nvPr/>
        </p:nvSpPr>
        <p:spPr>
          <a:xfrm>
            <a:off x="765175" y="465137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1" descr="https://upload.wikimedia.org/wikipedia/en/b/b9/Flag_of_Australia.svg"/>
          <p:cNvSpPr txBox="1"/>
          <p:nvPr/>
        </p:nvSpPr>
        <p:spPr>
          <a:xfrm>
            <a:off x="917575" y="617537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1" descr="https://upload.wikimedia.org/wikipedia/en/b/b9/Flag_of_Australia.svg"/>
          <p:cNvSpPr txBox="1"/>
          <p:nvPr/>
        </p:nvSpPr>
        <p:spPr>
          <a:xfrm>
            <a:off x="1069975" y="769937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" descr="https://upload.wikimedia.org/wikipedia/en/b/b9/Flag_of_Australia.svg"/>
          <p:cNvSpPr txBox="1"/>
          <p:nvPr/>
        </p:nvSpPr>
        <p:spPr>
          <a:xfrm>
            <a:off x="1222375" y="922337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"/>
          <p:cNvSpPr txBox="1"/>
          <p:nvPr/>
        </p:nvSpPr>
        <p:spPr>
          <a:xfrm>
            <a:off x="7451725" y="5975350"/>
            <a:ext cx="936625" cy="77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1"/>
          <p:cNvSpPr txBox="1"/>
          <p:nvPr/>
        </p:nvSpPr>
        <p:spPr>
          <a:xfrm>
            <a:off x="7524750" y="5949950"/>
            <a:ext cx="792162" cy="10318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1" descr="Image result for 20p coin"/>
          <p:cNvSpPr txBox="1"/>
          <p:nvPr/>
        </p:nvSpPr>
        <p:spPr>
          <a:xfrm>
            <a:off x="1374775" y="1074737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1" descr="Image result for 20p coin"/>
          <p:cNvSpPr txBox="1"/>
          <p:nvPr/>
        </p:nvSpPr>
        <p:spPr>
          <a:xfrm>
            <a:off x="1527175" y="1227137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1" descr="Image result for flying bird"/>
          <p:cNvSpPr txBox="1"/>
          <p:nvPr/>
        </p:nvSpPr>
        <p:spPr>
          <a:xfrm>
            <a:off x="1679575" y="1379537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1" descr="Image result for flying bird"/>
          <p:cNvSpPr txBox="1"/>
          <p:nvPr/>
        </p:nvSpPr>
        <p:spPr>
          <a:xfrm>
            <a:off x="1831975" y="1531937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1" descr="data:image/jpeg;base64,/9j/4AAQSkZJRgABAQAAAQABAAD/2wCEAAkGBxMTEhUTExMWFhMXFxoaGRgYGRggIBkdGhgdGxgdHhoeHSggGxolHRcaITEhJSkrLi4uGB8zODUsNygtLisBCgoKDg0OGxAQGy0lHyUtLS0tLS0tLS0tLS0tLS0tLS0tLS0tLS0tLS0tLS0tLS0tLS0tLS0tLS0tLS0tLS0tLf/AABEIALgBEwMBIgACEQEDEQH/xAAbAAABBQEBAAAAAAAAAAAAAAAEAAIDBQYBB//EAD0QAAECBAMGBAQFAwMEAwAAAAECEQADITEEEkEFIlFhcYETMpGhBrHB8BQjQtHhUmLxJDNyBxWCskNTkv/EABkBAQEBAQEBAAAAAAAAAAAAAAEAAgQDBf/EACoRAAICAgIBAwMFAAMAAAAAAAABAhEDIRIxQSJRYXGR8AQTMqHhI9Hx/9oADAMBAAIRAxEAPwCmTjQtKJs2alM3KKJSauWUFDVkkjS5fSKLEz0glXgqCiSM4UGrwcG41LvyiCVIUtWVqWY0D3e1GJBaDsQZmHCULUrKS6gK5a1I52Hr1j5DST19jzKZU1aUKZQCaApepagpyc/bQPKU9+pAuO0TYjfJoA6ixNDWwfW2vrDZahlLuaDW/I8meoj3S0A5GIbQmh+27xX7UU7OKOKP91gyWGLJZ0k8avpeK7ay6hPD77x6Y16hXY2QgLnXAAPNgB7wsegpWz3A9xDtmUBLVNjX04R3aQ39Wyhnv6adI9b9dD5BpZqCeIi4weFKt9STalPKnSlBX6iKmT5k61FDY115RqJc5QKkkpCSreZmBB0YUFB1p3xmbXQM7JwLqISkKTU5g/lBqSBvAVF+MTbTwyUJCpaVJWAxSojeGpapS7i9CxgTAKmpWVIZIym5BodH4H2vSEJxUSSE8PKANAGSGYhnqI5qd2BWbXnBSQA4Y1SS4diAR2NYqWekW+3QBMKd0uHGQUqSRT29Iq0UULX15R2Yv4mkb7DSHAUZgZTMUECg4guz3Z63YktFhg5JEiaQVqJpuhmBZ90NoTUUqoRj8MtbhaEyycwASCaG4ABq3fvFvL27Ply1DIkGcot4YdQG7QB/KH3bkFLWMcU8bfWwNphtsysNgfADLmhJK0NmJURmVmDn+p3PMGPO8biMs8rWnIlZAWlIILpL2KjV9SX16lYWSsKTiJkqaUoZJbKasoHMSoM4IPpxgXayJsxM4eGsIK8wzZGSoFQZs965dTGscIxk999j2U+MW6yQABSxsyR+q9SCbwzGqLJdRzgt0YuCDqI5i8YJiitmJalhRIFPSI8WsqNPKmgZqamov1jriuiQxMwhVAD1HeDkSSUjNrVgkvu8+AFacoGmKl/lFGZ8n5j/ANYUry/25Mnd4tlYRX4dEwIWAVF1lmcigSGdylKqmjBxYsZHVCVeKQMzAu13apc66tSpiSXhM00SgrOhwVmUaMWdswSnMLPahqweO7VKEtLlvS78RQkcP8cIn2PihJPAtUs99L2axB9InJqNorLmbgUhJPhKyIAqpcvduHITQC1d4uA0Um0kFK8oU4ApV2/tqA5toIOXjUlWYBIBbiQDdlA0UC9er6QBiG8QpLKZgCHrwNa0flQCPDHd7CyywEiaUhMpKlvukCra5gwZ7sQHeGz8HOE7w1ghbGiq00udH+UP2dtGalmUcgcZQAxLAAsKWFyCKHUvDNs4kLAIzhZU+8a7xLMLsxbV+sHq5ERYfFLUta0tYILijC+rVUHZmoIBxC804FTMRUpAHHgKRZ4Qsh0JbzeYDUkDnYgRX4hRM0uQ9BezDnpRn6RuL2yHfh24t1vES1FiDcD70gqQjM4ewLs2gLmprp/EdOFBG6SCzVDO4L6szDUj2iUlewB9nKAWjOoBL7xFaCtmcvaBV5TOUR5CpTXFwW4tWDsLsbELVlRLUSA+lAdXdoOxvwtOljMtctKiQcpOha6gMoUHFBo/Bo1zgn32ICuWCSVOonVwH7ZaQoPRs1ADKW51ylBD8j4gcc2jkeX7q9y2WGOwwlWJBzAJUDd66XoTX3gPEYg+GcyySHLnVnbnYAawTisXmVmJ3czpd23dB/PrFfM3kqqag9O9OceUVfZkAUAQMxqePUmJ0ySpG67ABzpWgrpSnaIcSAlI3nPYt04wbLkKZQAZJYO9Dzdqpoajl3929WQOkrBKblzp69f5gDbVVguSGo+mre8W2KwXg3IzGrBiCCKHMC0VG1FDdbh8/wDEbxO5WhXYRsqWV5Ulwmp9yeIER7UDL18of39oJ2fmUlkkeUPR8oBFSYh2yhlgf2ua8zEn/wAheQEljryjTIxxyqSQmtjqHbhy0jMIDmNArDLCQogAZc3ZgegoeZJDUMWZJ0TDNmTVhRVmLAMUgeYOd2xCdd42NqxeHAZx4k4KSohLJSUp4+ZWWtGO6xig2YmYhiCQCoZmfhQkB3AqWNaGNMlJWlM0qUtILE6AEHLS2UcGe45Rx5bTCzz7b4SJ6gkuKceD6knXjA2z38ROXzAuCGoRUXDaQT8QzM2JmkM2b9IYUAHLhA2BWUrBAdnfoQx+cfQjf7a+hrwbHYstBE1RSspO9upSVUvUupKaGos4bnZytmJmIVMlJIKSkh3AIVbKTVTaguN5PmZhm9hYhQmK8MIdYKR4kxkilSRcitHvW8bPYuEnq8NakKm5CrxAFjIgKd8qCRVyKF7motHz8zcHdkirxOGnrZH4gk5TlXlU9jmE1aXACSb5HYWTEON2RMAebhssxwyUqSaDMHyqyhnFdC46RptobTyJUZaV726tZlkJUbEOUij0yiopzMVU/bImkHxFMhLAS/EKSa0SEozA8RyPGmIzyS6X5/RM82xacqlAgprY6dxSNJsDZsgYZc6fPCUgOlFFZlMkl06VpQu4rpFP8Qzc0+YoBkkhg4NMoar/AD9rQJiH8GXRg3KrKNSwqHBSH/pVH0HFzgldEh6MGpaRNLfmLWA3FLFW6Kgb4rFljMe8tKFqVllywkJe5ysCzsctWN7O0VacOBJEw5vPlNaWcd2+URSJBWoMCASz34P8xSNOKe34In/AtKE1Sk7xYJeoGhbn7NW8WhnSsqUqUmiRa7mhDCua2usPxbIkAfh0Uy/m5DvaVI8qi5o4Ba5tBmAwqMkqYJb5k1YKAzBswJGmtP8AHhknq5e5MqpWMVLSQgOlRfKZZ01BbgbDjAk7EhZ1cGj8Hdmvd41BEpSUpICbuong5A1IdgH58ozSRLWr9XiFRASB5i7APo/GptQw45J26Ink4l2CirygAhRalEhmsA9OY5wyasqmglIBd2BoeGv20DJQ2UrQQkvUEjMAzt/g3EdBWFAZuBSFJGvluOBBe1Xj04rwQbOIoEg58oBvcebgG16wzB4FSpqktmyioSXo41FOT10vEeJzZhnNQWOTL8gARfhF3siflUfBlJ03iBmTYgOZhuQOBrbSMN0iDpez0Iy+KG3Auj7iFJsXYKqRZ6WJg0TZUsKUhJUmWAVKUQvfdkZWdyVKenRzUxNI2jMLSVlQHlIIY+cuHUtpgFrvui0U22sWspEtHhqShI8stIU13zDzEVLvXWscajydSAssJtoTZpKQlKQCTmzHeSc2U1cJvQNU8mIOKnlaZviLSly6EE0YsCSVHNoWHLSkVBXkLArSgjMACrr5iw0+9C5viTDklpZCy9WqonKa34j1i/ZUXaIB/wC4S008JJIve+vaFAypaXLZW6fuKQo6OEfn7hYd4kpa00UxVboXpR2NQ3Il4hxU5kAZQxFQXrdm/mI5EwASiAxclxyf/P8AiH4oflpQLKKXdt0cAf02HrDxppERTJCKO+Zg493oC4qPSC1zlCWQbKWSx0PIOWFffWjR4lCVzgMoRvAUFBYeUCJvHS2VklBJzHLVyL9Ro1IHJ0iBE4hkBIsHOuoavGjtwcwIZUtRc09YkK8tbh9dW+zrrEGMnl6ZRW4++cekU70QTg1pQd03DFx1+kC7UU6gXBoBTlSO4B8z8Ek6GlHp0c9o7tVJCkhQAOWw4ZlMfvlG0qmK7AI0Axm4Aa/lgF9Ln6j0iiGkW8okywW3SUgueVOeh4aQ5VdEyww+IABKhcEULmjlyDQh2FdIkwe0RUJcZg5S5YlJeujDob8obgcOJiDllKzgE50zKBjbIU1DOGjsvCAKdYCqMHIZn4jWt+do5nXkDO45JVMWrd3lEgA8TQe8T7IwoUpQNgNNC9K6Wju0MMoAAgAvY3q5FbGJ9i4UZVFXEC5y2Luwu7dI6HL0GvA3ZkwIO9epGXvT/BjZYWfkmB5wVnQkgSlDw0AEOFbrlSXN6HKmh3SMXLQSvKCSSaDvGlwuxDMP5CkqUhIBGZs5ygqABZ945a8I5s/HtsDVYrbOGyFK0oVxJKiSWIKgp90O2gZ6Mwiok7UTlNCBm3KJJFvDBVyGW7ebWkDyJCZcxlnNlcKSCMrA1qBQVIbXMRYl5MUFy1aJL7hJObKQFUNQ4a/PmI5YJR13fyTMZttSlzpipqSlVMwrRgADXRgKRU5vy8tXzdmALa33j6xo9v4ZpipjkkteuajO/XTlGamJ3iOcfVwyUoigxGCnKlJWoK8HMQk1YkeZvk/aLPZQyrkrUMstCyWo7itH47tdLxNiZoTKQJayqUHdJdwogCotm3X1FYm2JhcxSSh2CjvKABIBoXsHKSA4+beU8j4tsgkYEKlFC1skqs6X3RuU41HR3NIMTsNcgJYzBmT5FIUMrkszgEEgOG5BoWHUZSQlSkhagtg6jvAMkEJSSaMXD0vSDcKoCSlcyd+I8RIGRDllEOEnMQcgcMpLgvbjxTnNddECz9mIlo8TPLUtCSpSFKYFqU1UH/pu3OM8rCZ2n+CJaSVMEgs9mqagNoBGo+JcXLCCpciXMGZOdP6kpItmdwpw5IqxvFfs4YVj4M4oSU1QskpSXeimuej6NG8c2ocvP5r8QFXOlqWo5naymajFwHJq5avTjAknDJATMBSE5vKd5mYlVxTk/wBYs14hCVFnLg2fLUpIZxWiDwLsdIrjJV5muaXu1R98I94ydCaVG1pSJISZEtQS7KaWFOXzZwASXvUjgXaApm11TSFtUAMyUZgpJovMkBi5JccE9Yz03MynNQLF34N2tB+DUEoBuohyDQC/VzZmBjDwxW/IFzg9spRnUZaQpeapGahu5KwS5c94qMTijRSSlBIbcFG/4mhMQzEFkgitqlhSjdIGntkLJFHrxtDHGrKxKxClEZiCXoTz7s0Pwe0iGKXSySKACpU9eN66tALA1q7OaFubesJEu+pDCnOz846OEaog1M46hJ6371jkDrlh/wBX33jkZpEGyjSUGehcvopyLhgKisdXJOZINCALEHR71Ap8obNSQlDqIpq/LlY/SO4RKlKAQQpTkB2r6tSMv3AGLhTBya07X6c4mw8larNbgo+vCGKQrxiDukEir7pAL2eriJ/xJZqhLNpvWu/b2jTvwQGte+ErDJBq1b82+kBqOZd4KkzfzFKYE1v+0CSXSsEXekesUKD9nSx4gq4Y2pThcRBjCcygVPloC70FBXUNBGz5TrS5DF9dGPKjfSApisyiS9yYF/ISJUXaZc1ITLBUEnKptw71cpALmoKvna9QkOR9I13wmgGbLo6zNGYcU5VFgomgyhQI1JGpgysGC7Oxy0OkqZrMlObX9QApUgisHIRP8GZO3SjKd4nId1OnmzMwsBU3rFzsvCSRKTMWJagFTWSpBBVurKSWU5GYJAAPWkVO0y2GnrKRUZUgAgIBpQVa/F7Xjnf8gTMWFUZqdj6tWNJ8NKmKkqCJa174BCAL5RluQOPRgYyyVNG0+FZyZeGKypSVFSgCkl+FrG3Szx7fqNQ6NMz6As4kS/KTMCWIBqSNBc1s8XaMMtE8iUfEEpQMzI6dSCmqi1mJe/QPQ7aW+InFP9ZAAAFqMwp6Ru8bhE4eWcPNlJSuUiWkqq5UtIXvZLl96r3NnjyzNpJpdohpxoUM4kpSgpKShFacVJISKV04vD0zkzAjKSlQNlZBUuAWU26wf35xDhtkkrBQGfgCQQQyg1Rapez6GHYjZ8xCFUchvICW/pClXdyWSwNTSOKoXoCqx0o7vilBC1EhLjeIqLfqIIazs3XHrYTTVgF3tQK9jGnxcqYllJOXik3LKDUZwMw48IzUhOaaAQ7rqO7mPofp+mKClrUXdyzqLdQCTycj1jWfD2ETNSoZgVMhglSgxJ3gCRlfKRTMHfq2Pw0wALFbNd6ZwodRQekXWAxAYraztTViE1DV1flrGc8W40gL3aGzXQH8yFAgAqcsWmbxDBhwpW4DmANmzDUgTPOoNuvlADMXy5zvDhwu0WhGdGdajlU4OXKQrKK0IYGnrXSKabiMiChBllAI8rGvmrQF6ivURzQbceLIKx+HXNMtS5GZTEeU79ixVmrMN3tekQ4bCIkgZgRnSSAlQISVGm/XMnKU1re5vA20trEy5qVqGZ0FMuzcaNZlAhi4ynobrA4NPgImZSZfhvlWotZ2LGteWjcDC+UYb6/P+xM5nJng23S4UTQgEOQK04XcwROxpAcirFNXtxDEAUNq2rE2JmoUQkJHNQNiLgGlNbaDhWtkS9587Uv868G+kevfZDcdMzimUOE0S+jNzelYbKJZiWDAv2oGY6iG4ya4TapP/IgCpJ43iWQkuAHbQBtBb1j06iB1CioMQ9WerC7sIgnoITmraz6AfPSLKXgSpC5gugZjVIypa+XWobu7QDiZW6pQqlAAJIZiWcCtWJaMxavQFeRcv+k0bVv5iNC9xQ1NaHha9YkJNbWNiOHEfd4FlVIB1IeOpI0jXSsDIypzKSFZQCCmYS4ABqndPb2NIUGyMZikJCRKSRcEy5ZJeodweMKOBuV9/wB/4GzPbQklCEgl6ixS3lL8+F+cP2DLVMxCQk5Ek1UXdIF2Zy5txqGq0SbY3RLSRqVfqfQVfV3s0F/CM3KZylPXDzstqrOUAOeZT0jpT9Fl4KFKyZ1KurUkuVcSSXJJ94JxiEgkmu8qmtD+waBcIk+OkGhzCH7Qm0KdXbu9fl7xtraogJEwjqQQehv7PCSN8P3huXebW0PnAiYauQbx6iFbPXlVmABYKZ/+Cm7uRAuasPSKRDmZ4EtiEYTzcWBP7Rq5cmSjwl+Myz5soco3HGlalj05vGUwKqnRww65hG1xeGkJ3BQsutS/5VKOSN4OORFo5s/aMsdi8MUy5bKWUqbKk5XYjdcJ8pOt68XeAfifCql4RBK0fm5TlCt4bzspOh3YPlYAJUCgh0ZlFiVAiWQSfQE2iD4+xH+nkyfzBkUkFKxwl3FTQgpOmkeWJpyQIwkavZE0JkS63V5Wp5nDl6+kZSNJMOXCJP8AYLcSU697R15t0vk1JWBbIHiYpJbM61LalWdevFo2UuVNny588uoGZlSMwdWRgPMd9QSQaOejxm/ghaETlzFqICZSwCOKwUg2NAHLas0bLDBPgIkSljIozFrJu+YZSnymwIq3CunN+pmk6+hBU5TThK8wSjdWlVRu13SLuWLghxrAe2cQWRIQsCdPWlCgkurKCSpQP9KiA1i5LndhiZ5OLQhYACZaX8r2sWLc4rfjGcJuKSpCiUy5SEOwSXKZimYAPQFze0ecMSctr5Mph/8A1GC5aZCchQASilCVFIeg/S1eG80ed7MYT0OHGZvp7Xixx85a5IKlFTLar/qCjU62Ny8VuzlgT5ZVbOHtx50jqw4uEHH6mhSiyludW6sa9YvNgyFKkrISSnOlDgOTmY5RwJA9mq5jOSiS54mNlsKmBFxnxyaslglKEOQDV3UnlpR41ljr7Ew/CyllRl+GQsqKiaEgBdW40Nq+0UmyZJnkpSC5JTU0BBfM7OrzMwqGBNDGomYkKVISlJSEpzqUnLmJURwsXSQB+8Y7Z+JXJxU0A5TmUFFVwy+Jsed6xyRg/V7git20D480WIWUszM279I3CMKuVlbKWR5U1oQ+UgXVrURh5Ks2ISTUqnAmt3mOa19Y1+PnsshAMuhLVLUG6VetAKavG/1CdRj8GmUU7HKBSAd1QXQgFyHb50PPWDcBVIWtAQAmhUmqlMahTilqZSaQNj5pTIkkKSrIpQS6Rq9wRViLmmkQ7P2yUzXNUnTdoSGe1enOFwbj6V7kM2uEqXJSndcsajVQuwHE1i2xWFUJuRmYCyeLhJ3g4sYpMVNCsRKyk0y1Iq75npejegjQLK5swAAlLHKwAJAKi50J9esU40o/RkyOc4C0KdgwoGNCfMXc3NSNBwgLHYZpIdQdVeAJCiL2UbV5+pe2pSkI3lFgmYres4AYBqO6gXit2ggeAWHkTLSTXzFTq9gB3MZgm6d+TNFVJBzkDQKPLdSSflE3w+n/AFEskOASSHAdgbE68tYHwywMxP8AQoDqoZR/7P2gr4fnFE4EXykA8CaZu1+0dktJ/Q0zQyppSGHhkOW3U2el1DSFB42YpgyAQwqZLm39RDnrCjjuP5/6Zoye0pmZQpVj7mD8EQEAECoLm9wLDtAmOljK71Hu8Ey5ysqUkghLMG+rXj3dONCBS8oxaW8viJu3EQKRnmJ4qL/X947N/wB7/wAh9ImQlImzFJJKUUDjl/Bj06+xAwRvki2Y+gMQTfNS0E4IeZ/6FerPA028bXZEyTrEM1N4lEMmppEuxCdmSgpYSbGh6EgGNtP2bnl4aYpTqnT6Oka5i4skMCHtWsZD4eQDOAUSkMahnFhR+sa/GbRlj8MgErRKXm/2wlW6ltFkKZxwtHLmb5UgZZ4/GtOyZFHcyJtZRMthl3SWUaHnSkZf/qBjfEWh0hKnWSAGbyptpaNUjfnoneNIEoMazGUkgEDd8wqE1A7xj/j+cFzkHMFKynNlSQHDCj3DB+5jx/Twqa14JIzBi12hOPhSk5ndIcPZiQ3KgT7RUGCsQqw4AR9Bq6EL2Ytgf7g0Xk9SWS5IICBQl67xccCFew6RTYNFO3zi4mzcyQFJJBxHqlIbKNLKu0eORbBltsMqOLUpRbfkpIOiVKBaxrRPvEfxJPSZk6Z/ViZyB/xlYdMsf+LqIHAWtEuDnhJxk0JG4pFCHbLMQBoP1BOgvAm2dnqlScPmUCVYYzy2hnKTQ8FDOB3jyg3y+y/oChxUs+BV2zpI4Giw/UfUxRTC3WL7HP4ZBcbqDXmAR2IW8U2HlvMQDqoD3jqiKHZWDRtdiykHD4NDpBXMmqmFt7KZsuWCaVDBZFf0mMdPv3jZ7DlZZeHWvKAZS8gKjZK1qc1cFSkKGgZoxPcSkDyZhCjvlLJRUanLSmgcgcesCmUfxYlAhS1rY0TvZkglybC4JMXXwpsr8RiJYIK0eMCpIIBIkoSpfZyA/PjGV2piSvGqWk+abu3oFLpzsRzjxWLz8AgHBJzT0hwHmVJ0rXh9I0Ixq0BWUskBwCljoQ7FwajWkZzZkrNPlpBAeYmpfjU0raNJiJYXKUoDeKZk5dUslLDJpcmYNdI3ljbVmmVO0ysyJUwqJzLmO5d1Bi9nHnOpeKyQoOHqAQ7XZ61jRfEGzjJwuGBNVpExntmANrfrbtGbAjeNpx18iWWBY4tLEJGYb1TlATU8TYmNPiJWRbBSFJys6ZamIo5LamxZ784yuyazio1YLPYD9o0Gy55zLQAQVCgSAxLVfMeeuseGaLv6IGD7YnAoUndLsDlf+oEsSLboEQbYmIGGIYiYqaVF63JJrytWC9tLClIQMxT4iEkliSEpJUy2Fyt26QP8RykokDKp0qmWNw2fW+p63jMNcV8gZcxZbCSDOAdNQob1vKeRitMW2zMPlxctD8K2qZbkV5uI68j9L+jFl2MMrWakHgwP0jkEqmkFgAwpUnvpxhR87kzJnMVLIA1cijv9iJkKUkuGFjUcoalF2Lnh/ER/i6NmBHAj6x22+qEAmziVqUbkkxMgESiokb6ra8/vnDMRNDMGc8v4ji1uAnQD7++cehBOGwoKdXNvVvrAM/zcv5gtOISP02HGAZl4Y3ZImeI58OiNdYUJabAlAzDUDd1tcReTZAExAzO6SXB5huHvFR8Kzcs+wLgiuljShrT3jVKxckTkLKQoJQoKTR3PIhizP3vHLlclIqBjsyYRmCXHEAN3aM38TSVImICgRuAgEEUJNnj0vD7RwakBShKl0sTkJ65Dft1vTzz44VKOJHhF0+Gn9WarqdjwgwSm500XFoz8TJ3lDmYhaLTYeEEybUEpSkqUxagYXY6qEdcnSsgrApduBUPb/MXaJKHBBYggjW1Rz0g+XsFKyiZLKQAxIBRx1Bq/btGhVhkyxlXhpSlEiimdjwUhPI1IHmjknmiPCzFY+QpCVsvMJpqx8xKgWPcE1gn4rxwWoZS+eShDUGUImOzC/kSavQxNi5KVTUIyFKCpSsqVAlhapSBbrEG1dmnO8lCyGZiQNb2PWGMotpsuOiomyleFPKgS0tDEvotAHsMvtFVsWVnxEtNnV8gT9I1eNwb4WYoLshTpIILM5Dh0lr9oxWGmFKwoXFo9ou06BokmRo9k4wqQgEVly1JBbRphbo8w+sZo2EXOx8QQh3sCGpYqSWHWtopq0TPQP+mWMCJuKnlgmTJmZa03zWtqiSL8BxjygK3kl2Ygv3eNjsqd4WCxar55aEj/APShx417RjZya9h+30gxvbXsSQ/Z84omBQuAr3QU/WNli8Lk2ZNm5WM9UpA0yy5ZS1TTeKa14Ri8Eh1/fSNlt7H/AOi8G7CUNKEEFhqKDleM5k2417on2B/EgJEsTSpwlLBjYCg6UjMzZbPan2IsdpTd1CXJUwqajyvQ9TYDTWKpayRUvRo1ii4qhRc7CkleRkkupTsNDlAB5UPC8XmCyhcwlIVUpLG13Yh9A2o5xRbKmlKZTUH5j0B1Gmrc/pF98PpllM0lyp3QHFaKNQqh0LkFmJpHjmum/wA7MsCw/iTp8tIKQ2eZbdTnUzmjcB0AgDb5PgynHmUog6lhVxo2YesXPw7h1qzzwrKhCMhCVEZvDlpDniCohXXoIpvihSAnCoTQpkAqHNbEU0oIYtPKl7f6XkoDWkXBV/q0EkAOmpsHDezxVSEupI5iDNon80K4sejFh8o6Jq3XwxZqyMhKc4NTcLJcly5SkpudDCiCXPWgBLAMOf0MKPncfy/8M2Z1E/KXFOn+Ikm41KmGUDmwe2ukDrkrBy5C+l/lDJeGW+8msfQpdm7Z2ekqVmoOQGgtDEyzmy3PKCE4Unj/AI+UcRgTQuavqNL0BcCovDaCjikAUYnjaBJ17ECLJMou1D6QFtAMrtFF7Iao8oiAgmardT005fWBoURPhQyhB6kHgfWK7C+ZMWhBDOL1jMqsNEJUW1gHHKJV2EWCptHNnbSK7GKBU/T79IodikQpjTbD2qEywhRYAEEsKVcdf4EZl4LwE5IWAvym/KHJBSWyNRP2soqSRiCQk7qsjEchyYChpSCdnfEU4TPEITMSHBKktQl/0mhYNq0DeHIAH5l7pCnfhWjd4DxK5dsgA0NXPN9bRy8IvVDTRef94lGcJswFO7lyS2cGrkF761BBtFmjHADOjfGYsCUg0Oobe7NGHkK3nJJDNX2g+RjygBg4FyweMzxL2Gyx25j55RNHhZQZanIAbKQXLM4De1eZwYMaHaGPQULAzOoEVN3uTTSM8BxjowR4x6oyyzGDVMZQACTSpDD3eCtmyvDzeJLdJAYgkFJFL2Y6g8BEOw8alJyE7quPyi/TLmTCQmUpRA0Zzy9oJNr0sUrBp+MStBlkMnd8jVyvdNAXf7eKHagGfdBAagIbUn6xqBslX65a5dHZxZns1IzW3A0xgKANrXnBjpS0PGjuwkpzKUpTMLM7uDTlp6xZbexYmKlS0l/1KNbn0taKnZUkLzDPlNND9AYJVslQqSb0I19axuVcrbCvIzbSt4ck0ro7CutG9IrHpBmNw6gcp3lMPnAXaNw6Evtj0RmUAwlTGc3eY1OB3oLkzlIkLILAgpDCpzZQqulKettaTA4koBcOknUdPqPaLBO0gzNuuCzlnFi0eM4u+vJlovNizgjBrKylIOc5n3jQhrORrT+Iy/xIkCcEpdghN2uXUe1YslbTSZZlNQpygcL1vesZ7Gz88xS+J9gGHsIMONqbkyQ2SN6C9opaYhy7pSbWqacyIH2ah1ioDVqeYibbKx4xayWHoK+7x0P+VCXv/dgGAD0FXPDrCjM4slSiRq1ukdjCwxDiWRxcwh85poBEEycTd/aIEEG8cKgIuJnZOhQBLv2hyZmrxCFPZ3hqF/f8w0Owta0tm1o9RXsRFbOW5c3goN9/dY4oiKOis4Hyp6H5xAqJSxiJSY0hJZKbcuHOCfEozRFhVEPQGmsOQoa8e3tGZdg2dSvt6RxSQamvVnhilDiI5mPWCgJUSEG4U3b9/to5MwyXsX0eOJWeo9IKYBsyOdyxHC/1ibYkEsgcfvtEstQH6lDtEZZRpTgBpxiIya3J9YqsKLHCTQ/+4fvkbxey5GFUn/eWJhs7ZRyO7fv6RkRK51h8qZloOcYljb6Y7RffEGyfCk5wtExLhIWnUuHcXGsZ7ZsrMtqWNy3vD8dinSEvuu7c2PLnA2FnZVBUbgpKO+xLn8EpJAyXtQF+mh7Q4YmYK7xbmWHsQIBTiizHMRe5h8rEJCiTmAPt31jDvyissEbTXXMo1Fqtx0aKjHutZITTkX71JMFqxoUbnLzeJETUkUIvzijUXdDoq8Esy1gqCgNaEdOkXGHnyz5iqgof3Zn9IZLCyd0JNWunW1B9YixMoAgFKUnUg/bRp1Jj9CwGLbESpxKVBIIL6jeZ313vaB/iebLUEKQiWlRuUGhpwYNAqJVWZ+rGO+AkNmT0OnpGUqdjboZs2cCllJCm0oKHgWcV1glQlE0lrT/xUFfMA+8QfhUEOJhccgx96QkzlAjMUluIjTflBYPjpyUhk5n0JAH1LGK5SSLxrfxEspp4aVNXNmHViFMRpA8/DYdRIKg/EEkdiFEtFHJXaAoMEWUX4fWDVgMHHeHTMNJSd1RNfv5PE2GlSlf/AClJrRQGn9whlJPZWgF4UETZYBNUGtwQR2LwobQWh6sDUZlJD2qT8n+/aCbISDUkniP5EFy0rKHcsC9xR3qav7QFOkBgQrMavQ0/eBX5GmPTLTXhxcPEkqQihUC7tQ+7fYgZMpunf+YKTKmEOElRNqPb6xMNiVKSCahhyNfu0DqSk3+/SGqK3YpL8DCVLUzse2kOybY2akCgiCJVKiNo0iCsERmZdmajfWkOnSkg0Km04tz4QIkwQoWs3GBrYDTLewhCW3XnD/D0cv2b5x3RqONfp0gsqGIluWBqY4uW1zHa2hGXzYxWQ0yzoX9oehCoaEtcxyp1iKxGmrQZLkLUkEFBcE1UnvR3HQ9oEy844YislmYNYDqysX/UOJ0u1Iim4VQuKdIQMOJpcvDZWiMyiIcCdT3vDiQ0NeKytCreOKVTSkdaOgdIiEhatD6RPKxcxJcKINn19btA7ND0quBWj1gaTEnXjyS5CD/4gf8Aq0JONILsOb6wMWjviCDiiJfxFfK3S0dK0/dIhJHCOKSl7FvvnDQjgzWBhykpGg94jIFi8PS1g/du8JDFAHRukMIHNuUT/iFCj0t9dYi8e768h84iYsidXhQjMPH2EciCkGSplaFJAOjtXgcsG/8AdVCuVJ7Dpw5XgPEKeuhcsH/eogWWtub8hVoKs3ZZTtsKWpKlJSSAE1q40DOAzG1ukS4tcwCqQAoPRGhsXbrU84qpU5SVBaQAoVDh21sae0TzJ85ZJdZJOZxm/c5QIHEO+xmInlzQhqVc25tA6pqk3ufX04QVh5c4klI3riny0EAzZSgo5vNc63jSSDiRJXfnHSYXgkHWOz0EU5xsmMKw9YmQtxEK5ZpRusSSpChoWidEEJSCIXhFrtWOJllrDu8PlpIJLub3+6xgqI/BVpXvHcpetIcJvD2P0vDiM1h6n9zEVDTL4HrX+I6iSm+9yA414w4ilGYXqf8AERiaUlw72sdb1+7xbKhyZT606fxCMgs7/KOlZVrrrrEy02CWd6umgH7wFQKjDKOojpw54kH6QXi5M0DMSgsf0sCQOvZgHMQKUSzAgf3F/wDMNjxIDLNHB/eOmW3KJzKa4NqEsbcOHaOFTBszC2p+vzisOJAAYQSrg8EFCqBvbWHKFQyevH5wWXFEGUtxEJIL1FInykFi/s4hqkMOX3rFY0hnhpvV4aqUm4tEiRTT75RyhoYbEZ4dRw++cPmS6C3rHQgChMcmKFP2+sVgyIIJOgFvttImXh6kJUFNqHHeotEfid45nPGILRJ+HJFMvr10hpkGjh725VjiF8X7cu8dUSTq3OISIyxCiTKeXqIUVgFiY9kEVuXvrSF4BUGKWI+/WFCjDZuh0rZylKodK8R24x38KUVzUJ4C/c1HaFCitlR1S1EByBcOG+35wxFAXKUjibnkGF+XKFChSsB/5aq6A6AVH1eIFqToKdG6QoUNEMRMFdSzUc+0TSvDLuWN2NOrEBz05QoUNbI6UywWFX0BJpYlzo8MOEe3oD6fdYUKMvQjRJVQZWrS1OXG4iVUkMCVFiSGSQ44k2DHvaFCiTsBs3DJAfNeopUDpw50hkuWn9Rp3/yP5hQoldEOSBTp89GaJEyVVcKFKMgl9bwoUEnQpWJYUXJSoWoan5WhEOKehFefN4UKCyOCUOb/APE0HX014REb0ZhZ/wB4UKFGTiACXNCeVuDQ6YByL8W+kKFCTE7ghmDXiKYC7P8AOFCiE4pJB5Q3JcO3COwoUFDU94apHOFChBolwmDSsn8yWiv61N9KiHo2eFf/ACyx1UW9SG/zChRoCVWzGD+PIIt5zyf9NGeOfgSG/MkkE/8A2ClHrTtSFCgYPRFMw7Fs0o8wofUQoUKKkR//2Q=="/>
          <p:cNvSpPr txBox="1"/>
          <p:nvPr/>
        </p:nvSpPr>
        <p:spPr>
          <a:xfrm>
            <a:off x="1984375" y="1684337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1" descr="data:image/jpeg;base64,/9j/4AAQSkZJRgABAQAAAQABAAD/2wCEAAkGBxMTEhUTExMWFhMXFxoaGRgYGRggIBkdGhgdGxgdHhoeHSggGxolHRcaITEhJSkrLi4uGB8zODUsNygtLisBCgoKDg0OGxAQGy0lHyUtLS0tLS0tLS0tLS0tLS0tLS0tLS0tLS0tLS0tLS0tLS0tLS0tLS0tLS0tLS0tLS0tLf/AABEIALgBEwMBIgACEQEDEQH/xAAbAAABBQEBAAAAAAAAAAAAAAAEAAIDBQYBB//EAD0QAAECBAMGBAQFAwMEAwAAAAECEQADITEEEkEFIlFhcYETMpGhBrHB8BQjQtHhUmLxJDNyBxWCskNTkv/EABkBAQEBAQEBAAAAAAAAAAAAAAEAAgQDBf/EACoRAAICAgIBAwMFAAMAAAAAAAABAhEDIRIxQSJRYXGR8AQTMqHhI9Hx/9oADAMBAAIRAxEAPwCmTjQtKJs2alM3KKJSauWUFDVkkjS5fSKLEz0glXgqCiSM4UGrwcG41LvyiCVIUtWVqWY0D3e1GJBaDsQZmHCULUrKS6gK5a1I52Hr1j5DST19jzKZU1aUKZQCaApepagpyc/bQPKU9+pAuO0TYjfJoA6ixNDWwfW2vrDZahlLuaDW/I8meoj3S0A5GIbQmh+27xX7UU7OKOKP91gyWGLJZ0k8avpeK7ay6hPD77x6Y16hXY2QgLnXAAPNgB7wsegpWz3A9xDtmUBLVNjX04R3aQ39Wyhnv6adI9b9dD5BpZqCeIi4weFKt9STalPKnSlBX6iKmT5k61FDY115RqJc5QKkkpCSreZmBB0YUFB1p3xmbXQM7JwLqISkKTU5g/lBqSBvAVF+MTbTwyUJCpaVJWAxSojeGpapS7i9CxgTAKmpWVIZIym5BodH4H2vSEJxUSSE8PKANAGSGYhnqI5qd2BWbXnBSQA4Y1SS4diAR2NYqWekW+3QBMKd0uHGQUqSRT29Iq0UULX15R2Yv4mkb7DSHAUZgZTMUECg4guz3Z63YktFhg5JEiaQVqJpuhmBZ90NoTUUqoRj8MtbhaEyycwASCaG4ABq3fvFvL27Ply1DIkGcot4YdQG7QB/KH3bkFLWMcU8bfWwNphtsysNgfADLmhJK0NmJURmVmDn+p3PMGPO8biMs8rWnIlZAWlIILpL2KjV9SX16lYWSsKTiJkqaUoZJbKasoHMSoM4IPpxgXayJsxM4eGsIK8wzZGSoFQZs965dTGscIxk999j2U+MW6yQABSxsyR+q9SCbwzGqLJdRzgt0YuCDqI5i8YJiitmJalhRIFPSI8WsqNPKmgZqamov1jriuiQxMwhVAD1HeDkSSUjNrVgkvu8+AFacoGmKl/lFGZ8n5j/ANYUry/25Mnd4tlYRX4dEwIWAVF1lmcigSGdylKqmjBxYsZHVCVeKQMzAu13apc66tSpiSXhM00SgrOhwVmUaMWdswSnMLPahqweO7VKEtLlvS78RQkcP8cIn2PihJPAtUs99L2axB9InJqNorLmbgUhJPhKyIAqpcvduHITQC1d4uA0Um0kFK8oU4ApV2/tqA5toIOXjUlWYBIBbiQDdlA0UC9er6QBiG8QpLKZgCHrwNa0flQCPDHd7CyywEiaUhMpKlvukCra5gwZ7sQHeGz8HOE7w1ghbGiq00udH+UP2dtGalmUcgcZQAxLAAsKWFyCKHUvDNs4kLAIzhZU+8a7xLMLsxbV+sHq5ERYfFLUta0tYILijC+rVUHZmoIBxC804FTMRUpAHHgKRZ4Qsh0JbzeYDUkDnYgRX4hRM0uQ9BezDnpRn6RuL2yHfh24t1vES1FiDcD70gqQjM4ewLs2gLmprp/EdOFBG6SCzVDO4L6szDUj2iUlewB9nKAWjOoBL7xFaCtmcvaBV5TOUR5CpTXFwW4tWDsLsbELVlRLUSA+lAdXdoOxvwtOljMtctKiQcpOha6gMoUHFBo/Bo1zgn32ICuWCSVOonVwH7ZaQoPRs1ADKW51ylBD8j4gcc2jkeX7q9y2WGOwwlWJBzAJUDd66XoTX3gPEYg+GcyySHLnVnbnYAawTisXmVmJ3czpd23dB/PrFfM3kqqag9O9OceUVfZkAUAQMxqePUmJ0ySpG67ABzpWgrpSnaIcSAlI3nPYt04wbLkKZQAZJYO9Dzdqpoajl3929WQOkrBKblzp69f5gDbVVguSGo+mre8W2KwXg3IzGrBiCCKHMC0VG1FDdbh8/wDEbxO5WhXYRsqWV5Ulwmp9yeIER7UDL18of39oJ2fmUlkkeUPR8oBFSYh2yhlgf2ua8zEn/wAheQEljryjTIxxyqSQmtjqHbhy0jMIDmNArDLCQogAZc3ZgegoeZJDUMWZJ0TDNmTVhRVmLAMUgeYOd2xCdd42NqxeHAZx4k4KSohLJSUp4+ZWWtGO6xig2YmYhiCQCoZmfhQkB3AqWNaGNMlJWlM0qUtILE6AEHLS2UcGe45Rx5bTCzz7b4SJ6gkuKceD6knXjA2z38ROXzAuCGoRUXDaQT8QzM2JmkM2b9IYUAHLhA2BWUrBAdnfoQx+cfQjf7a+hrwbHYstBE1RSspO9upSVUvUupKaGos4bnZytmJmIVMlJIKSkh3AIVbKTVTaguN5PmZhm9hYhQmK8MIdYKR4kxkilSRcitHvW8bPYuEnq8NakKm5CrxAFjIgKd8qCRVyKF7motHz8zcHdkirxOGnrZH4gk5TlXlU9jmE1aXACSb5HYWTEON2RMAebhssxwyUqSaDMHyqyhnFdC46RptobTyJUZaV726tZlkJUbEOUij0yiopzMVU/bImkHxFMhLAS/EKSa0SEozA8RyPGmIzyS6X5/RM82xacqlAgprY6dxSNJsDZsgYZc6fPCUgOlFFZlMkl06VpQu4rpFP8Qzc0+YoBkkhg4NMoar/AD9rQJiH8GXRg3KrKNSwqHBSH/pVH0HFzgldEh6MGpaRNLfmLWA3FLFW6Kgb4rFljMe8tKFqVllywkJe5ysCzsctWN7O0VacOBJEw5vPlNaWcd2+URSJBWoMCASz34P8xSNOKe34In/AtKE1Sk7xYJeoGhbn7NW8WhnSsqUqUmiRa7mhDCua2usPxbIkAfh0Uy/m5DvaVI8qi5o4Ba5tBmAwqMkqYJb5k1YKAzBswJGmtP8AHhknq5e5MqpWMVLSQgOlRfKZZ01BbgbDjAk7EhZ1cGj8Hdmvd41BEpSUpICbuong5A1IdgH58ozSRLWr9XiFRASB5i7APo/GptQw45J26Ink4l2CirygAhRalEhmsA9OY5wyasqmglIBd2BoeGv20DJQ2UrQQkvUEjMAzt/g3EdBWFAZuBSFJGvluOBBe1Xj04rwQbOIoEg58oBvcebgG16wzB4FSpqktmyioSXo41FOT10vEeJzZhnNQWOTL8gARfhF3siflUfBlJ03iBmTYgOZhuQOBrbSMN0iDpez0Iy+KG3Auj7iFJsXYKqRZ6WJg0TZUsKUhJUmWAVKUQvfdkZWdyVKenRzUxNI2jMLSVlQHlIIY+cuHUtpgFrvui0U22sWspEtHhqShI8stIU13zDzEVLvXWscajydSAssJtoTZpKQlKQCTmzHeSc2U1cJvQNU8mIOKnlaZviLSly6EE0YsCSVHNoWHLSkVBXkLArSgjMACrr5iw0+9C5viTDklpZCy9WqonKa34j1i/ZUXaIB/wC4S008JJIve+vaFAypaXLZW6fuKQo6OEfn7hYd4kpa00UxVboXpR2NQ3Il4hxU5kAZQxFQXrdm/mI5EwASiAxclxyf/P8AiH4oflpQLKKXdt0cAf02HrDxppERTJCKO+Zg493oC4qPSC1zlCWQbKWSx0PIOWFffWjR4lCVzgMoRvAUFBYeUCJvHS2VklBJzHLVyL9Ro1IHJ0iBE4hkBIsHOuoavGjtwcwIZUtRc09YkK8tbh9dW+zrrEGMnl6ZRW4++cekU70QTg1pQd03DFx1+kC7UU6gXBoBTlSO4B8z8Ek6GlHp0c9o7tVJCkhQAOWw4ZlMfvlG0qmK7AI0Axm4Aa/lgF9Ln6j0iiGkW8okywW3SUgueVOeh4aQ5VdEyww+IABKhcEULmjlyDQh2FdIkwe0RUJcZg5S5YlJeujDob8obgcOJiDllKzgE50zKBjbIU1DOGjsvCAKdYCqMHIZn4jWt+do5nXkDO45JVMWrd3lEgA8TQe8T7IwoUpQNgNNC9K6Wju0MMoAAgAvY3q5FbGJ9i4UZVFXEC5y2Luwu7dI6HL0GvA3ZkwIO9epGXvT/BjZYWfkmB5wVnQkgSlDw0AEOFbrlSXN6HKmh3SMXLQSvKCSSaDvGlwuxDMP5CkqUhIBGZs5ygqABZ945a8I5s/HtsDVYrbOGyFK0oVxJKiSWIKgp90O2gZ6Mwiok7UTlNCBm3KJJFvDBVyGW7ebWkDyJCZcxlnNlcKSCMrA1qBQVIbXMRYl5MUFy1aJL7hJObKQFUNQ4a/PmI5YJR13fyTMZttSlzpipqSlVMwrRgADXRgKRU5vy8tXzdmALa33j6xo9v4ZpipjkkteuajO/XTlGamJ3iOcfVwyUoigxGCnKlJWoK8HMQk1YkeZvk/aLPZQyrkrUMstCyWo7itH47tdLxNiZoTKQJayqUHdJdwogCotm3X1FYm2JhcxSSh2CjvKABIBoXsHKSA4+beU8j4tsgkYEKlFC1skqs6X3RuU41HR3NIMTsNcgJYzBmT5FIUMrkszgEEgOG5BoWHUZSQlSkhagtg6jvAMkEJSSaMXD0vSDcKoCSlcyd+I8RIGRDllEOEnMQcgcMpLgvbjxTnNddECz9mIlo8TPLUtCSpSFKYFqU1UH/pu3OM8rCZ2n+CJaSVMEgs9mqagNoBGo+JcXLCCpciXMGZOdP6kpItmdwpw5IqxvFfs4YVj4M4oSU1QskpSXeimuej6NG8c2ocvP5r8QFXOlqWo5naymajFwHJq5avTjAknDJATMBSE5vKd5mYlVxTk/wBYs14hCVFnLg2fLUpIZxWiDwLsdIrjJV5muaXu1R98I94ydCaVG1pSJISZEtQS7KaWFOXzZwASXvUjgXaApm11TSFtUAMyUZgpJovMkBi5JccE9Yz03MynNQLF34N2tB+DUEoBuohyDQC/VzZmBjDwxW/IFzg9spRnUZaQpeapGahu5KwS5c94qMTijRSSlBIbcFG/4mhMQzEFkgitqlhSjdIGntkLJFHrxtDHGrKxKxClEZiCXoTz7s0Pwe0iGKXSySKACpU9eN66tALA1q7OaFubesJEu+pDCnOz846OEaog1M46hJ6371jkDrlh/wBX33jkZpEGyjSUGehcvopyLhgKisdXJOZINCALEHR71Ap8obNSQlDqIpq/LlY/SO4RKlKAQQpTkB2r6tSMv3AGLhTBya07X6c4mw8larNbgo+vCGKQrxiDukEir7pAL2eriJ/xJZqhLNpvWu/b2jTvwQGte+ErDJBq1b82+kBqOZd4KkzfzFKYE1v+0CSXSsEXekesUKD9nSx4gq4Y2pThcRBjCcygVPloC70FBXUNBGz5TrS5DF9dGPKjfSApisyiS9yYF/ISJUXaZc1ITLBUEnKptw71cpALmoKvna9QkOR9I13wmgGbLo6zNGYcU5VFgomgyhQI1JGpgysGC7Oxy0OkqZrMlObX9QApUgisHIRP8GZO3SjKd4nId1OnmzMwsBU3rFzsvCSRKTMWJagFTWSpBBVurKSWU5GYJAAPWkVO0y2GnrKRUZUgAgIBpQVa/F7Xjnf8gTMWFUZqdj6tWNJ8NKmKkqCJa174BCAL5RluQOPRgYyyVNG0+FZyZeGKypSVFSgCkl+FrG3Szx7fqNQ6NMz6As4kS/KTMCWIBqSNBc1s8XaMMtE8iUfEEpQMzI6dSCmqi1mJe/QPQ7aW+InFP9ZAAAFqMwp6Ru8bhE4eWcPNlJSuUiWkqq5UtIXvZLl96r3NnjyzNpJpdohpxoUM4kpSgpKShFacVJISKV04vD0zkzAjKSlQNlZBUuAWU26wf35xDhtkkrBQGfgCQQQyg1Rapez6GHYjZ8xCFUchvICW/pClXdyWSwNTSOKoXoCqx0o7vilBC1EhLjeIqLfqIIazs3XHrYTTVgF3tQK9jGnxcqYllJOXik3LKDUZwMw48IzUhOaaAQ7rqO7mPofp+mKClrUXdyzqLdQCTycj1jWfD2ETNSoZgVMhglSgxJ3gCRlfKRTMHfq2Pw0wALFbNd6ZwodRQekXWAxAYraztTViE1DV1flrGc8W40gL3aGzXQH8yFAgAqcsWmbxDBhwpW4DmANmzDUgTPOoNuvlADMXy5zvDhwu0WhGdGdajlU4OXKQrKK0IYGnrXSKabiMiChBllAI8rGvmrQF6ivURzQbceLIKx+HXNMtS5GZTEeU79ixVmrMN3tekQ4bCIkgZgRnSSAlQISVGm/XMnKU1re5vA20trEy5qVqGZ0FMuzcaNZlAhi4ynobrA4NPgImZSZfhvlWotZ2LGteWjcDC+UYb6/P+xM5nJng23S4UTQgEOQK04XcwROxpAcirFNXtxDEAUNq2rE2JmoUQkJHNQNiLgGlNbaDhWtkS9587Uv868G+kevfZDcdMzimUOE0S+jNzelYbKJZiWDAv2oGY6iG4ya4TapP/IgCpJ43iWQkuAHbQBtBb1j06iB1CioMQ9WerC7sIgnoITmraz6AfPSLKXgSpC5gugZjVIypa+XWobu7QDiZW6pQqlAAJIZiWcCtWJaMxavQFeRcv+k0bVv5iNC9xQ1NaHha9YkJNbWNiOHEfd4FlVIB1IeOpI0jXSsDIypzKSFZQCCmYS4ABqndPb2NIUGyMZikJCRKSRcEy5ZJeodweMKOBuV9/wB/4GzPbQklCEgl6ixS3lL8+F+cP2DLVMxCQk5Ek1UXdIF2Zy5txqGq0SbY3RLSRqVfqfQVfV3s0F/CM3KZylPXDzstqrOUAOeZT0jpT9Fl4KFKyZ1KurUkuVcSSXJJ94JxiEgkmu8qmtD+waBcIk+OkGhzCH7Qm0KdXbu9fl7xtraogJEwjqQQehv7PCSN8P3huXebW0PnAiYauQbx6iFbPXlVmABYKZ/+Cm7uRAuasPSKRDmZ4EtiEYTzcWBP7Rq5cmSjwl+Myz5soco3HGlalj05vGUwKqnRww65hG1xeGkJ3BQsutS/5VKOSN4OORFo5s/aMsdi8MUy5bKWUqbKk5XYjdcJ8pOt68XeAfifCql4RBK0fm5TlCt4bzspOh3YPlYAJUCgh0ZlFiVAiWQSfQE2iD4+xH+nkyfzBkUkFKxwl3FTQgpOmkeWJpyQIwkavZE0JkS63V5Wp5nDl6+kZSNJMOXCJP8AYLcSU697R15t0vk1JWBbIHiYpJbM61LalWdevFo2UuVNny588uoGZlSMwdWRgPMd9QSQaOejxm/ghaETlzFqICZSwCOKwUg2NAHLas0bLDBPgIkSljIozFrJu+YZSnymwIq3CunN+pmk6+hBU5TThK8wSjdWlVRu13SLuWLghxrAe2cQWRIQsCdPWlCgkurKCSpQP9KiA1i5LndhiZ5OLQhYACZaX8r2sWLc4rfjGcJuKSpCiUy5SEOwSXKZimYAPQFze0ecMSctr5Mph/8A1GC5aZCchQASilCVFIeg/S1eG80ed7MYT0OHGZvp7Xixx85a5IKlFTLar/qCjU62Ny8VuzlgT5ZVbOHtx50jqw4uEHH6mhSiyludW6sa9YvNgyFKkrISSnOlDgOTmY5RwJA9mq5jOSiS54mNlsKmBFxnxyaslglKEOQDV3UnlpR41ljr7Ew/CyllRl+GQsqKiaEgBdW40Nq+0UmyZJnkpSC5JTU0BBfM7OrzMwqGBNDGomYkKVISlJSEpzqUnLmJURwsXSQB+8Y7Z+JXJxU0A5TmUFFVwy+Jsed6xyRg/V7git20D480WIWUszM279I3CMKuVlbKWR5U1oQ+UgXVrURh5Ks2ISTUqnAmt3mOa19Y1+PnsshAMuhLVLUG6VetAKavG/1CdRj8GmUU7HKBSAd1QXQgFyHb50PPWDcBVIWtAQAmhUmqlMahTilqZSaQNj5pTIkkKSrIpQS6Rq9wRViLmmkQ7P2yUzXNUnTdoSGe1enOFwbj6V7kM2uEqXJSndcsajVQuwHE1i2xWFUJuRmYCyeLhJ3g4sYpMVNCsRKyk0y1Iq75npejegjQLK5swAAlLHKwAJAKi50J9esU40o/RkyOc4C0KdgwoGNCfMXc3NSNBwgLHYZpIdQdVeAJCiL2UbV5+pe2pSkI3lFgmYres4AYBqO6gXit2ggeAWHkTLSTXzFTq9gB3MZgm6d+TNFVJBzkDQKPLdSSflE3w+n/AFEskOASSHAdgbE68tYHwywMxP8AQoDqoZR/7P2gr4fnFE4EXykA8CaZu1+0dktJ/Q0zQyppSGHhkOW3U2el1DSFB42YpgyAQwqZLm39RDnrCjjuP5/6Zoye0pmZQpVj7mD8EQEAECoLm9wLDtAmOljK71Hu8Ey5ysqUkghLMG+rXj3dONCBS8oxaW8viJu3EQKRnmJ4qL/X947N/wB7/wAh9ImQlImzFJJKUUDjl/Bj06+xAwRvki2Y+gMQTfNS0E4IeZ/6FerPA028bXZEyTrEM1N4lEMmppEuxCdmSgpYSbGh6EgGNtP2bnl4aYpTqnT6Oka5i4skMCHtWsZD4eQDOAUSkMahnFhR+sa/GbRlj8MgErRKXm/2wlW6ltFkKZxwtHLmb5UgZZ4/GtOyZFHcyJtZRMthl3SWUaHnSkZf/qBjfEWh0hKnWSAGbyptpaNUjfnoneNIEoMazGUkgEDd8wqE1A7xj/j+cFzkHMFKynNlSQHDCj3DB+5jx/Twqa14JIzBi12hOPhSk5ndIcPZiQ3KgT7RUGCsQqw4AR9Bq6EL2Ytgf7g0Xk9SWS5IICBQl67xccCFew6RTYNFO3zi4mzcyQFJJBxHqlIbKNLKu0eORbBltsMqOLUpRbfkpIOiVKBaxrRPvEfxJPSZk6Z/ViZyB/xlYdMsf+LqIHAWtEuDnhJxk0JG4pFCHbLMQBoP1BOgvAm2dnqlScPmUCVYYzy2hnKTQ8FDOB3jyg3y+y/oChxUs+BV2zpI4Giw/UfUxRTC3WL7HP4ZBcbqDXmAR2IW8U2HlvMQDqoD3jqiKHZWDRtdiykHD4NDpBXMmqmFt7KZsuWCaVDBZFf0mMdPv3jZ7DlZZeHWvKAZS8gKjZK1qc1cFSkKGgZoxPcSkDyZhCjvlLJRUanLSmgcgcesCmUfxYlAhS1rY0TvZkglybC4JMXXwpsr8RiJYIK0eMCpIIBIkoSpfZyA/PjGV2piSvGqWk+abu3oFLpzsRzjxWLz8AgHBJzT0hwHmVJ0rXh9I0Ixq0BWUskBwCljoQ7FwajWkZzZkrNPlpBAeYmpfjU0raNJiJYXKUoDeKZk5dUslLDJpcmYNdI3ljbVmmVO0ysyJUwqJzLmO5d1Bi9nHnOpeKyQoOHqAQ7XZ61jRfEGzjJwuGBNVpExntmANrfrbtGbAjeNpx18iWWBY4tLEJGYb1TlATU8TYmNPiJWRbBSFJys6ZamIo5LamxZ784yuyazio1YLPYD9o0Gy55zLQAQVCgSAxLVfMeeuseGaLv6IGD7YnAoUndLsDlf+oEsSLboEQbYmIGGIYiYqaVF63JJrytWC9tLClIQMxT4iEkliSEpJUy2Fyt26QP8RykokDKp0qmWNw2fW+p63jMNcV8gZcxZbCSDOAdNQob1vKeRitMW2zMPlxctD8K2qZbkV5uI68j9L+jFl2MMrWakHgwP0jkEqmkFgAwpUnvpxhR87kzJnMVLIA1cijv9iJkKUkuGFjUcoalF2Lnh/ER/i6NmBHAj6x22+qEAmziVqUbkkxMgESiokb6ra8/vnDMRNDMGc8v4ji1uAnQD7++cehBOGwoKdXNvVvrAM/zcv5gtOISP02HGAZl4Y3ZImeI58OiNdYUJabAlAzDUDd1tcReTZAExAzO6SXB5huHvFR8Kzcs+wLgiuljShrT3jVKxckTkLKQoJQoKTR3PIhizP3vHLlclIqBjsyYRmCXHEAN3aM38TSVImICgRuAgEEUJNnj0vD7RwakBShKl0sTkJ65Dft1vTzz44VKOJHhF0+Gn9WarqdjwgwSm500XFoz8TJ3lDmYhaLTYeEEybUEpSkqUxagYXY6qEdcnSsgrApduBUPb/MXaJKHBBYggjW1Rz0g+XsFKyiZLKQAxIBRx1Bq/btGhVhkyxlXhpSlEiimdjwUhPI1IHmjknmiPCzFY+QpCVsvMJpqx8xKgWPcE1gn4rxwWoZS+eShDUGUImOzC/kSavQxNi5KVTUIyFKCpSsqVAlhapSBbrEG1dmnO8lCyGZiQNb2PWGMotpsuOiomyleFPKgS0tDEvotAHsMvtFVsWVnxEtNnV8gT9I1eNwb4WYoLshTpIILM5Dh0lr9oxWGmFKwoXFo9ou06BokmRo9k4wqQgEVly1JBbRphbo8w+sZo2EXOx8QQh3sCGpYqSWHWtopq0TPQP+mWMCJuKnlgmTJmZa03zWtqiSL8BxjygK3kl2Ygv3eNjsqd4WCxar55aEj/APShx417RjZya9h+30gxvbXsSQ/Z84omBQuAr3QU/WNli8Lk2ZNm5WM9UpA0yy5ZS1TTeKa14Ri8Eh1/fSNlt7H/AOi8G7CUNKEEFhqKDleM5k2417on2B/EgJEsTSpwlLBjYCg6UjMzZbPan2IsdpTd1CXJUwqajyvQ9TYDTWKpayRUvRo1ii4qhRc7CkleRkkupTsNDlAB5UPC8XmCyhcwlIVUpLG13Yh9A2o5xRbKmlKZTUH5j0B1Gmrc/pF98PpllM0lyp3QHFaKNQqh0LkFmJpHjmum/wA7MsCw/iTp8tIKQ2eZbdTnUzmjcB0AgDb5PgynHmUog6lhVxo2YesXPw7h1qzzwrKhCMhCVEZvDlpDniCohXXoIpvihSAnCoTQpkAqHNbEU0oIYtPKl7f6XkoDWkXBV/q0EkAOmpsHDezxVSEupI5iDNon80K4sejFh8o6Jq3XwxZqyMhKc4NTcLJcly5SkpudDCiCXPWgBLAMOf0MKPncfy/8M2Z1E/KXFOn+Ikm41KmGUDmwe2ukDrkrBy5C+l/lDJeGW+8msfQpdm7Z2ekqVmoOQGgtDEyzmy3PKCE4Unj/AI+UcRgTQuavqNL0BcCovDaCjikAUYnjaBJ17ECLJMou1D6QFtAMrtFF7Iao8oiAgmardT005fWBoURPhQyhB6kHgfWK7C+ZMWhBDOL1jMqsNEJUW1gHHKJV2EWCptHNnbSK7GKBU/T79IodikQpjTbD2qEywhRYAEEsKVcdf4EZl4LwE5IWAvym/KHJBSWyNRP2soqSRiCQk7qsjEchyYChpSCdnfEU4TPEITMSHBKktQl/0mhYNq0DeHIAH5l7pCnfhWjd4DxK5dsgA0NXPN9bRy8IvVDTRef94lGcJswFO7lyS2cGrkF761BBtFmjHADOjfGYsCUg0Oobe7NGHkK3nJJDNX2g+RjygBg4FyweMzxL2Gyx25j55RNHhZQZanIAbKQXLM4De1eZwYMaHaGPQULAzOoEVN3uTTSM8BxjowR4x6oyyzGDVMZQACTSpDD3eCtmyvDzeJLdJAYgkFJFL2Y6g8BEOw8alJyE7quPyi/TLmTCQmUpRA0Zzy9oJNr0sUrBp+MStBlkMnd8jVyvdNAXf7eKHagGfdBAagIbUn6xqBslX65a5dHZxZns1IzW3A0xgKANrXnBjpS0PGjuwkpzKUpTMLM7uDTlp6xZbexYmKlS0l/1KNbn0taKnZUkLzDPlNND9AYJVslQqSb0I19axuVcrbCvIzbSt4ck0ro7CutG9IrHpBmNw6gcp3lMPnAXaNw6Evtj0RmUAwlTGc3eY1OB3oLkzlIkLILAgpDCpzZQqulKettaTA4koBcOknUdPqPaLBO0gzNuuCzlnFi0eM4u+vJlovNizgjBrKylIOc5n3jQhrORrT+Iy/xIkCcEpdghN2uXUe1YslbTSZZlNQpygcL1vesZ7Gz88xS+J9gGHsIMONqbkyQ2SN6C9opaYhy7pSbWqacyIH2ah1ioDVqeYibbKx4xayWHoK+7x0P+VCXv/dgGAD0FXPDrCjM4slSiRq1ukdjCwxDiWRxcwh85poBEEycTd/aIEEG8cKgIuJnZOhQBLv2hyZmrxCFPZ3hqF/f8w0Owta0tm1o9RXsRFbOW5c3goN9/dY4oiKOis4Hyp6H5xAqJSxiJSY0hJZKbcuHOCfEozRFhVEPQGmsOQoa8e3tGZdg2dSvt6RxSQamvVnhilDiI5mPWCgJUSEG4U3b9/to5MwyXsX0eOJWeo9IKYBsyOdyxHC/1ibYkEsgcfvtEstQH6lDtEZZRpTgBpxiIya3J9YqsKLHCTQ/+4fvkbxey5GFUn/eWJhs7ZRyO7fv6RkRK51h8qZloOcYljb6Y7RffEGyfCk5wtExLhIWnUuHcXGsZ7ZsrMtqWNy3vD8dinSEvuu7c2PLnA2FnZVBUbgpKO+xLn8EpJAyXtQF+mh7Q4YmYK7xbmWHsQIBTiizHMRe5h8rEJCiTmAPt31jDvyissEbTXXMo1Fqtx0aKjHutZITTkX71JMFqxoUbnLzeJETUkUIvzijUXdDoq8Esy1gqCgNaEdOkXGHnyz5iqgof3Zn9IZLCyd0JNWunW1B9YixMoAgFKUnUg/bRp1Jj9CwGLbESpxKVBIIL6jeZ313vaB/iebLUEKQiWlRuUGhpwYNAqJVWZ+rGO+AkNmT0OnpGUqdjboZs2cCllJCm0oKHgWcV1glQlE0lrT/xUFfMA+8QfhUEOJhccgx96QkzlAjMUluIjTflBYPjpyUhk5n0JAH1LGK5SSLxrfxEspp4aVNXNmHViFMRpA8/DYdRIKg/EEkdiFEtFHJXaAoMEWUX4fWDVgMHHeHTMNJSd1RNfv5PE2GlSlf/AClJrRQGn9whlJPZWgF4UETZYBNUGtwQR2LwobQWh6sDUZlJD2qT8n+/aCbISDUkniP5EFy0rKHcsC9xR3qav7QFOkBgQrMavQ0/eBX5GmPTLTXhxcPEkqQihUC7tQ+7fYgZMpunf+YKTKmEOElRNqPb6xMNiVKSCahhyNfu0DqSk3+/SGqK3YpL8DCVLUzse2kOybY2akCgiCJVKiNo0iCsERmZdmajfWkOnSkg0Km04tz4QIkwQoWs3GBrYDTLewhCW3XnD/D0cv2b5x3RqONfp0gsqGIluWBqY4uW1zHa2hGXzYxWQ0yzoX9oehCoaEtcxyp1iKxGmrQZLkLUkEFBcE1UnvR3HQ9oEy844YislmYNYDqysX/UOJ0u1Iim4VQuKdIQMOJpcvDZWiMyiIcCdT3vDiQ0NeKytCreOKVTSkdaOgdIiEhatD6RPKxcxJcKINn19btA7ND0quBWj1gaTEnXjyS5CD/4gf8Aq0JONILsOb6wMWjviCDiiJfxFfK3S0dK0/dIhJHCOKSl7FvvnDQjgzWBhykpGg94jIFi8PS1g/du8JDFAHRukMIHNuUT/iFCj0t9dYi8e768h84iYsidXhQjMPH2EciCkGSplaFJAOjtXgcsG/8AdVCuVJ7Dpw5XgPEKeuhcsH/eogWWtub8hVoKs3ZZTtsKWpKlJSSAE1q40DOAzG1ukS4tcwCqQAoPRGhsXbrU84qpU5SVBaQAoVDh21sae0TzJ85ZJdZJOZxm/c5QIHEO+xmInlzQhqVc25tA6pqk3ufX04QVh5c4klI3riny0EAzZSgo5vNc63jSSDiRJXfnHSYXgkHWOz0EU5xsmMKw9YmQtxEK5ZpRusSSpChoWidEEJSCIXhFrtWOJllrDu8PlpIJLub3+6xgqI/BVpXvHcpetIcJvD2P0vDiM1h6n9zEVDTL4HrX+I6iSm+9yA414w4ilGYXqf8AERiaUlw72sdb1+7xbKhyZT606fxCMgs7/KOlZVrrrrEy02CWd6umgH7wFQKjDKOojpw54kH6QXi5M0DMSgsf0sCQOvZgHMQKUSzAgf3F/wDMNjxIDLNHB/eOmW3KJzKa4NqEsbcOHaOFTBszC2p+vzisOJAAYQSrg8EFCqBvbWHKFQyevH5wWXFEGUtxEJIL1FInykFi/s4hqkMOX3rFY0hnhpvV4aqUm4tEiRTT75RyhoYbEZ4dRw++cPmS6C3rHQgChMcmKFP2+sVgyIIJOgFvttImXh6kJUFNqHHeotEfid45nPGILRJ+HJFMvr10hpkGjh725VjiF8X7cu8dUSTq3OISIyxCiTKeXqIUVgFiY9kEVuXvrSF4BUGKWI+/WFCjDZuh0rZylKodK8R24x38KUVzUJ4C/c1HaFCitlR1S1EByBcOG+35wxFAXKUjibnkGF+XKFChSsB/5aq6A6AVH1eIFqToKdG6QoUNEMRMFdSzUc+0TSvDLuWN2NOrEBz05QoUNbI6UywWFX0BJpYlzo8MOEe3oD6fdYUKMvQjRJVQZWrS1OXG4iVUkMCVFiSGSQ44k2DHvaFCiTsBs3DJAfNeopUDpw50hkuWn9Rp3/yP5hQoldEOSBTp89GaJEyVVcKFKMgl9bwoUEnQpWJYUXJSoWoan5WhEOKehFefN4UKCyOCUOb/APE0HX014REb0ZhZ/wB4UKFGTiACXNCeVuDQ6YByL8W+kKFCTE7ghmDXiKYC7P8AOFCiE4pJB5Q3JcO3COwoUFDU94apHOFChBolwmDSsn8yWiv61N9KiHo2eFf/ACyx1UW9SG/zChRoCVWzGD+PIIt5zyf9NGeOfgSG/MkkE/8A2ClHrTtSFCgYPRFMw7Fs0o8wofUQoUKKkR//2Q=="/>
          <p:cNvSpPr txBox="1"/>
          <p:nvPr/>
        </p:nvSpPr>
        <p:spPr>
          <a:xfrm>
            <a:off x="2136775" y="1836737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1" descr="Image result for tom gates"/>
          <p:cNvSpPr txBox="1"/>
          <p:nvPr/>
        </p:nvSpPr>
        <p:spPr>
          <a:xfrm>
            <a:off x="2289175" y="1989137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1"/>
          <p:cNvSpPr txBox="1"/>
          <p:nvPr/>
        </p:nvSpPr>
        <p:spPr>
          <a:xfrm>
            <a:off x="3143250" y="2160587"/>
            <a:ext cx="18432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choolbell"/>
              <a:buNone/>
            </a:pPr>
            <a:r>
              <a:rPr lang="en-US" sz="1000" b="0" i="0" u="none" dirty="0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Imagine you are the Sheriff of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choolbell"/>
              <a:buNone/>
            </a:pPr>
            <a:r>
              <a:rPr lang="en-US" sz="1000" b="0" i="0" u="none" dirty="0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Nottingham. Write a letter to King John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choolbell"/>
              <a:buNone/>
            </a:pPr>
            <a:r>
              <a:rPr lang="en-US" sz="1000" b="0" i="0" u="none" dirty="0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asking for help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choolbell"/>
              <a:buNone/>
            </a:pPr>
            <a:r>
              <a:rPr lang="en-US" sz="1000" dirty="0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t</a:t>
            </a:r>
            <a:r>
              <a:rPr lang="en-US" sz="1000" b="0" i="0" u="none" dirty="0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o get rid of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choolbell"/>
              <a:buNone/>
            </a:pPr>
            <a:r>
              <a:rPr lang="en-US" sz="1000" b="0" i="0" u="none" dirty="0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Robin Hood.</a:t>
            </a:r>
            <a:endParaRPr dirty="0"/>
          </a:p>
        </p:txBody>
      </p:sp>
      <p:sp>
        <p:nvSpPr>
          <p:cNvPr id="126" name="Google Shape;126;p1"/>
          <p:cNvSpPr txBox="1"/>
          <p:nvPr/>
        </p:nvSpPr>
        <p:spPr>
          <a:xfrm>
            <a:off x="6983412" y="5634037"/>
            <a:ext cx="19242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choolbell"/>
              <a:buNone/>
            </a:pPr>
            <a:r>
              <a:rPr lang="en-US" sz="1000" b="0" i="0" u="none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Mint your own King John coins, you could make these out of </a:t>
            </a:r>
            <a:r>
              <a:rPr lang="en-US" sz="1000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salt dough</a:t>
            </a:r>
            <a:r>
              <a:rPr lang="en-US" sz="1000" b="0" i="0" u="none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 or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choolbell"/>
              <a:buNone/>
            </a:pPr>
            <a:r>
              <a:rPr lang="en-US" sz="1000" b="0" i="0" u="none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chocolate (these are better!)</a:t>
            </a:r>
            <a:endParaRPr/>
          </a:p>
        </p:txBody>
      </p:sp>
      <p:sp>
        <p:nvSpPr>
          <p:cNvPr id="127" name="Google Shape;127;p1"/>
          <p:cNvSpPr txBox="1"/>
          <p:nvPr/>
        </p:nvSpPr>
        <p:spPr>
          <a:xfrm>
            <a:off x="5091112" y="4981575"/>
            <a:ext cx="18573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choolbell"/>
              <a:buNone/>
            </a:pPr>
            <a:r>
              <a:rPr lang="en-US" sz="1000" b="0" i="0" u="none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Design and make a shield or banner for Robin Hood and his Merry Men – 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choolbell"/>
              <a:buNone/>
            </a:pPr>
            <a:r>
              <a:rPr lang="en-US" sz="1000" b="0" i="0" u="none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think carefully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choolbell"/>
              <a:buNone/>
            </a:pPr>
            <a:r>
              <a:rPr lang="en-US" sz="1000" b="0" i="0" u="none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 about the 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choolbell"/>
              <a:buNone/>
            </a:pPr>
            <a:r>
              <a:rPr lang="en-US" sz="1000" b="0" i="0" u="none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style and 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choolbell"/>
              <a:buNone/>
            </a:pPr>
            <a:r>
              <a:rPr lang="en-US" sz="1000" b="0" i="0" u="none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colours.</a:t>
            </a:r>
            <a:endParaRPr/>
          </a:p>
        </p:txBody>
      </p:sp>
      <p:sp>
        <p:nvSpPr>
          <p:cNvPr id="128" name="Google Shape;128;p1"/>
          <p:cNvSpPr txBox="1"/>
          <p:nvPr/>
        </p:nvSpPr>
        <p:spPr>
          <a:xfrm>
            <a:off x="5079280" y="3551237"/>
            <a:ext cx="1825625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choolbell"/>
              <a:buNone/>
            </a:pPr>
            <a:r>
              <a:rPr lang="en-US" sz="1000" b="0" i="0" u="none" dirty="0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Write a guide to money in Robin Hood’s time.</a:t>
            </a:r>
            <a:endParaRPr dirty="0"/>
          </a:p>
        </p:txBody>
      </p:sp>
      <p:sp>
        <p:nvSpPr>
          <p:cNvPr id="129" name="Google Shape;129;p1"/>
          <p:cNvSpPr txBox="1"/>
          <p:nvPr/>
        </p:nvSpPr>
        <p:spPr>
          <a:xfrm>
            <a:off x="6961187" y="4112420"/>
            <a:ext cx="1898650" cy="862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choolbell"/>
              <a:buNone/>
            </a:pPr>
            <a:r>
              <a:rPr lang="en-US" sz="1000" b="0" i="0" u="none" dirty="0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Write a secret message from Robin Hood to one of his Merry Men in code (don’t forget to include a key!).</a:t>
            </a:r>
            <a:endParaRPr dirty="0"/>
          </a:p>
        </p:txBody>
      </p:sp>
      <p:sp>
        <p:nvSpPr>
          <p:cNvPr id="130" name="Google Shape;130;p1"/>
          <p:cNvSpPr txBox="1"/>
          <p:nvPr/>
        </p:nvSpPr>
        <p:spPr>
          <a:xfrm>
            <a:off x="3151187" y="5634037"/>
            <a:ext cx="1754187" cy="862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choolbell"/>
              <a:buNone/>
            </a:pPr>
            <a:r>
              <a:rPr lang="en-US" sz="1000" b="0" i="0" u="none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Research the life of either King Richard the Lionheart, King John or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choolbell"/>
              <a:buNone/>
            </a:pPr>
            <a:r>
              <a:rPr lang="en-US" sz="1000" b="0" i="0" u="none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Saladin (Arabic leader during the crusades).</a:t>
            </a:r>
            <a:endParaRPr/>
          </a:p>
        </p:txBody>
      </p:sp>
      <p:sp>
        <p:nvSpPr>
          <p:cNvPr id="131" name="Google Shape;131;p1"/>
          <p:cNvSpPr txBox="1"/>
          <p:nvPr/>
        </p:nvSpPr>
        <p:spPr>
          <a:xfrm>
            <a:off x="1530350" y="4981575"/>
            <a:ext cx="1528762" cy="1631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choolbell"/>
              <a:buNone/>
            </a:pPr>
            <a:r>
              <a:rPr lang="en-US" sz="1000" b="0" i="0" u="none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Create a map of Sherwood Forest now, and as it was in Robin Hood’s day.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b="0" i="0" u="none">
              <a:solidFill>
                <a:schemeClr val="dk1"/>
              </a:solidFill>
              <a:latin typeface="Schoolbell"/>
              <a:ea typeface="Schoolbell"/>
              <a:cs typeface="Schoolbell"/>
              <a:sym typeface="Schoolbel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choolbell"/>
              <a:buNone/>
            </a:pPr>
            <a:r>
              <a:rPr lang="en-US" sz="1000" b="0" i="0" u="none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Draw a picture / make a 3D model of Major Oak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choolbell"/>
              <a:buNone/>
            </a:pPr>
            <a:r>
              <a:rPr lang="en-US" sz="1000" b="0" i="0" u="none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(Robin’s hideout)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b="0" i="0" u="none">
              <a:solidFill>
                <a:schemeClr val="dk1"/>
              </a:solidFill>
              <a:latin typeface="Schoolbell"/>
              <a:ea typeface="Schoolbell"/>
              <a:cs typeface="Schoolbell"/>
              <a:sym typeface="Schoolbell"/>
            </a:endParaRPr>
          </a:p>
        </p:txBody>
      </p:sp>
      <p:sp>
        <p:nvSpPr>
          <p:cNvPr id="132" name="Google Shape;132;p1"/>
          <p:cNvSpPr txBox="1"/>
          <p:nvPr/>
        </p:nvSpPr>
        <p:spPr>
          <a:xfrm>
            <a:off x="6924675" y="2447925"/>
            <a:ext cx="192405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choolbell"/>
              <a:buNone/>
            </a:pPr>
            <a:r>
              <a:rPr lang="en-US" sz="1000" b="0" i="0" u="none" dirty="0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Write your own poem (any style) about Robin Hood.</a:t>
            </a:r>
            <a:endParaRPr dirty="0"/>
          </a:p>
        </p:txBody>
      </p:sp>
      <p:sp>
        <p:nvSpPr>
          <p:cNvPr id="133" name="Google Shape;133;p1"/>
          <p:cNvSpPr txBox="1"/>
          <p:nvPr/>
        </p:nvSpPr>
        <p:spPr>
          <a:xfrm>
            <a:off x="5097475" y="2465575"/>
            <a:ext cx="18003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choolbell"/>
              <a:buNone/>
            </a:pPr>
            <a:r>
              <a:rPr lang="en-US" sz="1000" b="0" i="0" u="none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Write a short</a:t>
            </a:r>
            <a:endParaRPr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choolbell"/>
              <a:buNone/>
            </a:pPr>
            <a:r>
              <a:rPr lang="en-US" sz="1000" b="0" i="0" u="none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newspaper report announcing the archery contest Robin Hood won.  Decide whether your newspaper is for or against Robin first.</a:t>
            </a:r>
            <a:endParaRPr/>
          </a:p>
        </p:txBody>
      </p:sp>
      <p:sp>
        <p:nvSpPr>
          <p:cNvPr id="134" name="Google Shape;134;p1"/>
          <p:cNvSpPr txBox="1"/>
          <p:nvPr/>
        </p:nvSpPr>
        <p:spPr>
          <a:xfrm>
            <a:off x="1449387" y="2843212"/>
            <a:ext cx="1701800" cy="554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choolbell"/>
              <a:buNone/>
            </a:pPr>
            <a:r>
              <a:rPr lang="en-US" sz="1000" b="0" i="0" u="none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Write a character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choolbell"/>
              <a:buNone/>
            </a:pPr>
            <a:r>
              <a:rPr lang="en-US" sz="1000" b="0" i="0" u="none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description of one of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choolbell"/>
              <a:buNone/>
            </a:pPr>
            <a:r>
              <a:rPr lang="en-US" sz="1000" b="0" i="0" u="none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the Merry Men.</a:t>
            </a:r>
            <a:endParaRPr/>
          </a:p>
        </p:txBody>
      </p:sp>
      <p:pic>
        <p:nvPicPr>
          <p:cNvPr id="135" name="Google Shape;135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06537" y="2255837"/>
            <a:ext cx="1579562" cy="52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121434" y="3990974"/>
            <a:ext cx="1693862" cy="88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33362" y="5662612"/>
            <a:ext cx="1206500" cy="72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049850" y="5332400"/>
            <a:ext cx="999924" cy="101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319962" y="5006975"/>
            <a:ext cx="1223962" cy="631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173412" y="5119687"/>
            <a:ext cx="777875" cy="54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457700" y="4989512"/>
            <a:ext cx="500062" cy="623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3900487" y="4957762"/>
            <a:ext cx="614362" cy="71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4117975" y="2940050"/>
            <a:ext cx="792162" cy="519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5027612" y="2171700"/>
            <a:ext cx="709612" cy="417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8196262" y="2816225"/>
            <a:ext cx="584200" cy="5842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"/>
          <p:cNvSpPr txBox="1"/>
          <p:nvPr/>
        </p:nvSpPr>
        <p:spPr>
          <a:xfrm>
            <a:off x="1498600" y="4171950"/>
            <a:ext cx="15924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choolbell"/>
              <a:buNone/>
            </a:pPr>
            <a:r>
              <a:rPr lang="en-US" sz="1000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 </a:t>
            </a:r>
            <a:endParaRPr/>
          </a:p>
        </p:txBody>
      </p:sp>
      <p:pic>
        <p:nvPicPr>
          <p:cNvPr id="147" name="Google Shape;147;p1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7029449" y="3559302"/>
            <a:ext cx="1781175" cy="619125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"/>
          <p:cNvSpPr txBox="1"/>
          <p:nvPr/>
        </p:nvSpPr>
        <p:spPr>
          <a:xfrm>
            <a:off x="1459473" y="3509631"/>
            <a:ext cx="1675121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choolbell"/>
              <a:buNone/>
            </a:pPr>
            <a:r>
              <a:rPr lang="en-US" sz="1000" b="0" i="0" u="none" dirty="0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Learn all your x-tables and their related division facts.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choolbell"/>
              <a:buNone/>
            </a:pPr>
            <a:r>
              <a:rPr lang="en-US" sz="1000" b="0" i="0" u="none" dirty="0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Remember, practice makes perfect!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B6DBE1B-480A-4870-B588-A15026CFF31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014537" y="4242020"/>
            <a:ext cx="649067" cy="64906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F5662F7-9DBB-4A95-A7FC-94440B236E43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197304" y="3625093"/>
            <a:ext cx="1748785" cy="63293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DD10FF8-4EED-4266-9C37-B3B7F88E99CE}"/>
              </a:ext>
            </a:extLst>
          </p:cNvPr>
          <p:cNvSpPr txBox="1"/>
          <p:nvPr/>
        </p:nvSpPr>
        <p:spPr>
          <a:xfrm>
            <a:off x="3191745" y="4287637"/>
            <a:ext cx="17437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Schoolbell" panose="020B0604020202020204" charset="0"/>
              </a:rPr>
              <a:t>Practise rounding integers to the nearest 10, 100 and 1,000</a:t>
            </a:r>
          </a:p>
        </p:txBody>
      </p:sp>
      <p:pic>
        <p:nvPicPr>
          <p:cNvPr id="70" name="Picture 69" descr="https://www.westcoastliteracy.ca/cdn/shop/files/Untitled_design_9.png?v=1709333778&amp;width=1080">
            <a:extLst>
              <a:ext uri="{FF2B5EF4-FFF2-40B4-BE49-F238E27FC236}">
                <a16:creationId xmlns:a16="http://schemas.microsoft.com/office/drawing/2014/main" id="{80F22D9B-C5DD-4FE6-9604-8BB39CC44E7C}"/>
              </a:ext>
            </a:extLst>
          </p:cNvPr>
          <p:cNvPicPr/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4" t="17669" r="2650" b="15371"/>
          <a:stretch/>
        </p:blipFill>
        <p:spPr bwMode="auto">
          <a:xfrm>
            <a:off x="7875680" y="457835"/>
            <a:ext cx="914400" cy="65595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1" name="Google Shape;132;p1">
            <a:extLst>
              <a:ext uri="{FF2B5EF4-FFF2-40B4-BE49-F238E27FC236}">
                <a16:creationId xmlns:a16="http://schemas.microsoft.com/office/drawing/2014/main" id="{ABD9FA8F-5A48-4F21-8252-A88F7AD6D2E1}"/>
              </a:ext>
            </a:extLst>
          </p:cNvPr>
          <p:cNvSpPr txBox="1"/>
          <p:nvPr/>
        </p:nvSpPr>
        <p:spPr>
          <a:xfrm>
            <a:off x="5986387" y="917575"/>
            <a:ext cx="1924050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choolbell"/>
              <a:buNone/>
            </a:pPr>
            <a:r>
              <a:rPr lang="en-US" sz="1200" b="0" i="0" u="none" dirty="0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Learn new vocabulary</a:t>
            </a:r>
            <a:r>
              <a:rPr lang="en-US" sz="1000" b="0" i="0" u="none" dirty="0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.</a:t>
            </a:r>
            <a:endParaRPr dirty="0"/>
          </a:p>
        </p:txBody>
      </p:sp>
      <p:sp>
        <p:nvSpPr>
          <p:cNvPr id="72" name="Google Shape;132;p1">
            <a:extLst>
              <a:ext uri="{FF2B5EF4-FFF2-40B4-BE49-F238E27FC236}">
                <a16:creationId xmlns:a16="http://schemas.microsoft.com/office/drawing/2014/main" id="{8EEA5AC6-CA68-4C9B-BD3C-0923E961DEB0}"/>
              </a:ext>
            </a:extLst>
          </p:cNvPr>
          <p:cNvSpPr txBox="1"/>
          <p:nvPr/>
        </p:nvSpPr>
        <p:spPr>
          <a:xfrm>
            <a:off x="742782" y="945783"/>
            <a:ext cx="3001038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Schoolbell"/>
              <a:buNone/>
            </a:pPr>
            <a:r>
              <a:rPr lang="en-US" sz="1200" b="0" i="0" u="none" dirty="0">
                <a:solidFill>
                  <a:schemeClr val="dk1"/>
                </a:solidFill>
                <a:latin typeface="Schoolbell"/>
                <a:ea typeface="Schoolbell"/>
                <a:cs typeface="Schoolbell"/>
                <a:sym typeface="Schoolbell"/>
              </a:rPr>
              <a:t>Times Table Rock star activities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356</Words>
  <Application>Microsoft Office PowerPoint</Application>
  <PresentationFormat>On-screen Show (4:3)</PresentationFormat>
  <Paragraphs>46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Schoolbell</vt:lpstr>
      <vt:lpstr>Arial</vt:lpstr>
      <vt:lpstr>Default Design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Corinne</dc:creator>
  <cp:lastModifiedBy>Lucy Button</cp:lastModifiedBy>
  <cp:revision>6</cp:revision>
  <cp:lastPrinted>2026-09-10T14:48:36Z</cp:lastPrinted>
  <dcterms:created xsi:type="dcterms:W3CDTF">2014-03-04T13:46:12Z</dcterms:created>
  <dcterms:modified xsi:type="dcterms:W3CDTF">2026-09-10T14:55:57Z</dcterms:modified>
</cp:coreProperties>
</file>