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0" r:id="rId2"/>
    <p:sldId id="298" r:id="rId3"/>
    <p:sldId id="256" r:id="rId4"/>
    <p:sldId id="299" r:id="rId5"/>
    <p:sldId id="257" r:id="rId6"/>
    <p:sldId id="300" r:id="rId7"/>
    <p:sldId id="301" r:id="rId8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04" autoAdjust="0"/>
    <p:restoredTop sz="90192" autoAdjust="0"/>
  </p:normalViewPr>
  <p:slideViewPr>
    <p:cSldViewPr snapToGrid="0" snapToObjects="1">
      <p:cViewPr varScale="1">
        <p:scale>
          <a:sx n="69" d="100"/>
          <a:sy n="69" d="100"/>
        </p:scale>
        <p:origin x="15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971D915-8582-6644-875B-2B94633B3C8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22CD14-047A-7E42-B524-607D12335F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5CA628-D126-F64B-838A-64719E1DCC39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96EDD-CA96-114E-A009-CB496466E1E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B29E1E-2ADD-C94B-8CD9-9C7A4985053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03202C-ABD8-B14A-B275-107CCC49C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219584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1C089-4F35-4C43-BC59-438EC1FE0F45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FBF2E-605A-DD44-BAE4-1590D24E8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51015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831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648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4626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b="1" dirty="0">
                <a:effectLst/>
                <a:latin typeface="Bariol" panose="02000506040000020003" pitchFamily="2" charset="0"/>
              </a:rPr>
              <a:t>Year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Week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Day 1</a:t>
            </a:r>
            <a:endParaRPr lang="en-GB" dirty="0">
              <a:effectLst/>
              <a:latin typeface="Bariol" panose="0200050604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938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lang="en-GB" sz="2400" b="1" i="0" kern="1200" baseline="0" smtClean="0">
          <a:solidFill>
            <a:schemeClr val="bg1"/>
          </a:solidFill>
          <a:effectLst/>
          <a:latin typeface="Bariol" panose="02000506040000020003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7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emf"/><Relationship Id="rId5" Type="http://schemas.openxmlformats.org/officeDocument/2006/relationships/image" Target="../media/image10.emf"/><Relationship Id="rId4" Type="http://schemas.openxmlformats.org/officeDocument/2006/relationships/image" Target="../media/image9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3" Type="http://schemas.openxmlformats.org/officeDocument/2006/relationships/image" Target="../media/image8.emf"/><Relationship Id="rId7" Type="http://schemas.openxmlformats.org/officeDocument/2006/relationships/image" Target="../media/image13.emf"/><Relationship Id="rId12" Type="http://schemas.openxmlformats.org/officeDocument/2006/relationships/image" Target="../media/image1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emf"/><Relationship Id="rId11" Type="http://schemas.openxmlformats.org/officeDocument/2006/relationships/image" Target="../media/image17.emf"/><Relationship Id="rId5" Type="http://schemas.openxmlformats.org/officeDocument/2006/relationships/image" Target="../media/image10.emf"/><Relationship Id="rId10" Type="http://schemas.openxmlformats.org/officeDocument/2006/relationships/image" Target="../media/image16.emf"/><Relationship Id="rId4" Type="http://schemas.openxmlformats.org/officeDocument/2006/relationships/image" Target="../media/image9.emf"/><Relationship Id="rId9" Type="http://schemas.openxmlformats.org/officeDocument/2006/relationships/image" Target="../media/image1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7" Type="http://schemas.openxmlformats.org/officeDocument/2006/relationships/image" Target="../media/image19.emf"/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emf"/><Relationship Id="rId5" Type="http://schemas.openxmlformats.org/officeDocument/2006/relationships/image" Target="../media/image22.emf"/><Relationship Id="rId4" Type="http://schemas.openxmlformats.org/officeDocument/2006/relationships/image" Target="../media/image2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91AAEF5-258B-C945-921F-235598FB8C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225" y="1046248"/>
            <a:ext cx="8293100" cy="5257800"/>
          </a:xfrm>
          <a:prstGeom prst="rect">
            <a:avLst/>
          </a:prstGeom>
        </p:spPr>
      </p:pic>
      <p:sp>
        <p:nvSpPr>
          <p:cNvPr id="27" name="Oval 26"/>
          <p:cNvSpPr/>
          <p:nvPr/>
        </p:nvSpPr>
        <p:spPr>
          <a:xfrm>
            <a:off x="2394782" y="5577818"/>
            <a:ext cx="516341" cy="49097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094941D-B54B-2E4A-93AE-5DCEF1B9E7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7266" y="529516"/>
            <a:ext cx="2451100" cy="161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2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91AAEF5-258B-C945-921F-235598FB8C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225" y="1046248"/>
            <a:ext cx="8293100" cy="5257800"/>
          </a:xfrm>
          <a:prstGeom prst="rect">
            <a:avLst/>
          </a:prstGeom>
        </p:spPr>
      </p:pic>
      <p:sp>
        <p:nvSpPr>
          <p:cNvPr id="27" name="Oval 26"/>
          <p:cNvSpPr/>
          <p:nvPr/>
        </p:nvSpPr>
        <p:spPr>
          <a:xfrm>
            <a:off x="2394782" y="5577818"/>
            <a:ext cx="516341" cy="49097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CD58C41-E38B-BD4A-9B2A-0AC86DF3B6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0163" y="1552415"/>
            <a:ext cx="1778000" cy="8636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7E70BAE-30E8-A34E-96B7-CECE1EFD06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53505" y="2997200"/>
            <a:ext cx="4381500" cy="8636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CA055C5-04C9-3A4E-84FB-2456B031EEC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39307" y="3957469"/>
            <a:ext cx="1778000" cy="8636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E33B864-237A-2049-9FD3-7C2CDBCA3F1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8701" y="5531205"/>
            <a:ext cx="3886200" cy="5842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094941D-B54B-2E4A-93AE-5DCEF1B9E75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97266" y="529516"/>
            <a:ext cx="2451100" cy="161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8724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93496B0-6B4A-C242-ACC7-62E3504920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8215" y="3943351"/>
            <a:ext cx="3327400" cy="8636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244C9C5-272A-D44F-A40E-0E268ECBA3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45591" y="3647165"/>
            <a:ext cx="4597400" cy="14859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EA3EDDB5-A165-7840-8FC8-618EEB73707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4800" y="1117949"/>
            <a:ext cx="9296400" cy="608330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2946C7DA-CBCA-8D40-949F-8FA9310BC39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04149" y="454413"/>
            <a:ext cx="1905000" cy="161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14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93496B0-6B4A-C242-ACC7-62E3504920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8215" y="3943351"/>
            <a:ext cx="3327400" cy="8636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244C9C5-272A-D44F-A40E-0E268ECBA3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45591" y="3647165"/>
            <a:ext cx="4597400" cy="14859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EA3EDDB5-A165-7840-8FC8-618EEB73707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4800" y="1117949"/>
            <a:ext cx="9296400" cy="60833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A4DADA5-73DD-8D4C-97EA-8A83B15BDAF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84667" y="1123490"/>
            <a:ext cx="3314700" cy="8636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3AAA363-96D5-934F-8023-0777C1B16F7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28971" y="2096498"/>
            <a:ext cx="1778000" cy="8636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F4D71FC-55E4-4749-891E-5C76CF576EF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37311" y="3925899"/>
            <a:ext cx="1333500" cy="8763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F94442C-F4FB-524A-970C-46A14B31288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128341" y="4400583"/>
            <a:ext cx="1231900" cy="8763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7637CAA-F6C4-5A42-B101-302CAF77BBF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598366" y="4375151"/>
            <a:ext cx="1206500" cy="8636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9A2E117-BB17-5A43-86A7-165A6AE70E6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486417" y="5489314"/>
            <a:ext cx="4025900" cy="87630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2946C7DA-CBCA-8D40-949F-8FA9310BC39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104149" y="454413"/>
            <a:ext cx="1905000" cy="161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0407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AD7825E-0A0C-364A-A257-000FA79978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700" y="1130300"/>
            <a:ext cx="7899400" cy="4597400"/>
          </a:xfrm>
          <a:prstGeom prst="rect">
            <a:avLst/>
          </a:prstGeom>
        </p:spPr>
      </p:pic>
      <p:cxnSp>
        <p:nvCxnSpPr>
          <p:cNvPr id="12" name="Straight Arrow Connector 11"/>
          <p:cNvCxnSpPr/>
          <p:nvPr/>
        </p:nvCxnSpPr>
        <p:spPr>
          <a:xfrm flipV="1">
            <a:off x="4390914" y="3110215"/>
            <a:ext cx="684000" cy="0"/>
          </a:xfrm>
          <a:prstGeom prst="straightConnector1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5513316" y="3110215"/>
            <a:ext cx="684000" cy="0"/>
          </a:xfrm>
          <a:prstGeom prst="straightConnector1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FC2E8F1F-8F3A-CD45-9F22-2A6C68DFCE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2640" y="420595"/>
            <a:ext cx="2374900" cy="161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989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AD7825E-0A0C-364A-A257-000FA79978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700" y="1130300"/>
            <a:ext cx="7899400" cy="4597400"/>
          </a:xfrm>
          <a:prstGeom prst="rect">
            <a:avLst/>
          </a:prstGeom>
        </p:spPr>
      </p:pic>
      <p:cxnSp>
        <p:nvCxnSpPr>
          <p:cNvPr id="12" name="Straight Arrow Connector 11"/>
          <p:cNvCxnSpPr/>
          <p:nvPr/>
        </p:nvCxnSpPr>
        <p:spPr>
          <a:xfrm flipV="1">
            <a:off x="4390914" y="3110215"/>
            <a:ext cx="684000" cy="0"/>
          </a:xfrm>
          <a:prstGeom prst="straightConnector1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5513316" y="3110215"/>
            <a:ext cx="684000" cy="0"/>
          </a:xfrm>
          <a:prstGeom prst="straightConnector1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FC2E8F1F-8F3A-CD45-9F22-2A6C68DFCE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2640" y="420595"/>
            <a:ext cx="2374900" cy="161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22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AD7825E-0A0C-364A-A257-000FA79978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700" y="1130300"/>
            <a:ext cx="7899400" cy="4597400"/>
          </a:xfrm>
          <a:prstGeom prst="rect">
            <a:avLst/>
          </a:prstGeom>
        </p:spPr>
      </p:pic>
      <p:cxnSp>
        <p:nvCxnSpPr>
          <p:cNvPr id="12" name="Straight Arrow Connector 11"/>
          <p:cNvCxnSpPr/>
          <p:nvPr/>
        </p:nvCxnSpPr>
        <p:spPr>
          <a:xfrm flipV="1">
            <a:off x="4390914" y="3110215"/>
            <a:ext cx="684000" cy="0"/>
          </a:xfrm>
          <a:prstGeom prst="straightConnector1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5513316" y="3110215"/>
            <a:ext cx="684000" cy="0"/>
          </a:xfrm>
          <a:prstGeom prst="straightConnector1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6D830011-8884-3645-87A2-A5858370B4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5637" y="1113573"/>
            <a:ext cx="1498600" cy="8763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C447C51-22D9-B14F-BF46-5A718BFFA9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4090" y="2568962"/>
            <a:ext cx="2463800" cy="8636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F5C9D81-8B72-7041-AF90-C8C5348C9EF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44874" y="3525519"/>
            <a:ext cx="2070100" cy="8636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8B4BCAF-3D18-2445-9849-F37EC8E42CE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25921" y="4548877"/>
            <a:ext cx="2794000" cy="8636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C2E8F1F-8F3A-CD45-9F22-2A6C68DFCE2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62640" y="420595"/>
            <a:ext cx="2374900" cy="161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843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14468</TotalTime>
  <Words>0</Words>
  <Application>Microsoft Office PowerPoint</Application>
  <PresentationFormat>A4 Paper (210x297 mm)</PresentationFormat>
  <Paragraphs>0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Bariol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Cooper</dc:creator>
  <cp:lastModifiedBy>Donna Pycroft</cp:lastModifiedBy>
  <cp:revision>198</cp:revision>
  <dcterms:created xsi:type="dcterms:W3CDTF">2019-10-15T10:24:11Z</dcterms:created>
  <dcterms:modified xsi:type="dcterms:W3CDTF">2020-10-07T06:55:14Z</dcterms:modified>
</cp:coreProperties>
</file>