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3"/>
  </p:notesMasterIdLst>
  <p:sldIdLst>
    <p:sldId id="256" r:id="rId2"/>
  </p:sldIdLst>
  <p:sldSz cx="10691813" cy="7559675"/>
  <p:notesSz cx="7559675" cy="10691813"/>
  <p:embeddedFontLst>
    <p:embeddedFont>
      <p:font typeface="Quicksand" panose="020B0604020202020204" charset="0"/>
      <p:regular r:id="rId4"/>
      <p:bold r:id="rId5"/>
    </p:embeddedFont>
    <p:embeddedFont>
      <p:font typeface="Quicksand Light" panose="020B060402020202020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326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6095edc84a_2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36638" y="585788"/>
            <a:ext cx="4148137" cy="2933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6095edc84a_2_45:notes"/>
          <p:cNvSpPr txBox="1">
            <a:spLocks noGrp="1"/>
          </p:cNvSpPr>
          <p:nvPr>
            <p:ph type="body" idx="1"/>
          </p:nvPr>
        </p:nvSpPr>
        <p:spPr>
          <a:xfrm>
            <a:off x="622119" y="3714558"/>
            <a:ext cx="4976949" cy="3519055"/>
          </a:xfrm>
          <a:prstGeom prst="rect">
            <a:avLst/>
          </a:prstGeom>
        </p:spPr>
        <p:txBody>
          <a:bodyPr spcFirstLastPara="1" wrap="square" lIns="81350" tIns="81350" rIns="81350" bIns="813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Quicksand"/>
                <a:ea typeface="Quicksand"/>
                <a:cs typeface="Quicksand"/>
                <a:sym typeface="Quicksand"/>
              </a:rPr>
              <a:t>Last updated: 01-07-20</a:t>
            </a:r>
            <a:endParaRPr sz="12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3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9724850" y="6396530"/>
            <a:ext cx="659700" cy="68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l="14223" t="14372" r="15015" b="14825"/>
          <a:stretch/>
        </p:blipFill>
        <p:spPr>
          <a:xfrm>
            <a:off x="9652705" y="6326273"/>
            <a:ext cx="811515" cy="81151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616070" y="847753"/>
            <a:ext cx="9466200" cy="2991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7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22911" y="3917648"/>
            <a:ext cx="9466200" cy="1074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s / Questions / Lists">
  <p:cSld name="TITLE_4_1_1_1_2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4800" cy="560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63533" y="456966"/>
            <a:ext cx="9964800" cy="1038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with heading)">
  <p:cSld name="TITLE_4_1_1_2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3900" cy="455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2"/>
          </p:nvPr>
        </p:nvSpPr>
        <p:spPr>
          <a:xfrm>
            <a:off x="363533" y="6052114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no heading)">
  <p:cSld name="TITLE_4_1_1_1_4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63533" y="693753"/>
            <a:ext cx="9963900" cy="55785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363533" y="6294010"/>
            <a:ext cx="9963900" cy="8025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algn="ctr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(no text under)">
  <p:cSld name="TITLE_4_1_1_1_3_2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3900" cy="560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41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r Images side by side">
  <p:cSld name="TITLE_4_1_1_1_3_1_1_1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63533" y="1719867"/>
            <a:ext cx="4790100" cy="53781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5538465" y="1719832"/>
            <a:ext cx="4790100" cy="53781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text">
  <p:cSld name="TITLE_4_1_1_1_1_1_1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6626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4600" b="0"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buNone/>
              <a:defRPr sz="1800"/>
            </a:lvl1pPr>
            <a:lvl2pPr lvl="1" rtl="0">
              <a:buNone/>
              <a:defRPr sz="1800"/>
            </a:lvl2pPr>
            <a:lvl3pPr lvl="2" rtl="0">
              <a:buNone/>
              <a:defRPr sz="1800"/>
            </a:lvl3pPr>
            <a:lvl4pPr lvl="3" rtl="0">
              <a:buNone/>
              <a:defRPr sz="1800"/>
            </a:lvl4pPr>
            <a:lvl5pPr lvl="4" rtl="0">
              <a:buNone/>
              <a:defRPr sz="1800"/>
            </a:lvl5pPr>
            <a:lvl6pPr lvl="5" rtl="0">
              <a:buNone/>
              <a:defRPr sz="1800"/>
            </a:lvl6pPr>
            <a:lvl7pPr lvl="6" rtl="0">
              <a:buNone/>
              <a:defRPr sz="1800"/>
            </a:lvl7pPr>
            <a:lvl8pPr lvl="7" rtl="0">
              <a:buNone/>
              <a:defRPr sz="1800"/>
            </a:lvl8pPr>
            <a:lvl9pPr lvl="8" rtl="0">
              <a:buNone/>
              <a:defRPr sz="18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buNone/>
              <a:defRPr sz="1800"/>
            </a:lvl1pPr>
            <a:lvl2pPr lvl="1" rtl="0">
              <a:buNone/>
              <a:defRPr sz="1800"/>
            </a:lvl2pPr>
            <a:lvl3pPr lvl="2" rtl="0">
              <a:buNone/>
              <a:defRPr sz="1800"/>
            </a:lvl3pPr>
            <a:lvl4pPr lvl="3" rtl="0">
              <a:buNone/>
              <a:defRPr sz="1800"/>
            </a:lvl4pPr>
            <a:lvl5pPr lvl="4" rtl="0">
              <a:buNone/>
              <a:defRPr sz="1800"/>
            </a:lvl5pPr>
            <a:lvl6pPr lvl="5" rtl="0">
              <a:buNone/>
              <a:defRPr sz="1800"/>
            </a:lvl6pPr>
            <a:lvl7pPr lvl="6" rtl="0">
              <a:buNone/>
              <a:defRPr sz="1800"/>
            </a:lvl7pPr>
            <a:lvl8pPr lvl="7" rtl="0">
              <a:buNone/>
              <a:defRPr sz="1800"/>
            </a:lvl8pPr>
            <a:lvl9pPr lvl="8" rtl="0">
              <a:buNone/>
              <a:defRPr sz="18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155CC">
            <a:alpha val="559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005"/>
            <a:ext cx="10692000" cy="45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63533" y="456966"/>
            <a:ext cx="9964200" cy="10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icksand"/>
              <a:buNone/>
              <a:defRPr sz="36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4200" cy="56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Quicksand"/>
              <a:buChar char="●"/>
              <a:defRPr sz="2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429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29">
          <p15:clr>
            <a:srgbClr val="EA4335"/>
          </p15:clr>
        </p15:guide>
        <p15:guide id="2" orient="horz" pos="288">
          <p15:clr>
            <a:srgbClr val="EA4335"/>
          </p15:clr>
        </p15:guide>
        <p15:guide id="3" orient="horz" pos="942">
          <p15:clr>
            <a:srgbClr val="EA4335"/>
          </p15:clr>
        </p15:guide>
        <p15:guide id="4" pos="3246">
          <p15:clr>
            <a:srgbClr val="EA4335"/>
          </p15:clr>
        </p15:guide>
        <p15:guide id="5" orient="horz" pos="1194">
          <p15:clr>
            <a:srgbClr val="EA4335"/>
          </p15:clr>
        </p15:guide>
        <p15:guide id="6" pos="3489">
          <p15:clr>
            <a:srgbClr val="EA4335"/>
          </p15:clr>
        </p15:guide>
        <p15:guide id="7" pos="6506">
          <p15:clr>
            <a:srgbClr val="EA4335"/>
          </p15:clr>
        </p15:guide>
        <p15:guide id="8" orient="horz" pos="3810">
          <p15:clr>
            <a:srgbClr val="EA4335"/>
          </p15:clr>
        </p15:guide>
        <p15:guide id="9" pos="2862">
          <p15:clr>
            <a:srgbClr val="EA4335"/>
          </p15:clr>
        </p15:guide>
        <p15:guide id="10" pos="3873">
          <p15:clr>
            <a:srgbClr val="EA4335"/>
          </p15:clr>
        </p15:guide>
        <p15:guide id="11" orient="horz" pos="447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docs.google.com/presentation/d/132VqKcIJAXpanonqnm4Iog8pLQvLcLOgh-HysSu2D3g/copy" TargetMode="External"/><Relationship Id="rId5" Type="http://schemas.openxmlformats.org/officeDocument/2006/relationships/hyperlink" Target="https://ncce.io/ogl" TargetMode="External"/><Relationship Id="rId4" Type="http://schemas.openxmlformats.org/officeDocument/2006/relationships/hyperlink" Target="https://ncce.io/csn5-1-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689550" cy="6895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1"/>
          <p:cNvSpPr txBox="1"/>
          <p:nvPr/>
        </p:nvSpPr>
        <p:spPr>
          <a:xfrm>
            <a:off x="2118405" y="851795"/>
            <a:ext cx="6455100" cy="6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92475" rIns="92475" bIns="9247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System</a:t>
            </a:r>
            <a:endParaRPr sz="17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endParaRPr sz="17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9" name="Google Shape;59;p11"/>
          <p:cNvSpPr txBox="1"/>
          <p:nvPr/>
        </p:nvSpPr>
        <p:spPr>
          <a:xfrm>
            <a:off x="1200901" y="7076334"/>
            <a:ext cx="86055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92475" rIns="92475" bIns="924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available online at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/>
              </a:rPr>
              <a:t>ncce.io/csn5-1-w</a:t>
            </a:r>
            <a:r>
              <a:rPr lang="en-GB" sz="900">
                <a:latin typeface="Quicksand"/>
                <a:ea typeface="Quicksand"/>
                <a:cs typeface="Quicksand"/>
                <a:sym typeface="Quicksand"/>
              </a:rPr>
              <a:t>.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 Resources are updated regularly — please check that you are using the latest version.</a:t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ncce.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io/ogl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cxnSp>
        <p:nvCxnSpPr>
          <p:cNvPr id="60" name="Google Shape;60;p11"/>
          <p:cNvCxnSpPr/>
          <p:nvPr/>
        </p:nvCxnSpPr>
        <p:spPr>
          <a:xfrm>
            <a:off x="63259" y="7142829"/>
            <a:ext cx="105972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1"/>
          <p:cNvSpPr txBox="1"/>
          <p:nvPr/>
        </p:nvSpPr>
        <p:spPr>
          <a:xfrm>
            <a:off x="881397" y="290344"/>
            <a:ext cx="94470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800">
                <a:latin typeface="Quicksand"/>
                <a:ea typeface="Quicksand"/>
                <a:cs typeface="Quicksand"/>
                <a:sym typeface="Quicksand"/>
              </a:rPr>
              <a:t>Year 5 – How is information shared?															Homework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Quicksand"/>
                <a:ea typeface="Quicksand"/>
                <a:cs typeface="Quicksand"/>
                <a:sym typeface="Quicksand"/>
              </a:rPr>
              <a:t>Lesson 1 – Systems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8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6"/>
              </a:rPr>
              <a:t>Save a copy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2" name="Google Shape;62;p11"/>
          <p:cNvSpPr txBox="1"/>
          <p:nvPr/>
        </p:nvSpPr>
        <p:spPr>
          <a:xfrm>
            <a:off x="423425" y="1695150"/>
            <a:ext cx="4860000" cy="1440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6050" tIns="116050" rIns="116050" bIns="116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Quicksand"/>
                <a:ea typeface="Quicksand"/>
                <a:cs typeface="Quicksand"/>
                <a:sym typeface="Quicksand"/>
              </a:rPr>
              <a:t>Inputs</a:t>
            </a:r>
            <a:endParaRPr sz="1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3" name="Google Shape;63;p11"/>
          <p:cNvSpPr txBox="1"/>
          <p:nvPr/>
        </p:nvSpPr>
        <p:spPr>
          <a:xfrm>
            <a:off x="423425" y="3307619"/>
            <a:ext cx="4860000" cy="1440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6050" tIns="116050" rIns="116050" bIns="116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Quicksand"/>
                <a:ea typeface="Quicksand"/>
                <a:cs typeface="Quicksand"/>
                <a:sym typeface="Quicksand"/>
              </a:rPr>
              <a:t>Processes</a:t>
            </a:r>
            <a:endParaRPr sz="1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5468400" y="1695138"/>
            <a:ext cx="4860000" cy="4661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1"/>
          <p:cNvSpPr txBox="1"/>
          <p:nvPr/>
        </p:nvSpPr>
        <p:spPr>
          <a:xfrm>
            <a:off x="225525" y="6504475"/>
            <a:ext cx="102393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Quicksand"/>
                <a:ea typeface="Quicksand"/>
                <a:cs typeface="Quicksand"/>
                <a:sym typeface="Quicksand"/>
              </a:rPr>
              <a:t>Task: </a:t>
            </a:r>
            <a:r>
              <a:rPr lang="en-GB">
                <a:latin typeface="Quicksand"/>
                <a:ea typeface="Quicksand"/>
                <a:cs typeface="Quicksand"/>
                <a:sym typeface="Quicksand"/>
              </a:rPr>
              <a:t>Find something at home that is a system. 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Quicksand"/>
                <a:ea typeface="Quicksand"/>
                <a:cs typeface="Quicksand"/>
                <a:sym typeface="Quicksand"/>
              </a:rPr>
              <a:t>Draw the system in the box and then write down the inputs, processes, and outputs.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6" name="Google Shape;66;p11"/>
          <p:cNvSpPr txBox="1"/>
          <p:nvPr/>
        </p:nvSpPr>
        <p:spPr>
          <a:xfrm>
            <a:off x="433982" y="4920088"/>
            <a:ext cx="4839900" cy="1440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6050" tIns="116050" rIns="116050" bIns="116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Quicksand"/>
                <a:ea typeface="Quicksand"/>
                <a:cs typeface="Quicksand"/>
                <a:sym typeface="Quicksand"/>
              </a:rPr>
              <a:t>Outputs</a:t>
            </a:r>
            <a:endParaRPr sz="18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Quicksand Light</vt:lpstr>
      <vt:lpstr>Quicksand</vt:lpstr>
      <vt:lpstr>NCCE Slides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Saima Aktar</dc:creator>
  <cp:lastModifiedBy>Saima Aktar</cp:lastModifiedBy>
  <cp:revision>1</cp:revision>
  <dcterms:modified xsi:type="dcterms:W3CDTF">2020-09-24T17:04:20Z</dcterms:modified>
</cp:coreProperties>
</file>