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3"/>
  </p:notesMasterIdLst>
  <p:sldIdLst>
    <p:sldId id="256" r:id="rId2"/>
  </p:sldIdLst>
  <p:sldSz cx="10691813" cy="7559675"/>
  <p:notesSz cx="7559675" cy="10691813"/>
  <p:embeddedFontLst>
    <p:embeddedFont>
      <p:font typeface="Quicksand" panose="020B0604020202020204" charset="0"/>
      <p:regular r:id="rId4"/>
      <p:bold r:id="rId5"/>
    </p:embeddedFont>
    <p:embeddedFont>
      <p:font typeface="Quicksand Light" panose="020B0604020202020204" charset="0"/>
      <p:regular r:id="rId6"/>
      <p:bold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326" y="7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15" y="685800"/>
            <a:ext cx="484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vectors/racing-bicycle-racer-racing-bike-161449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6095edc84a_2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36638" y="585788"/>
            <a:ext cx="4148137" cy="2933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g6095edc84a_2_45:notes"/>
          <p:cNvSpPr txBox="1">
            <a:spLocks noGrp="1"/>
          </p:cNvSpPr>
          <p:nvPr>
            <p:ph type="body" idx="1"/>
          </p:nvPr>
        </p:nvSpPr>
        <p:spPr>
          <a:xfrm>
            <a:off x="622119" y="3714558"/>
            <a:ext cx="4976949" cy="3519055"/>
          </a:xfrm>
          <a:prstGeom prst="rect">
            <a:avLst/>
          </a:prstGeom>
        </p:spPr>
        <p:txBody>
          <a:bodyPr spcFirstLastPara="1" wrap="square" lIns="81350" tIns="81350" rIns="81350" bIns="813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Last updated: 01-07-20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Image source:</a:t>
            </a:r>
            <a:r>
              <a:rPr lang="en-GB"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lang="en-GB" sz="10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3"/>
              </a:rPr>
              <a:t>https://pixabay.com/vectors/racing-bicycle-racer-racing-bike-161449/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_3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>
            <a:off x="9724850" y="6396530"/>
            <a:ext cx="659700" cy="68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l="14223" t="14372" r="15015" b="14825"/>
          <a:stretch/>
        </p:blipFill>
        <p:spPr>
          <a:xfrm>
            <a:off x="9652705" y="6326273"/>
            <a:ext cx="811515" cy="81151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616070" y="847753"/>
            <a:ext cx="9466200" cy="29910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7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22911" y="3917648"/>
            <a:ext cx="9466200" cy="10746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2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000"/>
              </a:spcBef>
              <a:spcAft>
                <a:spcPts val="20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2"/>
          </p:nvPr>
        </p:nvSpPr>
        <p:spPr>
          <a:xfrm>
            <a:off x="6147900" y="0"/>
            <a:ext cx="4168500" cy="461700"/>
          </a:xfrm>
          <a:prstGeom prst="rect">
            <a:avLst/>
          </a:prstGeom>
        </p:spPr>
        <p:txBody>
          <a:bodyPr spcFirstLastPara="1" wrap="square" lIns="116050" tIns="116050" rIns="0" bIns="11605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000"/>
              </a:spcBef>
              <a:spcAft>
                <a:spcPts val="20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ives / Questions / Lists">
  <p:cSld name="TITLE_4_1_1_1_2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363533" y="1495869"/>
            <a:ext cx="9964800" cy="5602200"/>
          </a:xfrm>
          <a:prstGeom prst="rect">
            <a:avLst/>
          </a:prstGeom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63533" y="456966"/>
            <a:ext cx="9964800" cy="10389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10327415" y="7098184"/>
            <a:ext cx="364500" cy="4617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2"/>
          </p:nvPr>
        </p:nvSpPr>
        <p:spPr>
          <a:xfrm>
            <a:off x="6147900" y="0"/>
            <a:ext cx="4168500" cy="461700"/>
          </a:xfrm>
          <a:prstGeom prst="rect">
            <a:avLst/>
          </a:prstGeom>
        </p:spPr>
        <p:txBody>
          <a:bodyPr spcFirstLastPara="1" wrap="square" lIns="116050" tIns="116050" rIns="0" bIns="11605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200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200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200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200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200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200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2000"/>
              </a:spcBef>
              <a:spcAft>
                <a:spcPts val="20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image and text under (with heading)">
  <p:cSld name="TITLE_4_1_1_2_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63533" y="1495869"/>
            <a:ext cx="9963900" cy="4552200"/>
          </a:xfrm>
          <a:prstGeom prst="rect">
            <a:avLst/>
          </a:prstGeom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rtl="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2"/>
          </p:nvPr>
        </p:nvSpPr>
        <p:spPr>
          <a:xfrm>
            <a:off x="363533" y="6052114"/>
            <a:ext cx="9963900" cy="10260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rtl="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363533" y="469753"/>
            <a:ext cx="9963900" cy="10260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10327415" y="7098184"/>
            <a:ext cx="364500" cy="4617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3"/>
          </p:nvPr>
        </p:nvSpPr>
        <p:spPr>
          <a:xfrm>
            <a:off x="6147900" y="0"/>
            <a:ext cx="4168500" cy="461700"/>
          </a:xfrm>
          <a:prstGeom prst="rect">
            <a:avLst/>
          </a:prstGeom>
        </p:spPr>
        <p:txBody>
          <a:bodyPr spcFirstLastPara="1" wrap="square" lIns="116050" tIns="116050" rIns="0" bIns="11605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000"/>
              </a:spcBef>
              <a:spcAft>
                <a:spcPts val="20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image and text under (no heading)">
  <p:cSld name="TITLE_4_1_1_1_4_1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63533" y="693753"/>
            <a:ext cx="9963900" cy="5578500"/>
          </a:xfrm>
          <a:prstGeom prst="rect">
            <a:avLst/>
          </a:prstGeom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rtl="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363533" y="6294010"/>
            <a:ext cx="9963900" cy="8025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algn="ctr" rtl="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 rtl="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10327415" y="7098184"/>
            <a:ext cx="364500" cy="4617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3"/>
          </p:nvPr>
        </p:nvSpPr>
        <p:spPr>
          <a:xfrm>
            <a:off x="6147900" y="0"/>
            <a:ext cx="4168500" cy="461700"/>
          </a:xfrm>
          <a:prstGeom prst="rect">
            <a:avLst/>
          </a:prstGeom>
        </p:spPr>
        <p:txBody>
          <a:bodyPr spcFirstLastPara="1" wrap="square" lIns="116050" tIns="116050" rIns="0" bIns="11605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000"/>
              </a:spcBef>
              <a:spcAft>
                <a:spcPts val="20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image (no text under)">
  <p:cSld name="TITLE_4_1_1_1_3_2_1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363533" y="1495869"/>
            <a:ext cx="9963900" cy="5602200"/>
          </a:xfrm>
          <a:prstGeom prst="rect">
            <a:avLst/>
          </a:prstGeom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rtl="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363533" y="469753"/>
            <a:ext cx="9963900" cy="10419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10327415" y="7098184"/>
            <a:ext cx="364500" cy="4617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ubTitle" idx="2"/>
          </p:nvPr>
        </p:nvSpPr>
        <p:spPr>
          <a:xfrm>
            <a:off x="6147900" y="0"/>
            <a:ext cx="4168500" cy="461700"/>
          </a:xfrm>
          <a:prstGeom prst="rect">
            <a:avLst/>
          </a:prstGeom>
        </p:spPr>
        <p:txBody>
          <a:bodyPr spcFirstLastPara="1" wrap="square" lIns="116050" tIns="116050" rIns="0" bIns="11605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000"/>
              </a:spcBef>
              <a:spcAft>
                <a:spcPts val="20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r Images side by side">
  <p:cSld name="TITLE_4_1_1_1_3_1_1_1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363533" y="1719867"/>
            <a:ext cx="4790100" cy="5378100"/>
          </a:xfrm>
          <a:prstGeom prst="rect">
            <a:avLst/>
          </a:prstGeom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rtl="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63533" y="469753"/>
            <a:ext cx="9963900" cy="10260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10327415" y="7098184"/>
            <a:ext cx="364500" cy="4617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2"/>
          </p:nvPr>
        </p:nvSpPr>
        <p:spPr>
          <a:xfrm>
            <a:off x="5538465" y="1719832"/>
            <a:ext cx="4790100" cy="5378100"/>
          </a:xfrm>
          <a:prstGeom prst="rect">
            <a:avLst/>
          </a:prstGeom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rtl="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subTitle" idx="3"/>
          </p:nvPr>
        </p:nvSpPr>
        <p:spPr>
          <a:xfrm>
            <a:off x="6147900" y="0"/>
            <a:ext cx="4168500" cy="461700"/>
          </a:xfrm>
          <a:prstGeom prst="rect">
            <a:avLst/>
          </a:prstGeom>
        </p:spPr>
        <p:txBody>
          <a:bodyPr spcFirstLastPara="1" wrap="square" lIns="116050" tIns="116050" rIns="0" bIns="11605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000"/>
              </a:spcBef>
              <a:spcAft>
                <a:spcPts val="20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text">
  <p:cSld name="TITLE_4_1_1_1_1_1_1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363533" y="469753"/>
            <a:ext cx="9963900" cy="6626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4600" b="0"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ldNum" idx="12"/>
          </p:nvPr>
        </p:nvSpPr>
        <p:spPr>
          <a:xfrm>
            <a:off x="10327415" y="7098184"/>
            <a:ext cx="364500" cy="4617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lvl="0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subTitle" idx="1"/>
          </p:nvPr>
        </p:nvSpPr>
        <p:spPr>
          <a:xfrm>
            <a:off x="6147900" y="0"/>
            <a:ext cx="4168500" cy="461700"/>
          </a:xfrm>
          <a:prstGeom prst="rect">
            <a:avLst/>
          </a:prstGeom>
        </p:spPr>
        <p:txBody>
          <a:bodyPr spcFirstLastPara="1" wrap="square" lIns="116050" tIns="116050" rIns="0" bIns="11605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000"/>
              </a:spcBef>
              <a:spcAft>
                <a:spcPts val="20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rtl="0">
              <a:buNone/>
              <a:defRPr sz="1800"/>
            </a:lvl1pPr>
            <a:lvl2pPr lvl="1" rtl="0">
              <a:buNone/>
              <a:defRPr sz="1800"/>
            </a:lvl2pPr>
            <a:lvl3pPr lvl="2" rtl="0">
              <a:buNone/>
              <a:defRPr sz="1800"/>
            </a:lvl3pPr>
            <a:lvl4pPr lvl="3" rtl="0">
              <a:buNone/>
              <a:defRPr sz="1800"/>
            </a:lvl4pPr>
            <a:lvl5pPr lvl="4" rtl="0">
              <a:buNone/>
              <a:defRPr sz="1800"/>
            </a:lvl5pPr>
            <a:lvl6pPr lvl="5" rtl="0">
              <a:buNone/>
              <a:defRPr sz="1800"/>
            </a:lvl6pPr>
            <a:lvl7pPr lvl="6" rtl="0">
              <a:buNone/>
              <a:defRPr sz="1800"/>
            </a:lvl7pPr>
            <a:lvl8pPr lvl="7" rtl="0">
              <a:buNone/>
              <a:defRPr sz="1800"/>
            </a:lvl8pPr>
            <a:lvl9pPr lvl="8" rtl="0">
              <a:buNone/>
              <a:defRPr sz="1800"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 rtl="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rtl="0">
              <a:buNone/>
              <a:defRPr sz="1800"/>
            </a:lvl1pPr>
            <a:lvl2pPr lvl="1" rtl="0">
              <a:buNone/>
              <a:defRPr sz="1800"/>
            </a:lvl2pPr>
            <a:lvl3pPr lvl="2" rtl="0">
              <a:buNone/>
              <a:defRPr sz="1800"/>
            </a:lvl3pPr>
            <a:lvl4pPr lvl="3" rtl="0">
              <a:buNone/>
              <a:defRPr sz="1800"/>
            </a:lvl4pPr>
            <a:lvl5pPr lvl="4" rtl="0">
              <a:buNone/>
              <a:defRPr sz="1800"/>
            </a:lvl5pPr>
            <a:lvl6pPr lvl="5" rtl="0">
              <a:buNone/>
              <a:defRPr sz="1800"/>
            </a:lvl6pPr>
            <a:lvl7pPr lvl="6" rtl="0">
              <a:buNone/>
              <a:defRPr sz="1800"/>
            </a:lvl7pPr>
            <a:lvl8pPr lvl="7" rtl="0">
              <a:buNone/>
              <a:defRPr sz="1800"/>
            </a:lvl8pPr>
            <a:lvl9pPr lvl="8" rtl="0">
              <a:buNone/>
              <a:defRPr sz="1800"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1155CC">
            <a:alpha val="559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4005"/>
            <a:ext cx="10692000" cy="451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363533" y="456966"/>
            <a:ext cx="9964200" cy="10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Quicksand"/>
              <a:buNone/>
              <a:defRPr sz="36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363533" y="1495869"/>
            <a:ext cx="9964200" cy="56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Quicksand"/>
              <a:buChar char="●"/>
              <a:defRPr sz="23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914400" lvl="1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○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1371600" lvl="2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■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1828800" lvl="3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●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2286000" lvl="4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○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2743200" lvl="5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■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marL="3200400" lvl="6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●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marL="3657600" lvl="7" indent="-3429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○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marL="4114800" lvl="8" indent="-3429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800"/>
              <a:buFont typeface="Quicksand"/>
              <a:buChar char="■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10327415" y="7098184"/>
            <a:ext cx="3645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>
            <a:lvl1pPr lvl="0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lvl="1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lvl="2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lvl="3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lvl="4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lvl="5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lvl="6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lvl="7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lvl="8" algn="ctr" rtl="0">
              <a:buNone/>
              <a:defRPr sz="1000">
                <a:solidFill>
                  <a:srgbClr val="494985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29">
          <p15:clr>
            <a:srgbClr val="EA4335"/>
          </p15:clr>
        </p15:guide>
        <p15:guide id="2" orient="horz" pos="288">
          <p15:clr>
            <a:srgbClr val="EA4335"/>
          </p15:clr>
        </p15:guide>
        <p15:guide id="3" orient="horz" pos="942">
          <p15:clr>
            <a:srgbClr val="EA4335"/>
          </p15:clr>
        </p15:guide>
        <p15:guide id="4" pos="3246">
          <p15:clr>
            <a:srgbClr val="EA4335"/>
          </p15:clr>
        </p15:guide>
        <p15:guide id="5" orient="horz" pos="1194">
          <p15:clr>
            <a:srgbClr val="EA4335"/>
          </p15:clr>
        </p15:guide>
        <p15:guide id="6" pos="3489">
          <p15:clr>
            <a:srgbClr val="EA4335"/>
          </p15:clr>
        </p15:guide>
        <p15:guide id="7" pos="6506">
          <p15:clr>
            <a:srgbClr val="EA4335"/>
          </p15:clr>
        </p15:guide>
        <p15:guide id="8" orient="horz" pos="3810">
          <p15:clr>
            <a:srgbClr val="EA4335"/>
          </p15:clr>
        </p15:guide>
        <p15:guide id="9" pos="2862">
          <p15:clr>
            <a:srgbClr val="EA4335"/>
          </p15:clr>
        </p15:guide>
        <p15:guide id="10" pos="3873">
          <p15:clr>
            <a:srgbClr val="EA4335"/>
          </p15:clr>
        </p15:guide>
        <p15:guide id="11" orient="horz" pos="447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docs.google.com/presentation/d/1NEm8bVA-GdqTMctFvMu1ns0WXbAB0N2A-1ncEMybBRI/copy" TargetMode="External"/><Relationship Id="rId5" Type="http://schemas.openxmlformats.org/officeDocument/2006/relationships/hyperlink" Target="https://ncce.io/ogl" TargetMode="External"/><Relationship Id="rId4" Type="http://schemas.openxmlformats.org/officeDocument/2006/relationships/hyperlink" Target="http://ncce.io/csn5-1-a1-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689550" cy="68955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1"/>
          <p:cNvSpPr txBox="1"/>
          <p:nvPr/>
        </p:nvSpPr>
        <p:spPr>
          <a:xfrm>
            <a:off x="2118405" y="851795"/>
            <a:ext cx="6455100" cy="6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92475" rIns="92475" bIns="9247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Bicycle system</a:t>
            </a:r>
            <a:endParaRPr sz="17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ctr" rtl="0">
              <a:lnSpc>
                <a:spcPct val="115000"/>
              </a:lnSpc>
              <a:spcBef>
                <a:spcPts val="1800"/>
              </a:spcBef>
              <a:spcAft>
                <a:spcPts val="600"/>
              </a:spcAft>
              <a:buNone/>
            </a:pPr>
            <a:endParaRPr sz="17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59" name="Google Shape;59;p11"/>
          <p:cNvSpPr txBox="1"/>
          <p:nvPr/>
        </p:nvSpPr>
        <p:spPr>
          <a:xfrm>
            <a:off x="1200901" y="7076334"/>
            <a:ext cx="8605500" cy="5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5" tIns="92475" rIns="92475" bIns="9247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This resource is available online at </a:t>
            </a:r>
            <a:r>
              <a:rPr lang="en-GB" sz="900" u="sng">
                <a:solidFill>
                  <a:srgbClr val="1155CC"/>
                </a:solidFill>
                <a:latin typeface="Quicksand"/>
                <a:ea typeface="Quicksand"/>
                <a:cs typeface="Quicksand"/>
                <a:sym typeface="Quicksand"/>
                <a:hlinkClick r:id="rId4"/>
              </a:rPr>
              <a:t>ncce.io/csn5-1-a1-w</a:t>
            </a:r>
            <a:r>
              <a:rPr lang="en-GB" sz="900">
                <a:latin typeface="Quicksand"/>
                <a:ea typeface="Quicksand"/>
                <a:cs typeface="Quicksand"/>
                <a:sym typeface="Quicksand"/>
              </a:rPr>
              <a:t>.</a:t>
            </a: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 Resources are updated regularly — please check that you are using the latest version.</a:t>
            </a:r>
            <a:endParaRPr sz="900">
              <a:solidFill>
                <a:srgbClr val="666666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This resource is licensed under the Open Government Licence, version 3. For more information on this licence, see </a:t>
            </a:r>
            <a:r>
              <a:rPr lang="en-GB" sz="900" u="sng">
                <a:solidFill>
                  <a:srgbClr val="1155CC"/>
                </a:solidFill>
                <a:latin typeface="Quicksand"/>
                <a:ea typeface="Quicksand"/>
                <a:cs typeface="Quicksand"/>
                <a:sym typeface="Quicksand"/>
                <a:hlinkClick r:id="rId5"/>
              </a:rPr>
              <a:t>ncce.</a:t>
            </a:r>
            <a:r>
              <a:rPr lang="en-GB" sz="900" u="sng">
                <a:solidFill>
                  <a:srgbClr val="1155CC"/>
                </a:solidFill>
                <a:latin typeface="Quicksand"/>
                <a:ea typeface="Quicksand"/>
                <a:cs typeface="Quicksand"/>
                <a:sym typeface="Quicksand"/>
                <a:hlinkClick r:id="rId5"/>
              </a:rPr>
              <a:t>io/ogl</a:t>
            </a: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sz="11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cxnSp>
        <p:nvCxnSpPr>
          <p:cNvPr id="60" name="Google Shape;60;p11"/>
          <p:cNvCxnSpPr/>
          <p:nvPr/>
        </p:nvCxnSpPr>
        <p:spPr>
          <a:xfrm>
            <a:off x="63259" y="7142829"/>
            <a:ext cx="10597200" cy="0"/>
          </a:xfrm>
          <a:prstGeom prst="straightConnector1">
            <a:avLst/>
          </a:prstGeom>
          <a:noFill/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1" name="Google Shape;61;p11"/>
          <p:cNvSpPr txBox="1"/>
          <p:nvPr/>
        </p:nvSpPr>
        <p:spPr>
          <a:xfrm>
            <a:off x="881397" y="290344"/>
            <a:ext cx="9447000" cy="5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800">
                <a:latin typeface="Quicksand"/>
                <a:ea typeface="Quicksand"/>
                <a:cs typeface="Quicksand"/>
                <a:sym typeface="Quicksand"/>
              </a:rPr>
              <a:t>Year 5 – How is information shared?															      Activity handout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Quicksand"/>
                <a:ea typeface="Quicksand"/>
                <a:cs typeface="Quicksand"/>
                <a:sym typeface="Quicksand"/>
              </a:rPr>
              <a:t>Lesson 1 – Systems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  <a:p>
            <a:pPr marL="822960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800">
                <a:latin typeface="Quicksand"/>
                <a:ea typeface="Quicksand"/>
                <a:cs typeface="Quicksand"/>
                <a:sym typeface="Quicksand"/>
              </a:rPr>
              <a:t>             </a:t>
            </a:r>
            <a:r>
              <a:rPr lang="en-GB" sz="8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6"/>
              </a:rPr>
              <a:t>Save a copy</a:t>
            </a:r>
            <a:endParaRPr sz="800"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latin typeface="Quicksand"/>
              <a:ea typeface="Quicksand"/>
              <a:cs typeface="Quicksand"/>
              <a:sym typeface="Quicksand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>
          <a:blip r:embed="rId7">
            <a:alphaModFix amt="50000"/>
          </a:blip>
          <a:stretch>
            <a:fillRect/>
          </a:stretch>
        </p:blipFill>
        <p:spPr>
          <a:xfrm>
            <a:off x="1473683" y="1722062"/>
            <a:ext cx="7359680" cy="45135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NCCE Slides">
  <a:themeElements>
    <a:clrScheme name="Simple Light">
      <a:dk1>
        <a:srgbClr val="5B5BA5"/>
      </a:dk1>
      <a:lt1>
        <a:srgbClr val="FFFFFF"/>
      </a:lt1>
      <a:dk2>
        <a:srgbClr val="E9E9F3"/>
      </a:dk2>
      <a:lt2>
        <a:srgbClr val="F2F6FC"/>
      </a:lt2>
      <a:accent1>
        <a:srgbClr val="E9F7FC"/>
      </a:accent1>
      <a:accent2>
        <a:srgbClr val="FFEFDA"/>
      </a:accent2>
      <a:accent3>
        <a:srgbClr val="ECF8F5"/>
      </a:accent3>
      <a:accent4>
        <a:srgbClr val="FEF2F6"/>
      </a:accent4>
      <a:accent5>
        <a:srgbClr val="E6E6EA"/>
      </a:accent5>
      <a:accent6>
        <a:srgbClr val="F0F6ED"/>
      </a:accent6>
      <a:hlink>
        <a:srgbClr val="3197A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Quicksand Light</vt:lpstr>
      <vt:lpstr>Quicksand</vt:lpstr>
      <vt:lpstr>NCCE Slides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Saima Aktar</dc:creator>
  <cp:lastModifiedBy>Saima Aktar</cp:lastModifiedBy>
  <cp:revision>1</cp:revision>
  <dcterms:modified xsi:type="dcterms:W3CDTF">2020-09-24T17:05:07Z</dcterms:modified>
</cp:coreProperties>
</file>