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9144000" cy="6858000" type="screen4x3"/>
  <p:notesSz cx="7053263" cy="10180638"/>
  <p:embeddedFontLst>
    <p:embeddedFont>
      <p:font typeface="Schoolbell" panose="020B0604020202020204" charset="0"/>
      <p:regular r:id="rId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ihpyAmbnkUYuPrNiXz1MXMFeEeJ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734" y="1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customschemas.google.com/relationships/presentationmetadata" Target="metadata"/><Relationship Id="rId13" Type="http://schemas.microsoft.com/office/2016/11/relationships/changesInfo" Target="changesInfos/changesInfo1.xml"/><Relationship Id="rId3"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4" Type="http://schemas.openxmlformats.org/officeDocument/2006/relationships/font" Target="fonts/font1.fntdata"/><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y Button" userId="7e7ca2b4-b4f2-4d06-92b9-cd4a46afefb1" providerId="ADAL" clId="{715275FF-3FBA-4FC3-8682-E2CFE212B510}"/>
    <pc:docChg chg="modSld">
      <pc:chgData name="Lucy Button" userId="7e7ca2b4-b4f2-4d06-92b9-cd4a46afefb1" providerId="ADAL" clId="{715275FF-3FBA-4FC3-8682-E2CFE212B510}" dt="2026-04-20T15:49:21.274" v="6" actId="20577"/>
      <pc:docMkLst>
        <pc:docMk/>
      </pc:docMkLst>
      <pc:sldChg chg="modSp">
        <pc:chgData name="Lucy Button" userId="7e7ca2b4-b4f2-4d06-92b9-cd4a46afefb1" providerId="ADAL" clId="{715275FF-3FBA-4FC3-8682-E2CFE212B510}" dt="2026-04-20T15:49:21.274" v="6" actId="20577"/>
        <pc:sldMkLst>
          <pc:docMk/>
          <pc:sldMk cId="0" sldId="256"/>
        </pc:sldMkLst>
        <pc:spChg chg="mod">
          <ac:chgData name="Lucy Button" userId="7e7ca2b4-b4f2-4d06-92b9-cd4a46afefb1" providerId="ADAL" clId="{715275FF-3FBA-4FC3-8682-E2CFE212B510}" dt="2026-04-20T15:47:26.884" v="5" actId="20577"/>
          <ac:spMkLst>
            <pc:docMk/>
            <pc:sldMk cId="0" sldId="256"/>
            <ac:spMk id="84" creationId="{00000000-0000-0000-0000-000000000000}"/>
          </ac:spMkLst>
        </pc:spChg>
        <pc:spChg chg="mod">
          <ac:chgData name="Lucy Button" userId="7e7ca2b4-b4f2-4d06-92b9-cd4a46afefb1" providerId="ADAL" clId="{715275FF-3FBA-4FC3-8682-E2CFE212B510}" dt="2026-04-20T15:49:21.274" v="6" actId="20577"/>
          <ac:spMkLst>
            <pc:docMk/>
            <pc:sldMk cId="0" sldId="256"/>
            <ac:spMk id="8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75775" y="763525"/>
            <a:ext cx="4702400" cy="38177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5325" y="4835775"/>
            <a:ext cx="5642600" cy="458127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5325" y="4835775"/>
            <a:ext cx="5642600" cy="45812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82663" y="763588"/>
            <a:ext cx="5089525" cy="381793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a:endParaRPr/>
          </a:p>
        </p:txBody>
      </p:sp>
      <p:sp>
        <p:nvSpPr>
          <p:cNvPr id="14" name="Google Shape;14;p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0" name="Google Shape;70;p12"/>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chemeClr val="dk1"/>
              </a:buClr>
              <a:buSzPts val="2000"/>
              <a:buFont typeface="Arial"/>
              <a:buNone/>
              <a:defRPr sz="2000"/>
            </a:lvl1pPr>
            <a:lvl2pPr marL="914400" lvl="1" indent="-228600" algn="l">
              <a:spcBef>
                <a:spcPts val="360"/>
              </a:spcBef>
              <a:spcAft>
                <a:spcPts val="0"/>
              </a:spcAft>
              <a:buClr>
                <a:schemeClr val="dk1"/>
              </a:buClr>
              <a:buSzPts val="1800"/>
              <a:buFont typeface="Arial"/>
              <a:buNone/>
              <a:defRPr sz="1800"/>
            </a:lvl2pPr>
            <a:lvl3pPr marL="1371600" lvl="2" indent="-228600" algn="l">
              <a:spcBef>
                <a:spcPts val="320"/>
              </a:spcBef>
              <a:spcAft>
                <a:spcPts val="0"/>
              </a:spcAft>
              <a:buClr>
                <a:schemeClr val="dk1"/>
              </a:buClr>
              <a:buSzPts val="1600"/>
              <a:buFont typeface="Arial"/>
              <a:buNone/>
              <a:defRPr sz="1600"/>
            </a:lvl3pPr>
            <a:lvl4pPr marL="1828800" lvl="3" indent="-228600" algn="l">
              <a:spcBef>
                <a:spcPts val="280"/>
              </a:spcBef>
              <a:spcAft>
                <a:spcPts val="0"/>
              </a:spcAft>
              <a:buClr>
                <a:schemeClr val="dk1"/>
              </a:buClr>
              <a:buSzPts val="1400"/>
              <a:buFont typeface="Arial"/>
              <a:buNone/>
              <a:defRPr sz="1400"/>
            </a:lvl4pPr>
            <a:lvl5pPr marL="2286000" lvl="4" indent="-228600" algn="l">
              <a:spcBef>
                <a:spcPts val="280"/>
              </a:spcBef>
              <a:spcAft>
                <a:spcPts val="0"/>
              </a:spcAft>
              <a:buClr>
                <a:schemeClr val="dk1"/>
              </a:buClr>
              <a:buSzPts val="1400"/>
              <a:buFont typeface="Arial"/>
              <a:buNone/>
              <a:defRPr sz="1400"/>
            </a:lvl5pPr>
            <a:lvl6pPr marL="2743200" lvl="5" indent="-228600" algn="l">
              <a:spcBef>
                <a:spcPts val="280"/>
              </a:spcBef>
              <a:spcAft>
                <a:spcPts val="0"/>
              </a:spcAft>
              <a:buClr>
                <a:schemeClr val="dk1"/>
              </a:buClr>
              <a:buSzPts val="1400"/>
              <a:buFont typeface="Arial"/>
              <a:buNone/>
              <a:defRPr sz="1400"/>
            </a:lvl6pPr>
            <a:lvl7pPr marL="3200400" lvl="6" indent="-228600" algn="l">
              <a:spcBef>
                <a:spcPts val="280"/>
              </a:spcBef>
              <a:spcAft>
                <a:spcPts val="0"/>
              </a:spcAft>
              <a:buClr>
                <a:schemeClr val="dk1"/>
              </a:buClr>
              <a:buSzPts val="1400"/>
              <a:buFont typeface="Arial"/>
              <a:buNone/>
              <a:defRPr sz="1400"/>
            </a:lvl7pPr>
            <a:lvl8pPr marL="3657600" lvl="7" indent="-228600" algn="l">
              <a:spcBef>
                <a:spcPts val="280"/>
              </a:spcBef>
              <a:spcAft>
                <a:spcPts val="0"/>
              </a:spcAft>
              <a:buClr>
                <a:schemeClr val="dk1"/>
              </a:buClr>
              <a:buSzPts val="1400"/>
              <a:buFont typeface="Arial"/>
              <a:buNone/>
              <a:defRPr sz="1400"/>
            </a:lvl8pPr>
            <a:lvl9pPr marL="4114800" lvl="8" indent="-228600" algn="l">
              <a:spcBef>
                <a:spcPts val="280"/>
              </a:spcBef>
              <a:spcAft>
                <a:spcPts val="0"/>
              </a:spcAft>
              <a:buClr>
                <a:schemeClr val="dk1"/>
              </a:buClr>
              <a:buSzPts val="1400"/>
              <a:buFont typeface="Arial"/>
              <a:buNone/>
              <a:defRPr sz="1400"/>
            </a:lvl9pPr>
          </a:lstStyle>
          <a:p>
            <a:endParaRPr/>
          </a:p>
        </p:txBody>
      </p:sp>
      <p:sp>
        <p:nvSpPr>
          <p:cNvPr id="71" name="Google Shape;71;p1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6" name="Google Shape;76;p13"/>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9" name="Google Shape;19;p4"/>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 name="Google Shape;25;p5"/>
          <p:cNvSpPr txBox="1">
            <a:spLocks noGrp="1"/>
          </p:cNvSpPr>
          <p:nvPr>
            <p:ph type="body" idx="1"/>
          </p:nvPr>
        </p:nvSpPr>
        <p:spPr>
          <a:xfrm rot="5400000">
            <a:off x="2309019" y="-251619"/>
            <a:ext cx="4525962"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6" name="Google Shape;26;p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1" name="Google Shape;31;p6"/>
          <p:cNvSpPr>
            <a:spLocks noGrp="1"/>
          </p:cNvSpPr>
          <p:nvPr>
            <p:ph type="pic" idx="2"/>
          </p:nvPr>
        </p:nvSpPr>
        <p:spPr>
          <a:xfrm>
            <a:off x="1792288" y="612775"/>
            <a:ext cx="5486400" cy="4114800"/>
          </a:xfrm>
          <a:prstGeom prst="rect">
            <a:avLst/>
          </a:prstGeom>
          <a:noFill/>
          <a:ln>
            <a:noFill/>
          </a:ln>
        </p:spPr>
      </p:sp>
      <p:sp>
        <p:nvSpPr>
          <p:cNvPr id="32" name="Google Shape;32;p6"/>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33" name="Google Shape;33;p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Font typeface="Arial"/>
              <a:buChar char="•"/>
              <a:defRPr sz="3200"/>
            </a:lvl1pPr>
            <a:lvl2pPr marL="914400" lvl="1" indent="-406400" algn="l">
              <a:spcBef>
                <a:spcPts val="560"/>
              </a:spcBef>
              <a:spcAft>
                <a:spcPts val="0"/>
              </a:spcAft>
              <a:buClr>
                <a:schemeClr val="dk1"/>
              </a:buClr>
              <a:buSzPts val="2800"/>
              <a:buFont typeface="Arial"/>
              <a:buChar char="–"/>
              <a:defRPr sz="2800"/>
            </a:lvl2pPr>
            <a:lvl3pPr marL="1371600" lvl="2" indent="-381000" algn="l">
              <a:spcBef>
                <a:spcPts val="480"/>
              </a:spcBef>
              <a:spcAft>
                <a:spcPts val="0"/>
              </a:spcAft>
              <a:buClr>
                <a:schemeClr val="dk1"/>
              </a:buClr>
              <a:buSzPts val="2400"/>
              <a:buFont typeface="Arial"/>
              <a:buChar char="•"/>
              <a:defRPr sz="2400"/>
            </a:lvl3pPr>
            <a:lvl4pPr marL="1828800" lvl="3" indent="-355600" algn="l">
              <a:spcBef>
                <a:spcPts val="400"/>
              </a:spcBef>
              <a:spcAft>
                <a:spcPts val="0"/>
              </a:spcAft>
              <a:buClr>
                <a:schemeClr val="dk1"/>
              </a:buClr>
              <a:buSzPts val="2000"/>
              <a:buFont typeface="Arial"/>
              <a:buChar char="–"/>
              <a:defRPr sz="2000"/>
            </a:lvl4pPr>
            <a:lvl5pPr marL="2286000" lvl="4" indent="-355600" algn="l">
              <a:spcBef>
                <a:spcPts val="400"/>
              </a:spcBef>
              <a:spcAft>
                <a:spcPts val="0"/>
              </a:spcAft>
              <a:buClr>
                <a:schemeClr val="dk1"/>
              </a:buClr>
              <a:buSzPts val="2000"/>
              <a:buFont typeface="Arial"/>
              <a:buChar char="»"/>
              <a:defRPr sz="2000"/>
            </a:lvl5pPr>
            <a:lvl6pPr marL="2743200" lvl="5" indent="-355600" algn="l">
              <a:spcBef>
                <a:spcPts val="400"/>
              </a:spcBef>
              <a:spcAft>
                <a:spcPts val="0"/>
              </a:spcAft>
              <a:buClr>
                <a:schemeClr val="dk1"/>
              </a:buClr>
              <a:buSzPts val="2000"/>
              <a:buFont typeface="Arial"/>
              <a:buChar char="»"/>
              <a:defRPr sz="2000"/>
            </a:lvl6pPr>
            <a:lvl7pPr marL="3200400" lvl="6" indent="-355600" algn="l">
              <a:spcBef>
                <a:spcPts val="400"/>
              </a:spcBef>
              <a:spcAft>
                <a:spcPts val="0"/>
              </a:spcAft>
              <a:buClr>
                <a:schemeClr val="dk1"/>
              </a:buClr>
              <a:buSzPts val="2000"/>
              <a:buFont typeface="Arial"/>
              <a:buChar char="»"/>
              <a:defRPr sz="2000"/>
            </a:lvl7pPr>
            <a:lvl8pPr marL="3657600" lvl="7" indent="-355600" algn="l">
              <a:spcBef>
                <a:spcPts val="400"/>
              </a:spcBef>
              <a:spcAft>
                <a:spcPts val="0"/>
              </a:spcAft>
              <a:buClr>
                <a:schemeClr val="dk1"/>
              </a:buClr>
              <a:buSzPts val="2000"/>
              <a:buFont typeface="Arial"/>
              <a:buChar char="»"/>
              <a:defRPr sz="2000"/>
            </a:lvl8pPr>
            <a:lvl9pPr marL="4114800" lvl="8" indent="-355600" algn="l">
              <a:spcBef>
                <a:spcPts val="400"/>
              </a:spcBef>
              <a:spcAft>
                <a:spcPts val="0"/>
              </a:spcAft>
              <a:buClr>
                <a:schemeClr val="dk1"/>
              </a:buClr>
              <a:buSzPts val="2000"/>
              <a:buFont typeface="Arial"/>
              <a:buChar char="»"/>
              <a:defRPr sz="2000"/>
            </a:lvl9pPr>
          </a:lstStyle>
          <a:p>
            <a:endParaRPr/>
          </a:p>
        </p:txBody>
      </p:sp>
      <p:sp>
        <p:nvSpPr>
          <p:cNvPr id="39" name="Google Shape;39;p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Arial"/>
              <a:buNone/>
              <a:defRPr sz="1400"/>
            </a:lvl1pPr>
            <a:lvl2pPr marL="914400" lvl="1" indent="-228600" algn="l">
              <a:spcBef>
                <a:spcPts val="240"/>
              </a:spcBef>
              <a:spcAft>
                <a:spcPts val="0"/>
              </a:spcAft>
              <a:buClr>
                <a:schemeClr val="dk1"/>
              </a:buClr>
              <a:buSzPts val="1200"/>
              <a:buFont typeface="Arial"/>
              <a:buNone/>
              <a:defRPr sz="1200"/>
            </a:lvl2pPr>
            <a:lvl3pPr marL="1371600" lvl="2" indent="-228600" algn="l">
              <a:spcBef>
                <a:spcPts val="200"/>
              </a:spcBef>
              <a:spcAft>
                <a:spcPts val="0"/>
              </a:spcAft>
              <a:buClr>
                <a:schemeClr val="dk1"/>
              </a:buClr>
              <a:buSzPts val="1000"/>
              <a:buFont typeface="Arial"/>
              <a:buNone/>
              <a:defRPr sz="1000"/>
            </a:lvl3pPr>
            <a:lvl4pPr marL="1828800" lvl="3" indent="-228600" algn="l">
              <a:spcBef>
                <a:spcPts val="180"/>
              </a:spcBef>
              <a:spcAft>
                <a:spcPts val="0"/>
              </a:spcAft>
              <a:buClr>
                <a:schemeClr val="dk1"/>
              </a:buClr>
              <a:buSzPts val="900"/>
              <a:buFont typeface="Arial"/>
              <a:buNone/>
              <a:defRPr sz="900"/>
            </a:lvl4pPr>
            <a:lvl5pPr marL="2286000" lvl="4" indent="-228600" algn="l">
              <a:spcBef>
                <a:spcPts val="180"/>
              </a:spcBef>
              <a:spcAft>
                <a:spcPts val="0"/>
              </a:spcAft>
              <a:buClr>
                <a:schemeClr val="dk1"/>
              </a:buClr>
              <a:buSzPts val="900"/>
              <a:buFont typeface="Arial"/>
              <a:buNone/>
              <a:defRPr sz="900"/>
            </a:lvl5pPr>
            <a:lvl6pPr marL="2743200" lvl="5" indent="-228600" algn="l">
              <a:spcBef>
                <a:spcPts val="180"/>
              </a:spcBef>
              <a:spcAft>
                <a:spcPts val="0"/>
              </a:spcAft>
              <a:buClr>
                <a:schemeClr val="dk1"/>
              </a:buClr>
              <a:buSzPts val="900"/>
              <a:buFont typeface="Arial"/>
              <a:buNone/>
              <a:defRPr sz="900"/>
            </a:lvl6pPr>
            <a:lvl7pPr marL="3200400" lvl="6" indent="-228600" algn="l">
              <a:spcBef>
                <a:spcPts val="180"/>
              </a:spcBef>
              <a:spcAft>
                <a:spcPts val="0"/>
              </a:spcAft>
              <a:buClr>
                <a:schemeClr val="dk1"/>
              </a:buClr>
              <a:buSzPts val="900"/>
              <a:buFont typeface="Arial"/>
              <a:buNone/>
              <a:defRPr sz="900"/>
            </a:lvl7pPr>
            <a:lvl8pPr marL="3657600" lvl="7" indent="-228600" algn="l">
              <a:spcBef>
                <a:spcPts val="180"/>
              </a:spcBef>
              <a:spcAft>
                <a:spcPts val="0"/>
              </a:spcAft>
              <a:buClr>
                <a:schemeClr val="dk1"/>
              </a:buClr>
              <a:buSzPts val="900"/>
              <a:buFont typeface="Arial"/>
              <a:buNone/>
              <a:defRPr sz="900"/>
            </a:lvl8pPr>
            <a:lvl9pPr marL="4114800" lvl="8" indent="-228600" algn="l">
              <a:spcBef>
                <a:spcPts val="180"/>
              </a:spcBef>
              <a:spcAft>
                <a:spcPts val="0"/>
              </a:spcAft>
              <a:buClr>
                <a:schemeClr val="dk1"/>
              </a:buClr>
              <a:buSzPts val="900"/>
              <a:buFont typeface="Arial"/>
              <a:buNone/>
              <a:defRPr sz="900"/>
            </a:lvl9pPr>
          </a:lstStyle>
          <a:p>
            <a:endParaRPr/>
          </a:p>
        </p:txBody>
      </p:sp>
      <p:sp>
        <p:nvSpPr>
          <p:cNvPr id="40" name="Google Shape;40;p7"/>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7"/>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3"/>
        <p:cNvGrpSpPr/>
        <p:nvPr/>
      </p:nvGrpSpPr>
      <p:grpSpPr>
        <a:xfrm>
          <a:off x="0" y="0"/>
          <a:ext cx="0" cy="0"/>
          <a:chOff x="0" y="0"/>
          <a:chExt cx="0" cy="0"/>
        </a:xfrm>
      </p:grpSpPr>
      <p:sp>
        <p:nvSpPr>
          <p:cNvPr id="44" name="Google Shape;44;p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7"/>
        <p:cNvGrpSpPr/>
        <p:nvPr/>
      </p:nvGrpSpPr>
      <p:grpSpPr>
        <a:xfrm>
          <a:off x="0" y="0"/>
          <a:ext cx="0" cy="0"/>
          <a:chOff x="0" y="0"/>
          <a:chExt cx="0" cy="0"/>
        </a:xfrm>
      </p:grpSpPr>
      <p:sp>
        <p:nvSpPr>
          <p:cNvPr id="48" name="Google Shape;48;p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9" name="Google Shape;49;p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2"/>
        <p:cNvGrpSpPr/>
        <p:nvPr/>
      </p:nvGrpSpPr>
      <p:grpSpPr>
        <a:xfrm>
          <a:off x="0" y="0"/>
          <a:ext cx="0" cy="0"/>
          <a:chOff x="0" y="0"/>
          <a:chExt cx="0" cy="0"/>
        </a:xfrm>
      </p:grpSpPr>
      <p:sp>
        <p:nvSpPr>
          <p:cNvPr id="53" name="Google Shape;53;p10"/>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4" name="Google Shape;54;p10"/>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55" name="Google Shape;55;p10"/>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56" name="Google Shape;56;p10"/>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Arial"/>
              <a:buNone/>
              <a:defRPr sz="2400" b="1"/>
            </a:lvl1pPr>
            <a:lvl2pPr marL="914400" lvl="1" indent="-228600" algn="l">
              <a:spcBef>
                <a:spcPts val="400"/>
              </a:spcBef>
              <a:spcAft>
                <a:spcPts val="0"/>
              </a:spcAft>
              <a:buClr>
                <a:schemeClr val="dk1"/>
              </a:buClr>
              <a:buSzPts val="2000"/>
              <a:buFont typeface="Arial"/>
              <a:buNone/>
              <a:defRPr sz="2000" b="1"/>
            </a:lvl2pPr>
            <a:lvl3pPr marL="1371600" lvl="2" indent="-228600" algn="l">
              <a:spcBef>
                <a:spcPts val="360"/>
              </a:spcBef>
              <a:spcAft>
                <a:spcPts val="0"/>
              </a:spcAft>
              <a:buClr>
                <a:schemeClr val="dk1"/>
              </a:buClr>
              <a:buSzPts val="1800"/>
              <a:buFont typeface="Arial"/>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spcBef>
                <a:spcPts val="320"/>
              </a:spcBef>
              <a:spcAft>
                <a:spcPts val="0"/>
              </a:spcAft>
              <a:buClr>
                <a:schemeClr val="dk1"/>
              </a:buClr>
              <a:buSzPts val="1600"/>
              <a:buFont typeface="Arial"/>
              <a:buNone/>
              <a:defRPr sz="1600" b="1"/>
            </a:lvl5pPr>
            <a:lvl6pPr marL="2743200" lvl="5" indent="-228600" algn="l">
              <a:spcBef>
                <a:spcPts val="320"/>
              </a:spcBef>
              <a:spcAft>
                <a:spcPts val="0"/>
              </a:spcAft>
              <a:buClr>
                <a:schemeClr val="dk1"/>
              </a:buClr>
              <a:buSzPts val="1600"/>
              <a:buFont typeface="Arial"/>
              <a:buNone/>
              <a:defRPr sz="1600" b="1"/>
            </a:lvl6pPr>
            <a:lvl7pPr marL="3200400" lvl="6" indent="-228600" algn="l">
              <a:spcBef>
                <a:spcPts val="320"/>
              </a:spcBef>
              <a:spcAft>
                <a:spcPts val="0"/>
              </a:spcAft>
              <a:buClr>
                <a:schemeClr val="dk1"/>
              </a:buClr>
              <a:buSzPts val="1600"/>
              <a:buFont typeface="Arial"/>
              <a:buNone/>
              <a:defRPr sz="1600" b="1"/>
            </a:lvl7pPr>
            <a:lvl8pPr marL="3657600" lvl="7" indent="-228600" algn="l">
              <a:spcBef>
                <a:spcPts val="320"/>
              </a:spcBef>
              <a:spcAft>
                <a:spcPts val="0"/>
              </a:spcAft>
              <a:buClr>
                <a:schemeClr val="dk1"/>
              </a:buClr>
              <a:buSzPts val="1600"/>
              <a:buFont typeface="Arial"/>
              <a:buNone/>
              <a:defRPr sz="1600" b="1"/>
            </a:lvl8pPr>
            <a:lvl9pPr marL="4114800" lvl="8" indent="-228600" algn="l">
              <a:spcBef>
                <a:spcPts val="320"/>
              </a:spcBef>
              <a:spcAft>
                <a:spcPts val="0"/>
              </a:spcAft>
              <a:buClr>
                <a:schemeClr val="dk1"/>
              </a:buClr>
              <a:buSzPts val="1600"/>
              <a:buFont typeface="Arial"/>
              <a:buNone/>
              <a:defRPr sz="1600" b="1"/>
            </a:lvl9pPr>
          </a:lstStyle>
          <a:p>
            <a:endParaRPr/>
          </a:p>
        </p:txBody>
      </p:sp>
      <p:sp>
        <p:nvSpPr>
          <p:cNvPr id="57" name="Google Shape;57;p10"/>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Arial"/>
              <a:buChar char="•"/>
              <a:defRPr sz="2400"/>
            </a:lvl1pPr>
            <a:lvl2pPr marL="914400" lvl="1" indent="-355600" algn="l">
              <a:spcBef>
                <a:spcPts val="400"/>
              </a:spcBef>
              <a:spcAft>
                <a:spcPts val="0"/>
              </a:spcAft>
              <a:buClr>
                <a:schemeClr val="dk1"/>
              </a:buClr>
              <a:buSzPts val="2000"/>
              <a:buFont typeface="Arial"/>
              <a:buChar char="–"/>
              <a:defRPr sz="2000"/>
            </a:lvl2pPr>
            <a:lvl3pPr marL="1371600" lvl="2" indent="-342900" algn="l">
              <a:spcBef>
                <a:spcPts val="360"/>
              </a:spcBef>
              <a:spcAft>
                <a:spcPts val="0"/>
              </a:spcAft>
              <a:buClr>
                <a:schemeClr val="dk1"/>
              </a:buClr>
              <a:buSzPts val="1800"/>
              <a:buFont typeface="Arial"/>
              <a:buChar char="•"/>
              <a:defRPr sz="1800"/>
            </a:lvl3pPr>
            <a:lvl4pPr marL="1828800" lvl="3" indent="-330200" algn="l">
              <a:spcBef>
                <a:spcPts val="320"/>
              </a:spcBef>
              <a:spcAft>
                <a:spcPts val="0"/>
              </a:spcAft>
              <a:buClr>
                <a:schemeClr val="dk1"/>
              </a:buClr>
              <a:buSzPts val="1600"/>
              <a:buFont typeface="Arial"/>
              <a:buChar char="–"/>
              <a:defRPr sz="1600"/>
            </a:lvl4pPr>
            <a:lvl5pPr marL="2286000" lvl="4" indent="-330200" algn="l">
              <a:spcBef>
                <a:spcPts val="320"/>
              </a:spcBef>
              <a:spcAft>
                <a:spcPts val="0"/>
              </a:spcAft>
              <a:buClr>
                <a:schemeClr val="dk1"/>
              </a:buClr>
              <a:buSzPts val="1600"/>
              <a:buFont typeface="Arial"/>
              <a:buChar char="»"/>
              <a:defRPr sz="1600"/>
            </a:lvl5pPr>
            <a:lvl6pPr marL="2743200" lvl="5" indent="-330200" algn="l">
              <a:spcBef>
                <a:spcPts val="320"/>
              </a:spcBef>
              <a:spcAft>
                <a:spcPts val="0"/>
              </a:spcAft>
              <a:buClr>
                <a:schemeClr val="dk1"/>
              </a:buClr>
              <a:buSzPts val="1600"/>
              <a:buFont typeface="Arial"/>
              <a:buChar char="»"/>
              <a:defRPr sz="1600"/>
            </a:lvl6pPr>
            <a:lvl7pPr marL="3200400" lvl="6" indent="-330200" algn="l">
              <a:spcBef>
                <a:spcPts val="320"/>
              </a:spcBef>
              <a:spcAft>
                <a:spcPts val="0"/>
              </a:spcAft>
              <a:buClr>
                <a:schemeClr val="dk1"/>
              </a:buClr>
              <a:buSzPts val="1600"/>
              <a:buFont typeface="Arial"/>
              <a:buChar char="»"/>
              <a:defRPr sz="1600"/>
            </a:lvl7pPr>
            <a:lvl8pPr marL="3657600" lvl="7" indent="-330200" algn="l">
              <a:spcBef>
                <a:spcPts val="320"/>
              </a:spcBef>
              <a:spcAft>
                <a:spcPts val="0"/>
              </a:spcAft>
              <a:buClr>
                <a:schemeClr val="dk1"/>
              </a:buClr>
              <a:buSzPts val="1600"/>
              <a:buFont typeface="Arial"/>
              <a:buChar char="»"/>
              <a:defRPr sz="1600"/>
            </a:lvl8pPr>
            <a:lvl9pPr marL="4114800" lvl="8" indent="-330200" algn="l">
              <a:spcBef>
                <a:spcPts val="320"/>
              </a:spcBef>
              <a:spcAft>
                <a:spcPts val="0"/>
              </a:spcAft>
              <a:buClr>
                <a:schemeClr val="dk1"/>
              </a:buClr>
              <a:buSzPts val="1600"/>
              <a:buFont typeface="Arial"/>
              <a:buChar char="»"/>
              <a:defRPr sz="1600"/>
            </a:lvl9pPr>
          </a:lstStyle>
          <a:p>
            <a:endParaRPr/>
          </a:p>
        </p:txBody>
      </p:sp>
      <p:sp>
        <p:nvSpPr>
          <p:cNvPr id="58" name="Google Shape;58;p1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3" name="Google Shape;63;p11"/>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64" name="Google Shape;64;p11"/>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Arial"/>
              <a:buChar char="•"/>
              <a:defRPr sz="2800"/>
            </a:lvl1pPr>
            <a:lvl2pPr marL="914400" lvl="1" indent="-381000" algn="l">
              <a:spcBef>
                <a:spcPts val="480"/>
              </a:spcBef>
              <a:spcAft>
                <a:spcPts val="0"/>
              </a:spcAft>
              <a:buClr>
                <a:schemeClr val="dk1"/>
              </a:buClr>
              <a:buSzPts val="2400"/>
              <a:buFont typeface="Arial"/>
              <a:buChar char="–"/>
              <a:defRPr sz="2400"/>
            </a:lvl2pPr>
            <a:lvl3pPr marL="1371600" lvl="2" indent="-355600" algn="l">
              <a:spcBef>
                <a:spcPts val="400"/>
              </a:spcBef>
              <a:spcAft>
                <a:spcPts val="0"/>
              </a:spcAft>
              <a:buClr>
                <a:schemeClr val="dk1"/>
              </a:buClr>
              <a:buSzPts val="2000"/>
              <a:buFont typeface="Arial"/>
              <a:buChar char="•"/>
              <a:defRPr sz="2000"/>
            </a:lvl3pPr>
            <a:lvl4pPr marL="1828800" lvl="3" indent="-342900" algn="l">
              <a:spcBef>
                <a:spcPts val="360"/>
              </a:spcBef>
              <a:spcAft>
                <a:spcPts val="0"/>
              </a:spcAft>
              <a:buClr>
                <a:schemeClr val="dk1"/>
              </a:buClr>
              <a:buSzPts val="1800"/>
              <a:buFont typeface="Arial"/>
              <a:buChar char="–"/>
              <a:defRPr sz="1800"/>
            </a:lvl4pPr>
            <a:lvl5pPr marL="2286000" lvl="4" indent="-342900" algn="l">
              <a:spcBef>
                <a:spcPts val="360"/>
              </a:spcBef>
              <a:spcAft>
                <a:spcPts val="0"/>
              </a:spcAft>
              <a:buClr>
                <a:schemeClr val="dk1"/>
              </a:buClr>
              <a:buSzPts val="1800"/>
              <a:buFont typeface="Arial"/>
              <a:buChar char="»"/>
              <a:defRPr sz="1800"/>
            </a:lvl5pPr>
            <a:lvl6pPr marL="2743200" lvl="5" indent="-342900" algn="l">
              <a:spcBef>
                <a:spcPts val="360"/>
              </a:spcBef>
              <a:spcAft>
                <a:spcPts val="0"/>
              </a:spcAft>
              <a:buClr>
                <a:schemeClr val="dk1"/>
              </a:buClr>
              <a:buSzPts val="1800"/>
              <a:buFont typeface="Arial"/>
              <a:buChar char="»"/>
              <a:defRPr sz="1800"/>
            </a:lvl6pPr>
            <a:lvl7pPr marL="3200400" lvl="6" indent="-342900" algn="l">
              <a:spcBef>
                <a:spcPts val="360"/>
              </a:spcBef>
              <a:spcAft>
                <a:spcPts val="0"/>
              </a:spcAft>
              <a:buClr>
                <a:schemeClr val="dk1"/>
              </a:buClr>
              <a:buSzPts val="1800"/>
              <a:buFont typeface="Arial"/>
              <a:buChar char="»"/>
              <a:defRPr sz="1800"/>
            </a:lvl7pPr>
            <a:lvl8pPr marL="3657600" lvl="7" indent="-342900" algn="l">
              <a:spcBef>
                <a:spcPts val="360"/>
              </a:spcBef>
              <a:spcAft>
                <a:spcPts val="0"/>
              </a:spcAft>
              <a:buClr>
                <a:schemeClr val="dk1"/>
              </a:buClr>
              <a:buSzPts val="1800"/>
              <a:buFont typeface="Arial"/>
              <a:buChar char="»"/>
              <a:defRPr sz="1800"/>
            </a:lvl8pPr>
            <a:lvl9pPr marL="4114800" lvl="8" indent="-342900" algn="l">
              <a:spcBef>
                <a:spcPts val="360"/>
              </a:spcBef>
              <a:spcAft>
                <a:spcPts val="0"/>
              </a:spcAft>
              <a:buClr>
                <a:schemeClr val="dk1"/>
              </a:buClr>
              <a:buSzPts val="1800"/>
              <a:buFont typeface="Arial"/>
              <a:buChar char="»"/>
              <a:defRPr sz="1800"/>
            </a:lvl9pPr>
          </a:lstStyle>
          <a:p>
            <a:endParaRPr/>
          </a:p>
        </p:txBody>
      </p:sp>
      <p:sp>
        <p:nvSpPr>
          <p:cNvPr id="65" name="Google Shape;65;p11"/>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1pPr>
            <a:lvl2pPr marL="0" marR="0" lvl="1"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2pPr>
            <a:lvl3pPr marL="0" marR="0" lvl="2"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3pPr>
            <a:lvl4pPr marL="0" marR="0" lvl="3"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4pPr>
            <a:lvl5pPr marL="0" marR="0" lvl="4"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5pPr>
            <a:lvl6pPr marL="0" marR="0" lvl="5"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6pPr>
            <a:lvl7pPr marL="0" marR="0" lvl="6"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7pPr>
            <a:lvl8pPr marL="0" marR="0" lvl="7"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8pPr>
            <a:lvl9pPr marL="0" marR="0" lvl="8" indent="0" algn="r">
              <a:lnSpc>
                <a:spcPct val="100000"/>
              </a:lnSpc>
              <a:spcBef>
                <a:spcPts val="0"/>
              </a:spcBef>
              <a:spcAft>
                <a:spcPts val="0"/>
              </a:spcAft>
              <a:buClr>
                <a:schemeClr val="dk1"/>
              </a:buClr>
              <a:buSzPts val="1400"/>
              <a:buFont typeface="Arial"/>
              <a:buNone/>
              <a:defRPr sz="1400" b="0" i="0" u="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8" name="Google Shape;8;p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2987675" y="0"/>
            <a:ext cx="32988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400"/>
              <a:buFont typeface="Schoolbell"/>
              <a:buNone/>
            </a:pPr>
            <a:r>
              <a:rPr lang="en-US" sz="1400" b="1" i="0" u="none" strike="noStrike" cap="none" dirty="0">
                <a:solidFill>
                  <a:schemeClr val="dk1"/>
                </a:solidFill>
                <a:latin typeface="Schoolbell"/>
                <a:ea typeface="Schoolbell"/>
                <a:cs typeface="Schoolbell"/>
                <a:sym typeface="Schoolbell"/>
              </a:rPr>
              <a:t>Homework Grid Y6 </a:t>
            </a:r>
            <a:r>
              <a:rPr lang="en-US" sz="1400" b="1" i="0" u="none" strike="noStrike" cap="none">
                <a:solidFill>
                  <a:schemeClr val="dk1"/>
                </a:solidFill>
                <a:latin typeface="Schoolbell"/>
                <a:ea typeface="Schoolbell"/>
                <a:cs typeface="Schoolbell"/>
                <a:sym typeface="Schoolbell"/>
              </a:rPr>
              <a:t>Autumn 1 2025</a:t>
            </a:r>
            <a:endParaRPr dirty="0"/>
          </a:p>
        </p:txBody>
      </p:sp>
      <p:sp>
        <p:nvSpPr>
          <p:cNvPr id="85" name="Google Shape;85;p1"/>
          <p:cNvSpPr txBox="1"/>
          <p:nvPr/>
        </p:nvSpPr>
        <p:spPr>
          <a:xfrm>
            <a:off x="179387" y="1341437"/>
            <a:ext cx="8751900" cy="6465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200"/>
              <a:buFont typeface="Schoolbell"/>
              <a:buNone/>
            </a:pPr>
            <a:r>
              <a:rPr lang="en-US" sz="1200" b="0" i="0" u="none" strike="noStrike" cap="none" dirty="0">
                <a:solidFill>
                  <a:schemeClr val="dk1"/>
                </a:solidFill>
                <a:latin typeface="Schoolbell"/>
                <a:ea typeface="Schoolbell"/>
                <a:cs typeface="Schoolbell"/>
                <a:sym typeface="Schoolbell"/>
              </a:rPr>
              <a:t>In addition to this, we would like you to choose some of the homework ideas from this grid to do at home.  We will have time in school to talk about the homework you have done that week. If you want to bring your homework to school or a photogra</a:t>
            </a:r>
            <a:r>
              <a:rPr lang="en-US" sz="1200" dirty="0">
                <a:solidFill>
                  <a:schemeClr val="dk1"/>
                </a:solidFill>
                <a:latin typeface="Schoolbell"/>
                <a:ea typeface="Schoolbell"/>
                <a:cs typeface="Schoolbell"/>
                <a:sym typeface="Schoolbell"/>
              </a:rPr>
              <a:t>ph</a:t>
            </a:r>
            <a:r>
              <a:rPr lang="en-US" sz="1200" b="0" i="0" u="none" strike="noStrike" cap="none" dirty="0">
                <a:solidFill>
                  <a:schemeClr val="dk1"/>
                </a:solidFill>
                <a:latin typeface="Schoolbell"/>
                <a:ea typeface="Schoolbell"/>
                <a:cs typeface="Schoolbell"/>
                <a:sym typeface="Schoolbell"/>
              </a:rPr>
              <a:t> of you doing an activity from the grid, that would be great!</a:t>
            </a:r>
            <a:endParaRPr dirty="0"/>
          </a:p>
        </p:txBody>
      </p:sp>
      <p:sp>
        <p:nvSpPr>
          <p:cNvPr id="86" name="Google Shape;86;p1"/>
          <p:cNvSpPr txBox="1"/>
          <p:nvPr/>
        </p:nvSpPr>
        <p:spPr>
          <a:xfrm>
            <a:off x="250825" y="333375"/>
            <a:ext cx="1763712" cy="2762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200"/>
              <a:buFont typeface="Schoolbell"/>
              <a:buNone/>
            </a:pPr>
            <a:r>
              <a:rPr lang="en-US" sz="1200" b="0" i="0" u="none" strike="noStrike" cap="none">
                <a:solidFill>
                  <a:schemeClr val="dk1"/>
                </a:solidFill>
                <a:latin typeface="Schoolbell"/>
                <a:ea typeface="Schoolbell"/>
                <a:cs typeface="Schoolbell"/>
                <a:sym typeface="Schoolbell"/>
              </a:rPr>
              <a:t>Y6 Homework:</a:t>
            </a:r>
            <a:endParaRPr/>
          </a:p>
        </p:txBody>
      </p:sp>
      <p:sp>
        <p:nvSpPr>
          <p:cNvPr id="87" name="Google Shape;87;p1"/>
          <p:cNvSpPr txBox="1"/>
          <p:nvPr/>
        </p:nvSpPr>
        <p:spPr>
          <a:xfrm>
            <a:off x="5049837" y="342900"/>
            <a:ext cx="3402012" cy="4603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100"/>
              <a:buFont typeface="Schoolbell"/>
              <a:buNone/>
            </a:pPr>
            <a:r>
              <a:rPr lang="en-US" sz="1100" b="0" i="0" u="sng" strike="noStrike" cap="none">
                <a:solidFill>
                  <a:schemeClr val="dk1"/>
                </a:solidFill>
                <a:latin typeface="Schoolbell"/>
                <a:ea typeface="Schoolbell"/>
                <a:cs typeface="Schoolbell"/>
                <a:sym typeface="Schoolbell"/>
              </a:rPr>
              <a:t>Daily</a:t>
            </a:r>
            <a:r>
              <a:rPr lang="en-US" sz="1100" b="0" i="0" u="none" strike="noStrike" cap="none">
                <a:solidFill>
                  <a:schemeClr val="dk1"/>
                </a:solidFill>
                <a:latin typeface="Schoolbell"/>
                <a:ea typeface="Schoolbell"/>
                <a:cs typeface="Schoolbell"/>
                <a:sym typeface="Schoolbell"/>
              </a:rPr>
              <a:t> reading (reading book or https://www.activelearnprimary.co.uk</a:t>
            </a:r>
            <a:r>
              <a:rPr lang="en-US" sz="1200" b="0" i="0" u="none" strike="noStrike" cap="none">
                <a:solidFill>
                  <a:schemeClr val="dk1"/>
                </a:solidFill>
                <a:latin typeface="Schoolbell"/>
                <a:ea typeface="Schoolbell"/>
                <a:cs typeface="Schoolbell"/>
                <a:sym typeface="Schoolbell"/>
              </a:rPr>
              <a:t>)</a:t>
            </a:r>
            <a:endParaRPr/>
          </a:p>
        </p:txBody>
      </p:sp>
      <p:sp>
        <p:nvSpPr>
          <p:cNvPr id="88" name="Google Shape;88;p1"/>
          <p:cNvSpPr txBox="1"/>
          <p:nvPr/>
        </p:nvSpPr>
        <p:spPr>
          <a:xfrm>
            <a:off x="1643062" y="347662"/>
            <a:ext cx="3471862" cy="2603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100"/>
              <a:buFont typeface="Schoolbell"/>
              <a:buNone/>
            </a:pPr>
            <a:r>
              <a:rPr lang="en-US" sz="1100" b="0" i="0" u="none" strike="noStrike" cap="none">
                <a:solidFill>
                  <a:schemeClr val="dk1"/>
                </a:solidFill>
                <a:latin typeface="Schoolbell"/>
                <a:ea typeface="Schoolbell"/>
                <a:cs typeface="Schoolbell"/>
                <a:sym typeface="Schoolbell"/>
              </a:rPr>
              <a:t>Spellings – tested every </a:t>
            </a:r>
            <a:r>
              <a:rPr lang="en-US" sz="1100" b="0" i="0" u="sng" strike="noStrike" cap="none">
                <a:solidFill>
                  <a:schemeClr val="dk1"/>
                </a:solidFill>
                <a:latin typeface="Schoolbell"/>
                <a:ea typeface="Schoolbell"/>
                <a:cs typeface="Schoolbell"/>
                <a:sym typeface="Schoolbell"/>
              </a:rPr>
              <a:t>fortnight</a:t>
            </a:r>
            <a:r>
              <a:rPr lang="en-US" sz="1100" b="0" i="0" u="none" strike="noStrike" cap="none">
                <a:solidFill>
                  <a:schemeClr val="dk1"/>
                </a:solidFill>
                <a:latin typeface="Arial"/>
                <a:ea typeface="Arial"/>
                <a:cs typeface="Arial"/>
                <a:sym typeface="Arial"/>
              </a:rPr>
              <a:t>.</a:t>
            </a:r>
            <a:endParaRPr/>
          </a:p>
        </p:txBody>
      </p:sp>
      <p:sp>
        <p:nvSpPr>
          <p:cNvPr id="89" name="Google Shape;89;p1"/>
          <p:cNvSpPr txBox="1"/>
          <p:nvPr/>
        </p:nvSpPr>
        <p:spPr>
          <a:xfrm>
            <a:off x="1622425" y="758825"/>
            <a:ext cx="3267075" cy="26193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100"/>
              <a:buFont typeface="Schoolbell"/>
              <a:buNone/>
            </a:pPr>
            <a:r>
              <a:rPr lang="en-US" sz="1100" b="0" i="0" u="none" strike="noStrike" cap="none">
                <a:solidFill>
                  <a:schemeClr val="dk1"/>
                </a:solidFill>
                <a:latin typeface="Schoolbell"/>
                <a:ea typeface="Schoolbell"/>
                <a:cs typeface="Schoolbell"/>
                <a:sym typeface="Schoolbell"/>
              </a:rPr>
              <a:t>SumDog Maths challenges and competitions</a:t>
            </a:r>
            <a:r>
              <a:rPr lang="en-US" sz="1100" b="0" i="0" u="none" strike="noStrike" cap="none">
                <a:solidFill>
                  <a:schemeClr val="dk1"/>
                </a:solidFill>
                <a:latin typeface="Arial"/>
                <a:ea typeface="Arial"/>
                <a:cs typeface="Arial"/>
                <a:sym typeface="Arial"/>
              </a:rPr>
              <a:t>.</a:t>
            </a:r>
            <a:endParaRPr/>
          </a:p>
        </p:txBody>
      </p:sp>
      <p:sp>
        <p:nvSpPr>
          <p:cNvPr id="90" name="Google Shape;90;p1"/>
          <p:cNvSpPr txBox="1"/>
          <p:nvPr/>
        </p:nvSpPr>
        <p:spPr>
          <a:xfrm>
            <a:off x="188912" y="2589212"/>
            <a:ext cx="1276350" cy="4619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200"/>
              <a:buFont typeface="Schoolbell"/>
              <a:buNone/>
            </a:pPr>
            <a:r>
              <a:rPr lang="en-US" sz="1200" b="0" i="0" u="none" strike="noStrike" cap="none">
                <a:solidFill>
                  <a:schemeClr val="dk1"/>
                </a:solidFill>
                <a:latin typeface="Schoolbell"/>
                <a:ea typeface="Schoolbell"/>
                <a:cs typeface="Schoolbell"/>
                <a:sym typeface="Schoolbell"/>
              </a:rPr>
              <a:t>Writing</a:t>
            </a:r>
            <a:endParaRPr/>
          </a:p>
          <a:p>
            <a:pPr marL="0" marR="0" lvl="0" indent="0" algn="ctr" rtl="0">
              <a:lnSpc>
                <a:spcPct val="100000"/>
              </a:lnSpc>
              <a:spcBef>
                <a:spcPts val="0"/>
              </a:spcBef>
              <a:spcAft>
                <a:spcPts val="0"/>
              </a:spcAft>
              <a:buClr>
                <a:schemeClr val="dk1"/>
              </a:buClr>
              <a:buSzPts val="1200"/>
              <a:buFont typeface="Schoolbell"/>
              <a:buNone/>
            </a:pPr>
            <a:r>
              <a:rPr lang="en-US" sz="1200" b="0" i="0" u="none" strike="noStrike" cap="none">
                <a:solidFill>
                  <a:schemeClr val="dk1"/>
                </a:solidFill>
                <a:latin typeface="Schoolbell"/>
                <a:ea typeface="Schoolbell"/>
                <a:cs typeface="Schoolbell"/>
                <a:sym typeface="Schoolbell"/>
              </a:rPr>
              <a:t> </a:t>
            </a:r>
            <a:endParaRPr/>
          </a:p>
        </p:txBody>
      </p:sp>
      <p:sp>
        <p:nvSpPr>
          <p:cNvPr id="91" name="Google Shape;91;p1"/>
          <p:cNvSpPr txBox="1"/>
          <p:nvPr/>
        </p:nvSpPr>
        <p:spPr>
          <a:xfrm>
            <a:off x="214312" y="4049712"/>
            <a:ext cx="1204912" cy="27622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200"/>
              <a:buFont typeface="Schoolbell"/>
              <a:buNone/>
            </a:pPr>
            <a:r>
              <a:rPr lang="en-US" sz="1200" b="0" i="0" u="none" strike="noStrike" cap="none">
                <a:solidFill>
                  <a:schemeClr val="dk1"/>
                </a:solidFill>
                <a:latin typeface="Schoolbell"/>
                <a:ea typeface="Schoolbell"/>
                <a:cs typeface="Schoolbell"/>
                <a:sym typeface="Schoolbell"/>
              </a:rPr>
              <a:t>Maths  </a:t>
            </a:r>
            <a:endParaRPr/>
          </a:p>
        </p:txBody>
      </p:sp>
      <p:sp>
        <p:nvSpPr>
          <p:cNvPr id="92" name="Google Shape;92;p1"/>
          <p:cNvSpPr txBox="1"/>
          <p:nvPr/>
        </p:nvSpPr>
        <p:spPr>
          <a:xfrm>
            <a:off x="290512" y="5113337"/>
            <a:ext cx="1152525" cy="33813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200"/>
              <a:buFont typeface="Schoolbell"/>
              <a:buNone/>
            </a:pPr>
            <a:r>
              <a:rPr lang="en-US" sz="1200" b="0" i="0" u="none" strike="noStrike" cap="none">
                <a:solidFill>
                  <a:schemeClr val="dk1"/>
                </a:solidFill>
                <a:latin typeface="Schoolbell"/>
                <a:ea typeface="Schoolbell"/>
                <a:cs typeface="Schoolbell"/>
                <a:sym typeface="Schoolbell"/>
              </a:rPr>
              <a:t>Topic </a:t>
            </a:r>
            <a:r>
              <a:rPr lang="en-US" sz="1600" b="0" i="0" u="none" strike="noStrike" cap="none">
                <a:solidFill>
                  <a:schemeClr val="dk1"/>
                </a:solidFill>
                <a:latin typeface="Arial"/>
                <a:ea typeface="Arial"/>
                <a:cs typeface="Arial"/>
                <a:sym typeface="Arial"/>
              </a:rPr>
              <a:t> </a:t>
            </a:r>
            <a:endParaRPr/>
          </a:p>
        </p:txBody>
      </p:sp>
      <p:sp>
        <p:nvSpPr>
          <p:cNvPr id="93" name="Google Shape;93;p1"/>
          <p:cNvSpPr txBox="1"/>
          <p:nvPr/>
        </p:nvSpPr>
        <p:spPr>
          <a:xfrm>
            <a:off x="179387" y="2133600"/>
            <a:ext cx="8713787" cy="4319587"/>
          </a:xfrm>
          <a:prstGeom prst="rect">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cxnSp>
        <p:nvCxnSpPr>
          <p:cNvPr id="94" name="Google Shape;94;p1"/>
          <p:cNvCxnSpPr/>
          <p:nvPr/>
        </p:nvCxnSpPr>
        <p:spPr>
          <a:xfrm>
            <a:off x="179387" y="3500437"/>
            <a:ext cx="8705850" cy="0"/>
          </a:xfrm>
          <a:prstGeom prst="straightConnector1">
            <a:avLst/>
          </a:prstGeom>
          <a:noFill/>
          <a:ln w="38100" cap="flat" cmpd="sng">
            <a:solidFill>
              <a:srgbClr val="0000FF"/>
            </a:solidFill>
            <a:prstDash val="solid"/>
            <a:miter lim="800000"/>
            <a:headEnd type="none" w="med" len="med"/>
            <a:tailEnd type="none" w="med" len="med"/>
          </a:ln>
        </p:spPr>
      </p:cxnSp>
      <p:cxnSp>
        <p:nvCxnSpPr>
          <p:cNvPr id="95" name="Google Shape;95;p1"/>
          <p:cNvCxnSpPr/>
          <p:nvPr/>
        </p:nvCxnSpPr>
        <p:spPr>
          <a:xfrm>
            <a:off x="179387" y="4941887"/>
            <a:ext cx="8713787" cy="0"/>
          </a:xfrm>
          <a:prstGeom prst="straightConnector1">
            <a:avLst/>
          </a:prstGeom>
          <a:noFill/>
          <a:ln w="38100" cap="flat" cmpd="sng">
            <a:solidFill>
              <a:srgbClr val="0000FF"/>
            </a:solidFill>
            <a:prstDash val="solid"/>
            <a:miter lim="800000"/>
            <a:headEnd type="none" w="med" len="med"/>
            <a:tailEnd type="none" w="med" len="med"/>
          </a:ln>
        </p:spPr>
      </p:cxnSp>
      <p:cxnSp>
        <p:nvCxnSpPr>
          <p:cNvPr id="96" name="Google Shape;96;p1"/>
          <p:cNvCxnSpPr/>
          <p:nvPr/>
        </p:nvCxnSpPr>
        <p:spPr>
          <a:xfrm>
            <a:off x="1476375" y="2133600"/>
            <a:ext cx="0" cy="4357687"/>
          </a:xfrm>
          <a:prstGeom prst="straightConnector1">
            <a:avLst/>
          </a:prstGeom>
          <a:noFill/>
          <a:ln w="38100" cap="flat" cmpd="sng">
            <a:solidFill>
              <a:srgbClr val="0000FF"/>
            </a:solidFill>
            <a:prstDash val="solid"/>
            <a:miter lim="800000"/>
            <a:headEnd type="none" w="med" len="med"/>
            <a:tailEnd type="none" w="med" len="med"/>
          </a:ln>
        </p:spPr>
      </p:cxnSp>
      <p:cxnSp>
        <p:nvCxnSpPr>
          <p:cNvPr id="97" name="Google Shape;97;p1"/>
          <p:cNvCxnSpPr/>
          <p:nvPr/>
        </p:nvCxnSpPr>
        <p:spPr>
          <a:xfrm>
            <a:off x="3132137" y="2133600"/>
            <a:ext cx="0" cy="4357687"/>
          </a:xfrm>
          <a:prstGeom prst="straightConnector1">
            <a:avLst/>
          </a:prstGeom>
          <a:noFill/>
          <a:ln w="38100" cap="flat" cmpd="sng">
            <a:solidFill>
              <a:srgbClr val="0000FF"/>
            </a:solidFill>
            <a:prstDash val="solid"/>
            <a:miter lim="800000"/>
            <a:headEnd type="none" w="med" len="med"/>
            <a:tailEnd type="none" w="med" len="med"/>
          </a:ln>
        </p:spPr>
      </p:cxnSp>
      <p:cxnSp>
        <p:nvCxnSpPr>
          <p:cNvPr id="98" name="Google Shape;98;p1"/>
          <p:cNvCxnSpPr/>
          <p:nvPr/>
        </p:nvCxnSpPr>
        <p:spPr>
          <a:xfrm>
            <a:off x="5003800" y="2133600"/>
            <a:ext cx="0" cy="4357687"/>
          </a:xfrm>
          <a:prstGeom prst="straightConnector1">
            <a:avLst/>
          </a:prstGeom>
          <a:noFill/>
          <a:ln w="38100" cap="flat" cmpd="sng">
            <a:solidFill>
              <a:srgbClr val="0000FF"/>
            </a:solidFill>
            <a:prstDash val="solid"/>
            <a:miter lim="800000"/>
            <a:headEnd type="none" w="med" len="med"/>
            <a:tailEnd type="none" w="med" len="med"/>
          </a:ln>
        </p:spPr>
      </p:cxnSp>
      <p:cxnSp>
        <p:nvCxnSpPr>
          <p:cNvPr id="99" name="Google Shape;99;p1"/>
          <p:cNvCxnSpPr/>
          <p:nvPr/>
        </p:nvCxnSpPr>
        <p:spPr>
          <a:xfrm>
            <a:off x="6948487" y="2133600"/>
            <a:ext cx="12700" cy="4319587"/>
          </a:xfrm>
          <a:prstGeom prst="straightConnector1">
            <a:avLst/>
          </a:prstGeom>
          <a:noFill/>
          <a:ln w="38100" cap="flat" cmpd="sng">
            <a:solidFill>
              <a:srgbClr val="0000FF"/>
            </a:solidFill>
            <a:prstDash val="solid"/>
            <a:miter lim="800000"/>
            <a:headEnd type="none" w="med" len="med"/>
            <a:tailEnd type="none" w="med" len="med"/>
          </a:ln>
        </p:spPr>
      </p:cxnSp>
      <p:sp>
        <p:nvSpPr>
          <p:cNvPr id="100" name="Google Shape;100;p1"/>
          <p:cNvSpPr txBox="1"/>
          <p:nvPr/>
        </p:nvSpPr>
        <p:spPr>
          <a:xfrm>
            <a:off x="179387" y="335663"/>
            <a:ext cx="8713800" cy="863700"/>
          </a:xfrm>
          <a:prstGeom prst="rect">
            <a:avLst/>
          </a:prstGeom>
          <a:noFill/>
          <a:ln w="381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1" name="Google Shape;101;p1"/>
          <p:cNvSpPr txBox="1"/>
          <p:nvPr/>
        </p:nvSpPr>
        <p:spPr>
          <a:xfrm>
            <a:off x="1446212" y="3500437"/>
            <a:ext cx="1676400" cy="4000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	</a:t>
            </a:r>
            <a:endParaRPr/>
          </a:p>
          <a:p>
            <a:pPr marL="0" marR="0" lvl="0" indent="0" algn="l" rtl="0">
              <a:lnSpc>
                <a:spcPct val="100000"/>
              </a:lnSpc>
              <a:spcBef>
                <a:spcPts val="0"/>
              </a:spcBef>
              <a:spcAft>
                <a:spcPts val="0"/>
              </a:spcAft>
              <a:buNone/>
            </a:pPr>
            <a:endParaRPr sz="1000" b="0" i="0" u="none">
              <a:solidFill>
                <a:schemeClr val="dk1"/>
              </a:solidFill>
              <a:latin typeface="Schoolbell"/>
              <a:ea typeface="Schoolbell"/>
              <a:cs typeface="Schoolbell"/>
              <a:sym typeface="Schoolbell"/>
            </a:endParaRPr>
          </a:p>
        </p:txBody>
      </p:sp>
      <p:sp>
        <p:nvSpPr>
          <p:cNvPr id="102" name="Google Shape;102;p1"/>
          <p:cNvSpPr txBox="1"/>
          <p:nvPr/>
        </p:nvSpPr>
        <p:spPr>
          <a:xfrm>
            <a:off x="5019675" y="2135187"/>
            <a:ext cx="1928812" cy="254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 </a:t>
            </a:r>
            <a:endParaRPr/>
          </a:p>
        </p:txBody>
      </p:sp>
      <p:sp>
        <p:nvSpPr>
          <p:cNvPr id="103" name="Google Shape;103;p1"/>
          <p:cNvSpPr txBox="1"/>
          <p:nvPr/>
        </p:nvSpPr>
        <p:spPr>
          <a:xfrm>
            <a:off x="1481137" y="4981575"/>
            <a:ext cx="1673225" cy="238125"/>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dk1"/>
              </a:buClr>
              <a:buSzPts val="900"/>
              <a:buFont typeface="Schoolbell"/>
              <a:buNone/>
            </a:pPr>
            <a:r>
              <a:rPr lang="en-US" sz="900" b="0" i="0" u="none">
                <a:solidFill>
                  <a:schemeClr val="dk1"/>
                </a:solidFill>
                <a:latin typeface="Schoolbell"/>
                <a:ea typeface="Schoolbell"/>
                <a:cs typeface="Schoolbell"/>
                <a:sym typeface="Schoolbell"/>
              </a:rPr>
              <a:t> </a:t>
            </a:r>
            <a:endParaRPr/>
          </a:p>
        </p:txBody>
      </p:sp>
      <p:sp>
        <p:nvSpPr>
          <p:cNvPr id="104" name="Google Shape;104;p1"/>
          <p:cNvSpPr txBox="1"/>
          <p:nvPr/>
        </p:nvSpPr>
        <p:spPr>
          <a:xfrm>
            <a:off x="3178175" y="3551237"/>
            <a:ext cx="1825625" cy="24606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000"/>
              <a:buFont typeface="Arial"/>
              <a:buNone/>
            </a:pPr>
            <a:r>
              <a:rPr lang="en-US" sz="1000" b="0" i="0" u="none">
                <a:solidFill>
                  <a:schemeClr val="dk1"/>
                </a:solidFill>
                <a:latin typeface="Arial"/>
                <a:ea typeface="Arial"/>
                <a:cs typeface="Arial"/>
                <a:sym typeface="Arial"/>
              </a:rPr>
              <a:t>	</a:t>
            </a:r>
            <a:endParaRPr/>
          </a:p>
        </p:txBody>
      </p:sp>
      <p:pic>
        <p:nvPicPr>
          <p:cNvPr id="105" name="Google Shape;105;p1"/>
          <p:cNvPicPr preferRelativeResize="0"/>
          <p:nvPr/>
        </p:nvPicPr>
        <p:blipFill rotWithShape="1">
          <a:blip r:embed="rId3">
            <a:alphaModFix/>
          </a:blip>
          <a:srcRect/>
          <a:stretch/>
        </p:blipFill>
        <p:spPr>
          <a:xfrm>
            <a:off x="971550" y="620712"/>
            <a:ext cx="736600" cy="490537"/>
          </a:xfrm>
          <a:prstGeom prst="rect">
            <a:avLst/>
          </a:prstGeom>
          <a:noFill/>
          <a:ln>
            <a:noFill/>
          </a:ln>
        </p:spPr>
      </p:pic>
      <p:sp>
        <p:nvSpPr>
          <p:cNvPr id="106" name="Google Shape;106;p1" descr="Image result for taj mahal"/>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7" name="Google Shape;107;p1" descr="Image result for taj mahal"/>
          <p:cNvSpPr txBox="1"/>
          <p:nvPr/>
        </p:nvSpPr>
        <p:spPr>
          <a:xfrm>
            <a:off x="307975" y="79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8" name="Google Shape;108;p1" descr="Image result for onomatopoeia"/>
          <p:cNvSpPr txBox="1"/>
          <p:nvPr/>
        </p:nvSpPr>
        <p:spPr>
          <a:xfrm>
            <a:off x="460375" y="1603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9" name="Google Shape;109;p1" descr="Image result for cbbc newsround"/>
          <p:cNvSpPr txBox="1"/>
          <p:nvPr/>
        </p:nvSpPr>
        <p:spPr>
          <a:xfrm>
            <a:off x="63500" y="-136525"/>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0" name="Google Shape;110;p1" descr="Image result for phonics phase 5 sounds"/>
          <p:cNvSpPr txBox="1"/>
          <p:nvPr/>
        </p:nvSpPr>
        <p:spPr>
          <a:xfrm>
            <a:off x="612775" y="3127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pic>
        <p:nvPicPr>
          <p:cNvPr id="111" name="Google Shape;111;p1"/>
          <p:cNvPicPr preferRelativeResize="0"/>
          <p:nvPr/>
        </p:nvPicPr>
        <p:blipFill rotWithShape="1">
          <a:blip r:embed="rId4">
            <a:alphaModFix/>
          </a:blip>
          <a:srcRect/>
          <a:stretch/>
        </p:blipFill>
        <p:spPr>
          <a:xfrm>
            <a:off x="5114925" y="742950"/>
            <a:ext cx="373062" cy="387350"/>
          </a:xfrm>
          <a:prstGeom prst="rect">
            <a:avLst/>
          </a:prstGeom>
          <a:noFill/>
          <a:ln>
            <a:noFill/>
          </a:ln>
        </p:spPr>
      </p:pic>
      <p:sp>
        <p:nvSpPr>
          <p:cNvPr id="112" name="Google Shape;112;p1" descr="https://upload.wikimedia.org/wikipedia/en/b/b9/Flag_of_Australia.svg"/>
          <p:cNvSpPr txBox="1"/>
          <p:nvPr/>
        </p:nvSpPr>
        <p:spPr>
          <a:xfrm>
            <a:off x="765175" y="4651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3" name="Google Shape;113;p1" descr="https://upload.wikimedia.org/wikipedia/en/b/b9/Flag_of_Australia.svg"/>
          <p:cNvSpPr txBox="1"/>
          <p:nvPr/>
        </p:nvSpPr>
        <p:spPr>
          <a:xfrm>
            <a:off x="917575" y="6175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4" name="Google Shape;114;p1" descr="https://upload.wikimedia.org/wikipedia/en/b/b9/Flag_of_Australia.svg"/>
          <p:cNvSpPr txBox="1"/>
          <p:nvPr/>
        </p:nvSpPr>
        <p:spPr>
          <a:xfrm>
            <a:off x="1069975" y="7699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5" name="Google Shape;115;p1" descr="https://upload.wikimedia.org/wikipedia/en/b/b9/Flag_of_Australia.svg"/>
          <p:cNvSpPr txBox="1"/>
          <p:nvPr/>
        </p:nvSpPr>
        <p:spPr>
          <a:xfrm>
            <a:off x="1222375" y="9223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6" name="Google Shape;116;p1"/>
          <p:cNvSpPr txBox="1"/>
          <p:nvPr/>
        </p:nvSpPr>
        <p:spPr>
          <a:xfrm>
            <a:off x="7451725" y="5975350"/>
            <a:ext cx="936625" cy="77787"/>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7" name="Google Shape;117;p1"/>
          <p:cNvSpPr txBox="1"/>
          <p:nvPr/>
        </p:nvSpPr>
        <p:spPr>
          <a:xfrm>
            <a:off x="7524750" y="5949950"/>
            <a:ext cx="792162" cy="103187"/>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8" name="Google Shape;118;p1" descr="Image result for 20p coin"/>
          <p:cNvSpPr txBox="1"/>
          <p:nvPr/>
        </p:nvSpPr>
        <p:spPr>
          <a:xfrm>
            <a:off x="1374775" y="10747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9" name="Google Shape;119;p1" descr="Image result for 20p coin"/>
          <p:cNvSpPr txBox="1"/>
          <p:nvPr/>
        </p:nvSpPr>
        <p:spPr>
          <a:xfrm>
            <a:off x="1527175" y="12271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0" name="Google Shape;120;p1" descr="Image result for flying bird"/>
          <p:cNvSpPr txBox="1"/>
          <p:nvPr/>
        </p:nvSpPr>
        <p:spPr>
          <a:xfrm>
            <a:off x="1679575" y="13795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1" name="Google Shape;121;p1" descr="Image result for flying bird"/>
          <p:cNvSpPr txBox="1"/>
          <p:nvPr/>
        </p:nvSpPr>
        <p:spPr>
          <a:xfrm>
            <a:off x="1831975" y="15319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2" name="Google Shape;122;p1" descr="data:image/jpeg;base64,/9j/4AAQSkZJRgABAQAAAQABAAD/2wCEAAkGBxMTEhUTExMWFhMXFxoaGRgYGRggIBkdGhgdGxgdHhoeHSggGxolHRcaITEhJSkrLi4uGB8zODUsNygtLisBCgoKDg0OGxAQGy0lHyUtLS0tLS0tLS0tLS0tLS0tLS0tLS0tLS0tLS0tLS0tLS0tLS0tLS0tLS0tLS0tLS0tLf/AABEIALgBEwMBIgACEQEDEQH/xAAbAAABBQEBAAAAAAAAAAAAAAAEAAIDBQYBB//EAD0QAAECBAMGBAQFAwMEAwAAAAECEQADITEEEkEFIlFhcYETMpGhBrHB8BQjQtHhUmLxJDNyBxWCskNTkv/EABkBAQEBAQEBAAAAAAAAAAAAAAEAAgQDBf/EACoRAAICAgIBAwMFAAMAAAAAAAABAhEDIRIxQSJRYXGR8AQTMqHhI9Hx/9oADAMBAAIRAxEAPwCmTjQtKJs2alM3KKJSauWUFDVkkjS5fSKLEz0glXgqCiSM4UGrwcG41LvyiCVIUtWVqWY0D3e1GJBaDsQZmHCULUrKS6gK5a1I52Hr1j5DST19jzKZU1aUKZQCaApepagpyc/bQPKU9+pAuO0TYjfJoA6ixNDWwfW2vrDZahlLuaDW/I8meoj3S0A5GIbQmh+27xX7UU7OKOKP91gyWGLJZ0k8avpeK7ay6hPD77x6Y16hXY2QgLnXAAPNgB7wsegpWz3A9xDtmUBLVNjX04R3aQ39Wyhnv6adI9b9dD5BpZqCeIi4weFKt9STalPKnSlBX6iKmT5k61FDY115RqJc5QKkkpCSreZmBB0YUFB1p3xmbXQM7JwLqISkKTU5g/lBqSBvAVF+MTbTwyUJCpaVJWAxSojeGpapS7i9CxgTAKmpWVIZIym5BodH4H2vSEJxUSSE8PKANAGSGYhnqI5qd2BWbXnBSQA4Y1SS4diAR2NYqWekW+3QBMKd0uHGQUqSRT29Iq0UULX15R2Yv4mkb7DSHAUZgZTMUECg4guz3Z63YktFhg5JEiaQVqJpuhmBZ90NoTUUqoRj8MtbhaEyycwASCaG4ABq3fvFvL27Ply1DIkGcot4YdQG7QB/KH3bkFLWMcU8bfWwNphtsysNgfADLmhJK0NmJURmVmDn+p3PMGPO8biMs8rWnIlZAWlIILpL2KjV9SX16lYWSsKTiJkqaUoZJbKasoHMSoM4IPpxgXayJsxM4eGsIK8wzZGSoFQZs965dTGscIxk999j2U+MW6yQABSxsyR+q9SCbwzGqLJdRzgt0YuCDqI5i8YJiitmJalhRIFPSI8WsqNPKmgZqamov1jriuiQxMwhVAD1HeDkSSUjNrVgkvu8+AFacoGmKl/lFGZ8n5j/ANYUry/25Mnd4tlYRX4dEwIWAVF1lmcigSGdylKqmjBxYsZHVCVeKQMzAu13apc66tSpiSXhM00SgrOhwVmUaMWdswSnMLPahqweO7VKEtLlvS78RQkcP8cIn2PihJPAtUs99L2axB9InJqNorLmbgUhJPhKyIAqpcvduHITQC1d4uA0Um0kFK8oU4ApV2/tqA5toIOXjUlWYBIBbiQDdlA0UC9er6QBiG8QpLKZgCHrwNa0flQCPDHd7CyywEiaUhMpKlvukCra5gwZ7sQHeGz8HOE7w1ghbGiq00udH+UP2dtGalmUcgcZQAxLAAsKWFyCKHUvDNs4kLAIzhZU+8a7xLMLsxbV+sHq5ERYfFLUta0tYILijC+rVUHZmoIBxC804FTMRUpAHHgKRZ4Qsh0JbzeYDUkDnYgRX4hRM0uQ9BezDnpRn6RuL2yHfh24t1vES1FiDcD70gqQjM4ewLs2gLmprp/EdOFBG6SCzVDO4L6szDUj2iUlewB9nKAWjOoBL7xFaCtmcvaBV5TOUR5CpTXFwW4tWDsLsbELVlRLUSA+lAdXdoOxvwtOljMtctKiQcpOha6gMoUHFBo/Bo1zgn32ICuWCSVOonVwH7ZaQoPRs1ADKW51ylBD8j4gcc2jkeX7q9y2WGOwwlWJBzAJUDd66XoTX3gPEYg+GcyySHLnVnbnYAawTisXmVmJ3czpd23dB/PrFfM3kqqag9O9OceUVfZkAUAQMxqePUmJ0ySpG67ABzpWgrpSnaIcSAlI3nPYt04wbLkKZQAZJYO9Dzdqpoajl3929WQOkrBKblzp69f5gDbVVguSGo+mre8W2KwXg3IzGrBiCCKHMC0VG1FDdbh8/wDEbxO5WhXYRsqWV5Ulwmp9yeIER7UDL18of39oJ2fmUlkkeUPR8oBFSYh2yhlgf2ua8zEn/wAheQEljryjTIxxyqSQmtjqHbhy0jMIDmNArDLCQogAZc3ZgegoeZJDUMWZJ0TDNmTVhRVmLAMUgeYOd2xCdd42NqxeHAZx4k4KSohLJSUp4+ZWWtGO6xig2YmYhiCQCoZmfhQkB3AqWNaGNMlJWlM0qUtILE6AEHLS2UcGe45Rx5bTCzz7b4SJ6gkuKceD6knXjA2z38ROXzAuCGoRUXDaQT8QzM2JmkM2b9IYUAHLhA2BWUrBAdnfoQx+cfQjf7a+hrwbHYstBE1RSspO9upSVUvUupKaGos4bnZytmJmIVMlJIKSkh3AIVbKTVTaguN5PmZhm9hYhQmK8MIdYKR4kxkilSRcitHvW8bPYuEnq8NakKm5CrxAFjIgKd8qCRVyKF7motHz8zcHdkirxOGnrZH4gk5TlXlU9jmE1aXACSb5HYWTEON2RMAebhssxwyUqSaDMHyqyhnFdC46RptobTyJUZaV726tZlkJUbEOUij0yiopzMVU/bImkHxFMhLAS/EKSa0SEozA8RyPGmIzyS6X5/RM82xacqlAgprY6dxSNJsDZsgYZc6fPCUgOlFFZlMkl06VpQu4rpFP8Qzc0+YoBkkhg4NMoar/AD9rQJiH8GXRg3KrKNSwqHBSH/pVH0HFzgldEh6MGpaRNLfmLWA3FLFW6Kgb4rFljMe8tKFqVllywkJe5ysCzsctWN7O0VacOBJEw5vPlNaWcd2+URSJBWoMCASz34P8xSNOKe34In/AtKE1Sk7xYJeoGhbn7NW8WhnSsqUqUmiRa7mhDCua2usPxbIkAfh0Uy/m5DvaVI8qi5o4Ba5tBmAwqMkqYJb5k1YKAzBswJGmtP8AHhknq5e5MqpWMVLSQgOlRfKZZ01BbgbDjAk7EhZ1cGj8Hdmvd41BEpSUpICbuong5A1IdgH58ozSRLWr9XiFRASB5i7APo/GptQw45J26Ink4l2CirygAhRalEhmsA9OY5wyasqmglIBd2BoeGv20DJQ2UrQQkvUEjMAzt/g3EdBWFAZuBSFJGvluOBBe1Xj04rwQbOIoEg58oBvcebgG16wzB4FSpqktmyioSXo41FOT10vEeJzZhnNQWOTL8gARfhF3siflUfBlJ03iBmTYgOZhuQOBrbSMN0iDpez0Iy+KG3Auj7iFJsXYKqRZ6WJg0TZUsKUhJUmWAVKUQvfdkZWdyVKenRzUxNI2jMLSVlQHlIIY+cuHUtpgFrvui0U22sWspEtHhqShI8stIU13zDzEVLvXWscajydSAssJtoTZpKQlKQCTmzHeSc2U1cJvQNU8mIOKnlaZviLSly6EE0YsCSVHNoWHLSkVBXkLArSgjMACrr5iw0+9C5viTDklpZCy9WqonKa34j1i/ZUXaIB/wC4S008JJIve+vaFAypaXLZW6fuKQo6OEfn7hYd4kpa00UxVboXpR2NQ3Il4hxU5kAZQxFQXrdm/mI5EwASiAxclxyf/P8AiH4oflpQLKKXdt0cAf02HrDxppERTJCKO+Zg493oC4qPSC1zlCWQbKWSx0PIOWFffWjR4lCVzgMoRvAUFBYeUCJvHS2VklBJzHLVyL9Ro1IHJ0iBE4hkBIsHOuoavGjtwcwIZUtRc09YkK8tbh9dW+zrrEGMnl6ZRW4++cekU70QTg1pQd03DFx1+kC7UU6gXBoBTlSO4B8z8Ek6GlHp0c9o7tVJCkhQAOWw4ZlMfvlG0qmK7AI0Axm4Aa/lgF9Ln6j0iiGkW8okywW3SUgueVOeh4aQ5VdEyww+IABKhcEULmjlyDQh2FdIkwe0RUJcZg5S5YlJeujDob8obgcOJiDllKzgE50zKBjbIU1DOGjsvCAKdYCqMHIZn4jWt+do5nXkDO45JVMWrd3lEgA8TQe8T7IwoUpQNgNNC9K6Wju0MMoAAgAvY3q5FbGJ9i4UZVFXEC5y2Luwu7dI6HL0GvA3ZkwIO9epGXvT/BjZYWfkmB5wVnQkgSlDw0AEOFbrlSXN6HKmh3SMXLQSvKCSSaDvGlwuxDMP5CkqUhIBGZs5ygqABZ945a8I5s/HtsDVYrbOGyFK0oVxJKiSWIKgp90O2gZ6Mwiok7UTlNCBm3KJJFvDBVyGW7ebWkDyJCZcxlnNlcKSCMrA1qBQVIbXMRYl5MUFy1aJL7hJObKQFUNQ4a/PmI5YJR13fyTMZttSlzpipqSlVMwrRgADXRgKRU5vy8tXzdmALa33j6xo9v4ZpipjkkteuajO/XTlGamJ3iOcfVwyUoigxGCnKlJWoK8HMQk1YkeZvk/aLPZQyrkrUMstCyWo7itH47tdLxNiZoTKQJayqUHdJdwogCotm3X1FYm2JhcxSSh2CjvKABIBoXsHKSA4+beU8j4tsgkYEKlFC1skqs6X3RuU41HR3NIMTsNcgJYzBmT5FIUMrkszgEEgOG5BoWHUZSQlSkhagtg6jvAMkEJSSaMXD0vSDcKoCSlcyd+I8RIGRDllEOEnMQcgcMpLgvbjxTnNddECz9mIlo8TPLUtCSpSFKYFqU1UH/pu3OM8rCZ2n+CJaSVMEgs9mqagNoBGo+JcXLCCpciXMGZOdP6kpItmdwpw5IqxvFfs4YVj4M4oSU1QskpSXeimuej6NG8c2ocvP5r8QFXOlqWo5naymajFwHJq5avTjAknDJATMBSE5vKd5mYlVxTk/wBYs14hCVFnLg2fLUpIZxWiDwLsdIrjJV5muaXu1R98I94ydCaVG1pSJISZEtQS7KaWFOXzZwASXvUjgXaApm11TSFtUAMyUZgpJovMkBi5JccE9Yz03MynNQLF34N2tB+DUEoBuohyDQC/VzZmBjDwxW/IFzg9spRnUZaQpeapGahu5KwS5c94qMTijRSSlBIbcFG/4mhMQzEFkgitqlhSjdIGntkLJFHrxtDHGrKxKxClEZiCXoTz7s0Pwe0iGKXSySKACpU9eN66tALA1q7OaFubesJEu+pDCnOz846OEaog1M46hJ6371jkDrlh/wBX33jkZpEGyjSUGehcvopyLhgKisdXJOZINCALEHR71Ap8obNSQlDqIpq/LlY/SO4RKlKAQQpTkB2r6tSMv3AGLhTBya07X6c4mw8larNbgo+vCGKQrxiDukEir7pAL2eriJ/xJZqhLNpvWu/b2jTvwQGte+ErDJBq1b82+kBqOZd4KkzfzFKYE1v+0CSXSsEXekesUKD9nSx4gq4Y2pThcRBjCcygVPloC70FBXUNBGz5TrS5DF9dGPKjfSApisyiS9yYF/ISJUXaZc1ITLBUEnKptw71cpALmoKvna9QkOR9I13wmgGbLo6zNGYcU5VFgomgyhQI1JGpgysGC7Oxy0OkqZrMlObX9QApUgisHIRP8GZO3SjKd4nId1OnmzMwsBU3rFzsvCSRKTMWJagFTWSpBBVurKSWU5GYJAAPWkVO0y2GnrKRUZUgAgIBpQVa/F7Xjnf8gTMWFUZqdj6tWNJ8NKmKkqCJa174BCAL5RluQOPRgYyyVNG0+FZyZeGKypSVFSgCkl+FrG3Szx7fqNQ6NMz6As4kS/KTMCWIBqSNBc1s8XaMMtE8iUfEEpQMzI6dSCmqi1mJe/QPQ7aW+InFP9ZAAAFqMwp6Ru8bhE4eWcPNlJSuUiWkqq5UtIXvZLl96r3NnjyzNpJpdohpxoUM4kpSgpKShFacVJISKV04vD0zkzAjKSlQNlZBUuAWU26wf35xDhtkkrBQGfgCQQQyg1Rapez6GHYjZ8xCFUchvICW/pClXdyWSwNTSOKoXoCqx0o7vilBC1EhLjeIqLfqIIazs3XHrYTTVgF3tQK9jGnxcqYllJOXik3LKDUZwMw48IzUhOaaAQ7rqO7mPofp+mKClrUXdyzqLdQCTycj1jWfD2ETNSoZgVMhglSgxJ3gCRlfKRTMHfq2Pw0wALFbNd6ZwodRQekXWAxAYraztTViE1DV1flrGc8W40gL3aGzXQH8yFAgAqcsWmbxDBhwpW4DmANmzDUgTPOoNuvlADMXy5zvDhwu0WhGdGdajlU4OXKQrKK0IYGnrXSKabiMiChBllAI8rGvmrQF6ivURzQbceLIKx+HXNMtS5GZTEeU79ixVmrMN3tekQ4bCIkgZgRnSSAlQISVGm/XMnKU1re5vA20trEy5qVqGZ0FMuzcaNZlAhi4ynobrA4NPgImZSZfhvlWotZ2LGteWjcDC+UYb6/P+xM5nJng23S4UTQgEOQK04XcwROxpAcirFNXtxDEAUNq2rE2JmoUQkJHNQNiLgGlNbaDhWtkS9587Uv868G+kevfZDcdMzimUOE0S+jNzelYbKJZiWDAv2oGY6iG4ya4TapP/IgCpJ43iWQkuAHbQBtBb1j06iB1CioMQ9WerC7sIgnoITmraz6AfPSLKXgSpC5gugZjVIypa+XWobu7QDiZW6pQqlAAJIZiWcCtWJaMxavQFeRcv+k0bVv5iNC9xQ1NaHha9YkJNbWNiOHEfd4FlVIB1IeOpI0jXSsDIypzKSFZQCCmYS4ABqndPb2NIUGyMZikJCRKSRcEy5ZJeodweMKOBuV9/wB/4GzPbQklCEgl6ixS3lL8+F+cP2DLVMxCQk5Ek1UXdIF2Zy5txqGq0SbY3RLSRqVfqfQVfV3s0F/CM3KZylPXDzstqrOUAOeZT0jpT9Fl4KFKyZ1KurUkuVcSSXJJ94JxiEgkmu8qmtD+waBcIk+OkGhzCH7Qm0KdXbu9fl7xtraogJEwjqQQehv7PCSN8P3huXebW0PnAiYauQbx6iFbPXlVmABYKZ/+Cm7uRAuasPSKRDmZ4EtiEYTzcWBP7Rq5cmSjwl+Myz5soco3HGlalj05vGUwKqnRww65hG1xeGkJ3BQsutS/5VKOSN4OORFo5s/aMsdi8MUy5bKWUqbKk5XYjdcJ8pOt68XeAfifCql4RBK0fm5TlCt4bzspOh3YPlYAJUCgh0ZlFiVAiWQSfQE2iD4+xH+nkyfzBkUkFKxwl3FTQgpOmkeWJpyQIwkavZE0JkS63V5Wp5nDl6+kZSNJMOXCJP8AYLcSU697R15t0vk1JWBbIHiYpJbM61LalWdevFo2UuVNny588uoGZlSMwdWRgPMd9QSQaOejxm/ghaETlzFqICZSwCOKwUg2NAHLas0bLDBPgIkSljIozFrJu+YZSnymwIq3CunN+pmk6+hBU5TThK8wSjdWlVRu13SLuWLghxrAe2cQWRIQsCdPWlCgkurKCSpQP9KiA1i5LndhiZ5OLQhYACZaX8r2sWLc4rfjGcJuKSpCiUy5SEOwSXKZimYAPQFze0ecMSctr5Mph/8A1GC5aZCchQASilCVFIeg/S1eG80ed7MYT0OHGZvp7Xixx85a5IKlFTLar/qCjU62Ny8VuzlgT5ZVbOHtx50jqw4uEHH6mhSiyludW6sa9YvNgyFKkrISSnOlDgOTmY5RwJA9mq5jOSiS54mNlsKmBFxnxyaslglKEOQDV3UnlpR41ljr7Ew/CyllRl+GQsqKiaEgBdW40Nq+0UmyZJnkpSC5JTU0BBfM7OrzMwqGBNDGomYkKVISlJSEpzqUnLmJURwsXSQB+8Y7Z+JXJxU0A5TmUFFVwy+Jsed6xyRg/V7git20D480WIWUszM279I3CMKuVlbKWR5U1oQ+UgXVrURh5Ks2ISTUqnAmt3mOa19Y1+PnsshAMuhLVLUG6VetAKavG/1CdRj8GmUU7HKBSAd1QXQgFyHb50PPWDcBVIWtAQAmhUmqlMahTilqZSaQNj5pTIkkKSrIpQS6Rq9wRViLmmkQ7P2yUzXNUnTdoSGe1enOFwbj6V7kM2uEqXJSndcsajVQuwHE1i2xWFUJuRmYCyeLhJ3g4sYpMVNCsRKyk0y1Iq75npejegjQLK5swAAlLHKwAJAKi50J9esU40o/RkyOc4C0KdgwoGNCfMXc3NSNBwgLHYZpIdQdVeAJCiL2UbV5+pe2pSkI3lFgmYres4AYBqO6gXit2ggeAWHkTLSTXzFTq9gB3MZgm6d+TNFVJBzkDQKPLdSSflE3w+n/AFEskOASSHAdgbE68tYHwywMxP8AQoDqoZR/7P2gr4fnFE4EXykA8CaZu1+0dktJ/Q0zQyppSGHhkOW3U2el1DSFB42YpgyAQwqZLm39RDnrCjjuP5/6Zoye0pmZQpVj7mD8EQEAECoLm9wLDtAmOljK71Hu8Ey5ysqUkghLMG+rXj3dONCBS8oxaW8viJu3EQKRnmJ4qL/X947N/wB7/wAh9ImQlImzFJJKUUDjl/Bj06+xAwRvki2Y+gMQTfNS0E4IeZ/6FerPA028bXZEyTrEM1N4lEMmppEuxCdmSgpYSbGh6EgGNtP2bnl4aYpTqnT6Oka5i4skMCHtWsZD4eQDOAUSkMahnFhR+sa/GbRlj8MgErRKXm/2wlW6ltFkKZxwtHLmb5UgZZ4/GtOyZFHcyJtZRMthl3SWUaHnSkZf/qBjfEWh0hKnWSAGbyptpaNUjfnoneNIEoMazGUkgEDd8wqE1A7xj/j+cFzkHMFKynNlSQHDCj3DB+5jx/Twqa14JIzBi12hOPhSk5ndIcPZiQ3KgT7RUGCsQqw4AR9Bq6EL2Ytgf7g0Xk9SWS5IICBQl67xccCFew6RTYNFO3zi4mzcyQFJJBxHqlIbKNLKu0eORbBltsMqOLUpRbfkpIOiVKBaxrRPvEfxJPSZk6Z/ViZyB/xlYdMsf+LqIHAWtEuDnhJxk0JG4pFCHbLMQBoP1BOgvAm2dnqlScPmUCVYYzy2hnKTQ8FDOB3jyg3y+y/oChxUs+BV2zpI4Giw/UfUxRTC3WL7HP4ZBcbqDXmAR2IW8U2HlvMQDqoD3jqiKHZWDRtdiykHD4NDpBXMmqmFt7KZsuWCaVDBZFf0mMdPv3jZ7DlZZeHWvKAZS8gKjZK1qc1cFSkKGgZoxPcSkDyZhCjvlLJRUanLSmgcgcesCmUfxYlAhS1rY0TvZkglybC4JMXXwpsr8RiJYIK0eMCpIIBIkoSpfZyA/PjGV2piSvGqWk+abu3oFLpzsRzjxWLz8AgHBJzT0hwHmVJ0rXh9I0Ixq0BWUskBwCljoQ7FwajWkZzZkrNPlpBAeYmpfjU0raNJiJYXKUoDeKZk5dUslLDJpcmYNdI3ljbVmmVO0ysyJUwqJzLmO5d1Bi9nHnOpeKyQoOHqAQ7XZ61jRfEGzjJwuGBNVpExntmANrfrbtGbAjeNpx18iWWBY4tLEJGYb1TlATU8TYmNPiJWRbBSFJys6ZamIo5LamxZ784yuyazio1YLPYD9o0Gy55zLQAQVCgSAxLVfMeeuseGaLv6IGD7YnAoUndLsDlf+oEsSLboEQbYmIGGIYiYqaVF63JJrytWC9tLClIQMxT4iEkliSEpJUy2Fyt26QP8RykokDKp0qmWNw2fW+p63jMNcV8gZcxZbCSDOAdNQob1vKeRitMW2zMPlxctD8K2qZbkV5uI68j9L+jFl2MMrWakHgwP0jkEqmkFgAwpUnvpxhR87kzJnMVLIA1cijv9iJkKUkuGFjUcoalF2Lnh/ER/i6NmBHAj6x22+qEAmziVqUbkkxMgESiokb6ra8/vnDMRNDMGc8v4ji1uAnQD7++cehBOGwoKdXNvVvrAM/zcv5gtOISP02HGAZl4Y3ZImeI58OiNdYUJabAlAzDUDd1tcReTZAExAzO6SXB5huHvFR8Kzcs+wLgiuljShrT3jVKxckTkLKQoJQoKTR3PIhizP3vHLlclIqBjsyYRmCXHEAN3aM38TSVImICgRuAgEEUJNnj0vD7RwakBShKl0sTkJ65Dft1vTzz44VKOJHhF0+Gn9WarqdjwgwSm500XFoz8TJ3lDmYhaLTYeEEybUEpSkqUxagYXY6qEdcnSsgrApduBUPb/MXaJKHBBYggjW1Rz0g+XsFKyiZLKQAxIBRx1Bq/btGhVhkyxlXhpSlEiimdjwUhPI1IHmjknmiPCzFY+QpCVsvMJpqx8xKgWPcE1gn4rxwWoZS+eShDUGUImOzC/kSavQxNi5KVTUIyFKCpSsqVAlhapSBbrEG1dmnO8lCyGZiQNb2PWGMotpsuOiomyleFPKgS0tDEvotAHsMvtFVsWVnxEtNnV8gT9I1eNwb4WYoLshTpIILM5Dh0lr9oxWGmFKwoXFo9ou06BokmRo9k4wqQgEVly1JBbRphbo8w+sZo2EXOx8QQh3sCGpYqSWHWtopq0TPQP+mWMCJuKnlgmTJmZa03zWtqiSL8BxjygK3kl2Ygv3eNjsqd4WCxar55aEj/APShx417RjZya9h+30gxvbXsSQ/Z84omBQuAr3QU/WNli8Lk2ZNm5WM9UpA0yy5ZS1TTeKa14Ri8Eh1/fSNlt7H/AOi8G7CUNKEEFhqKDleM5k2417on2B/EgJEsTSpwlLBjYCg6UjMzZbPan2IsdpTd1CXJUwqajyvQ9TYDTWKpayRUvRo1ii4qhRc7CkleRkkupTsNDlAB5UPC8XmCyhcwlIVUpLG13Yh9A2o5xRbKmlKZTUH5j0B1Gmrc/pF98PpllM0lyp3QHFaKNQqh0LkFmJpHjmum/wA7MsCw/iTp8tIKQ2eZbdTnUzmjcB0AgDb5PgynHmUog6lhVxo2YesXPw7h1qzzwrKhCMhCVEZvDlpDniCohXXoIpvihSAnCoTQpkAqHNbEU0oIYtPKl7f6XkoDWkXBV/q0EkAOmpsHDezxVSEupI5iDNon80K4sejFh8o6Jq3XwxZqyMhKc4NTcLJcly5SkpudDCiCXPWgBLAMOf0MKPncfy/8M2Z1E/KXFOn+Ikm41KmGUDmwe2ukDrkrBy5C+l/lDJeGW+8msfQpdm7Z2ekqVmoOQGgtDEyzmy3PKCE4Unj/AI+UcRgTQuavqNL0BcCovDaCjikAUYnjaBJ17ECLJMou1D6QFtAMrtFF7Iao8oiAgmardT005fWBoURPhQyhB6kHgfWK7C+ZMWhBDOL1jMqsNEJUW1gHHKJV2EWCptHNnbSK7GKBU/T79IodikQpjTbD2qEywhRYAEEsKVcdf4EZl4LwE5IWAvym/KHJBSWyNRP2soqSRiCQk7qsjEchyYChpSCdnfEU4TPEITMSHBKktQl/0mhYNq0DeHIAH5l7pCnfhWjd4DxK5dsgA0NXPN9bRy8IvVDTRef94lGcJswFO7lyS2cGrkF761BBtFmjHADOjfGYsCUg0Oobe7NGHkK3nJJDNX2g+RjygBg4FyweMzxL2Gyx25j55RNHhZQZanIAbKQXLM4De1eZwYMaHaGPQULAzOoEVN3uTTSM8BxjowR4x6oyyzGDVMZQACTSpDD3eCtmyvDzeJLdJAYgkFJFL2Y6g8BEOw8alJyE7quPyi/TLmTCQmUpRA0Zzy9oJNr0sUrBp+MStBlkMnd8jVyvdNAXf7eKHagGfdBAagIbUn6xqBslX65a5dHZxZns1IzW3A0xgKANrXnBjpS0PGjuwkpzKUpTMLM7uDTlp6xZbexYmKlS0l/1KNbn0taKnZUkLzDPlNND9AYJVslQqSb0I19axuVcrbCvIzbSt4ck0ro7CutG9IrHpBmNw6gcp3lMPnAXaNw6Evtj0RmUAwlTGc3eY1OB3oLkzlIkLILAgpDCpzZQqulKettaTA4koBcOknUdPqPaLBO0gzNuuCzlnFi0eM4u+vJlovNizgjBrKylIOc5n3jQhrORrT+Iy/xIkCcEpdghN2uXUe1YslbTSZZlNQpygcL1vesZ7Gz88xS+J9gGHsIMONqbkyQ2SN6C9opaYhy7pSbWqacyIH2ah1ioDVqeYibbKx4xayWHoK+7x0P+VCXv/dgGAD0FXPDrCjM4slSiRq1ukdjCwxDiWRxcwh85poBEEycTd/aIEEG8cKgIuJnZOhQBLv2hyZmrxCFPZ3hqF/f8w0Owta0tm1o9RXsRFbOW5c3goN9/dY4oiKOis4Hyp6H5xAqJSxiJSY0hJZKbcuHOCfEozRFhVEPQGmsOQoa8e3tGZdg2dSvt6RxSQamvVnhilDiI5mPWCgJUSEG4U3b9/to5MwyXsX0eOJWeo9IKYBsyOdyxHC/1ibYkEsgcfvtEstQH6lDtEZZRpTgBpxiIya3J9YqsKLHCTQ/+4fvkbxey5GFUn/eWJhs7ZRyO7fv6RkRK51h8qZloOcYljb6Y7RffEGyfCk5wtExLhIWnUuHcXGsZ7ZsrMtqWNy3vD8dinSEvuu7c2PLnA2FnZVBUbgpKO+xLn8EpJAyXtQF+mh7Q4YmYK7xbmWHsQIBTiizHMRe5h8rEJCiTmAPt31jDvyissEbTXXMo1Fqtx0aKjHutZITTkX71JMFqxoUbnLzeJETUkUIvzijUXdDoq8Esy1gqCgNaEdOkXGHnyz5iqgof3Zn9IZLCyd0JNWunW1B9YixMoAgFKUnUg/bRp1Jj9CwGLbESpxKVBIIL6jeZ313vaB/iebLUEKQiWlRuUGhpwYNAqJVWZ+rGO+AkNmT0OnpGUqdjboZs2cCllJCm0oKHgWcV1glQlE0lrT/xUFfMA+8QfhUEOJhccgx96QkzlAjMUluIjTflBYPjpyUhk5n0JAH1LGK5SSLxrfxEspp4aVNXNmHViFMRpA8/DYdRIKg/EEkdiFEtFHJXaAoMEWUX4fWDVgMHHeHTMNJSd1RNfv5PE2GlSlf/AClJrRQGn9whlJPZWgF4UETZYBNUGtwQR2LwobQWh6sDUZlJD2qT8n+/aCbISDUkniP5EFy0rKHcsC9xR3qav7QFOkBgQrMavQ0/eBX5GmPTLTXhxcPEkqQihUC7tQ+7fYgZMpunf+YKTKmEOElRNqPb6xMNiVKSCahhyNfu0DqSk3+/SGqK3YpL8DCVLUzse2kOybY2akCgiCJVKiNo0iCsERmZdmajfWkOnSkg0Km04tz4QIkwQoWs3GBrYDTLewhCW3XnD/D0cv2b5x3RqONfp0gsqGIluWBqY4uW1zHa2hGXzYxWQ0yzoX9oehCoaEtcxyp1iKxGmrQZLkLUkEFBcE1UnvR3HQ9oEy844YislmYNYDqysX/UOJ0u1Iim4VQuKdIQMOJpcvDZWiMyiIcCdT3vDiQ0NeKytCreOKVTSkdaOgdIiEhatD6RPKxcxJcKINn19btA7ND0quBWj1gaTEnXjyS5CD/4gf8Aq0JONILsOb6wMWjviCDiiJfxFfK3S0dK0/dIhJHCOKSl7FvvnDQjgzWBhykpGg94jIFi8PS1g/du8JDFAHRukMIHNuUT/iFCj0t9dYi8e768h84iYsidXhQjMPH2EciCkGSplaFJAOjtXgcsG/8AdVCuVJ7Dpw5XgPEKeuhcsH/eogWWtub8hVoKs3ZZTtsKWpKlJSSAE1q40DOAzG1ukS4tcwCqQAoPRGhsXbrU84qpU5SVBaQAoVDh21sae0TzJ85ZJdZJOZxm/c5QIHEO+xmInlzQhqVc25tA6pqk3ufX04QVh5c4klI3riny0EAzZSgo5vNc63jSSDiRJXfnHSYXgkHWOz0EU5xsmMKw9YmQtxEK5ZpRusSSpChoWidEEJSCIXhFrtWOJllrDu8PlpIJLub3+6xgqI/BVpXvHcpetIcJvD2P0vDiM1h6n9zEVDTL4HrX+I6iSm+9yA414w4ilGYXqf8AERiaUlw72sdb1+7xbKhyZT606fxCMgs7/KOlZVrrrrEy02CWd6umgH7wFQKjDKOojpw54kH6QXi5M0DMSgsf0sCQOvZgHMQKUSzAgf3F/wDMNjxIDLNHB/eOmW3KJzKa4NqEsbcOHaOFTBszC2p+vzisOJAAYQSrg8EFCqBvbWHKFQyevH5wWXFEGUtxEJIL1FInykFi/s4hqkMOX3rFY0hnhpvV4aqUm4tEiRTT75RyhoYbEZ4dRw++cPmS6C3rHQgChMcmKFP2+sVgyIIJOgFvttImXh6kJUFNqHHeotEfid45nPGILRJ+HJFMvr10hpkGjh725VjiF8X7cu8dUSTq3OISIyxCiTKeXqIUVgFiY9kEVuXvrSF4BUGKWI+/WFCjDZuh0rZylKodK8R24x38KUVzUJ4C/c1HaFCitlR1S1EByBcOG+35wxFAXKUjibnkGF+XKFChSsB/5aq6A6AVH1eIFqToKdG6QoUNEMRMFdSzUc+0TSvDLuWN2NOrEBz05QoUNbI6UywWFX0BJpYlzo8MOEe3oD6fdYUKMvQjRJVQZWrS1OXG4iVUkMCVFiSGSQ44k2DHvaFCiTsBs3DJAfNeopUDpw50hkuWn9Rp3/yP5hQoldEOSBTp89GaJEyVVcKFKMgl9bwoUEnQpWJYUXJSoWoan5WhEOKehFefN4UKCyOCUOb/APE0HX014REb0ZhZ/wB4UKFGTiACXNCeVuDQ6YByL8W+kKFCTE7ghmDXiKYC7P8AOFCiE4pJB5Q3JcO3COwoUFDU94apHOFChBolwmDSsn8yWiv61N9KiHo2eFf/ACyx1UW9SG/zChRoCVWzGD+PIIt5zyf9NGeOfgSG/MkkE/8A2ClHrTtSFCgYPRFMw7Fs0o8wofUQoUKKkR//2Q=="/>
          <p:cNvSpPr txBox="1"/>
          <p:nvPr/>
        </p:nvSpPr>
        <p:spPr>
          <a:xfrm>
            <a:off x="1984375" y="16843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3" name="Google Shape;123;p1" descr="data:image/jpeg;base64,/9j/4AAQSkZJRgABAQAAAQABAAD/2wCEAAkGBxMTEhUTExMWFhMXFxoaGRgYGRggIBkdGhgdGxgdHhoeHSggGxolHRcaITEhJSkrLi4uGB8zODUsNygtLisBCgoKDg0OGxAQGy0lHyUtLS0tLS0tLS0tLS0tLS0tLS0tLS0tLS0tLS0tLS0tLS0tLS0tLS0tLS0tLS0tLS0tLf/AABEIALgBEwMBIgACEQEDEQH/xAAbAAABBQEBAAAAAAAAAAAAAAAEAAIDBQYBB//EAD0QAAECBAMGBAQFAwMEAwAAAAECEQADITEEEkEFIlFhcYETMpGhBrHB8BQjQtHhUmLxJDNyBxWCskNTkv/EABkBAQEBAQEBAAAAAAAAAAAAAAEAAgQDBf/EACoRAAICAgIBAwMFAAMAAAAAAAABAhEDIRIxQSJRYXGR8AQTMqHhI9Hx/9oADAMBAAIRAxEAPwCmTjQtKJs2alM3KKJSauWUFDVkkjS5fSKLEz0glXgqCiSM4UGrwcG41LvyiCVIUtWVqWY0D3e1GJBaDsQZmHCULUrKS6gK5a1I52Hr1j5DST19jzKZU1aUKZQCaApepagpyc/bQPKU9+pAuO0TYjfJoA6ixNDWwfW2vrDZahlLuaDW/I8meoj3S0A5GIbQmh+27xX7UU7OKOKP91gyWGLJZ0k8avpeK7ay6hPD77x6Y16hXY2QgLnXAAPNgB7wsegpWz3A9xDtmUBLVNjX04R3aQ39Wyhnv6adI9b9dD5BpZqCeIi4weFKt9STalPKnSlBX6iKmT5k61FDY115RqJc5QKkkpCSreZmBB0YUFB1p3xmbXQM7JwLqISkKTU5g/lBqSBvAVF+MTbTwyUJCpaVJWAxSojeGpapS7i9CxgTAKmpWVIZIym5BodH4H2vSEJxUSSE8PKANAGSGYhnqI5qd2BWbXnBSQA4Y1SS4diAR2NYqWekW+3QBMKd0uHGQUqSRT29Iq0UULX15R2Yv4mkb7DSHAUZgZTMUECg4guz3Z63YktFhg5JEiaQVqJpuhmBZ90NoTUUqoRj8MtbhaEyycwASCaG4ABq3fvFvL27Ply1DIkGcot4YdQG7QB/KH3bkFLWMcU8bfWwNphtsysNgfADLmhJK0NmJURmVmDn+p3PMGPO8biMs8rWnIlZAWlIILpL2KjV9SX16lYWSsKTiJkqaUoZJbKasoHMSoM4IPpxgXayJsxM4eGsIK8wzZGSoFQZs965dTGscIxk999j2U+MW6yQABSxsyR+q9SCbwzGqLJdRzgt0YuCDqI5i8YJiitmJalhRIFPSI8WsqNPKmgZqamov1jriuiQxMwhVAD1HeDkSSUjNrVgkvu8+AFacoGmKl/lFGZ8n5j/ANYUry/25Mnd4tlYRX4dEwIWAVF1lmcigSGdylKqmjBxYsZHVCVeKQMzAu13apc66tSpiSXhM00SgrOhwVmUaMWdswSnMLPahqweO7VKEtLlvS78RQkcP8cIn2PihJPAtUs99L2axB9InJqNorLmbgUhJPhKyIAqpcvduHITQC1d4uA0Um0kFK8oU4ApV2/tqA5toIOXjUlWYBIBbiQDdlA0UC9er6QBiG8QpLKZgCHrwNa0flQCPDHd7CyywEiaUhMpKlvukCra5gwZ7sQHeGz8HOE7w1ghbGiq00udH+UP2dtGalmUcgcZQAxLAAsKWFyCKHUvDNs4kLAIzhZU+8a7xLMLsxbV+sHq5ERYfFLUta0tYILijC+rVUHZmoIBxC804FTMRUpAHHgKRZ4Qsh0JbzeYDUkDnYgRX4hRM0uQ9BezDnpRn6RuL2yHfh24t1vES1FiDcD70gqQjM4ewLs2gLmprp/EdOFBG6SCzVDO4L6szDUj2iUlewB9nKAWjOoBL7xFaCtmcvaBV5TOUR5CpTXFwW4tWDsLsbELVlRLUSA+lAdXdoOxvwtOljMtctKiQcpOha6gMoUHFBo/Bo1zgn32ICuWCSVOonVwH7ZaQoPRs1ADKW51ylBD8j4gcc2jkeX7q9y2WGOwwlWJBzAJUDd66XoTX3gPEYg+GcyySHLnVnbnYAawTisXmVmJ3czpd23dB/PrFfM3kqqag9O9OceUVfZkAUAQMxqePUmJ0ySpG67ABzpWgrpSnaIcSAlI3nPYt04wbLkKZQAZJYO9Dzdqpoajl3929WQOkrBKblzp69f5gDbVVguSGo+mre8W2KwXg3IzGrBiCCKHMC0VG1FDdbh8/wDEbxO5WhXYRsqWV5Ulwmp9yeIER7UDL18of39oJ2fmUlkkeUPR8oBFSYh2yhlgf2ua8zEn/wAheQEljryjTIxxyqSQmtjqHbhy0jMIDmNArDLCQogAZc3ZgegoeZJDUMWZJ0TDNmTVhRVmLAMUgeYOd2xCdd42NqxeHAZx4k4KSohLJSUp4+ZWWtGO6xig2YmYhiCQCoZmfhQkB3AqWNaGNMlJWlM0qUtILE6AEHLS2UcGe45Rx5bTCzz7b4SJ6gkuKceD6knXjA2z38ROXzAuCGoRUXDaQT8QzM2JmkM2b9IYUAHLhA2BWUrBAdnfoQx+cfQjf7a+hrwbHYstBE1RSspO9upSVUvUupKaGos4bnZytmJmIVMlJIKSkh3AIVbKTVTaguN5PmZhm9hYhQmK8MIdYKR4kxkilSRcitHvW8bPYuEnq8NakKm5CrxAFjIgKd8qCRVyKF7motHz8zcHdkirxOGnrZH4gk5TlXlU9jmE1aXACSb5HYWTEON2RMAebhssxwyUqSaDMHyqyhnFdC46RptobTyJUZaV726tZlkJUbEOUij0yiopzMVU/bImkHxFMhLAS/EKSa0SEozA8RyPGmIzyS6X5/RM82xacqlAgprY6dxSNJsDZsgYZc6fPCUgOlFFZlMkl06VpQu4rpFP8Qzc0+YoBkkhg4NMoar/AD9rQJiH8GXRg3KrKNSwqHBSH/pVH0HFzgldEh6MGpaRNLfmLWA3FLFW6Kgb4rFljMe8tKFqVllywkJe5ysCzsctWN7O0VacOBJEw5vPlNaWcd2+URSJBWoMCASz34P8xSNOKe34In/AtKE1Sk7xYJeoGhbn7NW8WhnSsqUqUmiRa7mhDCua2usPxbIkAfh0Uy/m5DvaVI8qi5o4Ba5tBmAwqMkqYJb5k1YKAzBswJGmtP8AHhknq5e5MqpWMVLSQgOlRfKZZ01BbgbDjAk7EhZ1cGj8Hdmvd41BEpSUpICbuong5A1IdgH58ozSRLWr9XiFRASB5i7APo/GptQw45J26Ink4l2CirygAhRalEhmsA9OY5wyasqmglIBd2BoeGv20DJQ2UrQQkvUEjMAzt/g3EdBWFAZuBSFJGvluOBBe1Xj04rwQbOIoEg58oBvcebgG16wzB4FSpqktmyioSXo41FOT10vEeJzZhnNQWOTL8gARfhF3siflUfBlJ03iBmTYgOZhuQOBrbSMN0iDpez0Iy+KG3Auj7iFJsXYKqRZ6WJg0TZUsKUhJUmWAVKUQvfdkZWdyVKenRzUxNI2jMLSVlQHlIIY+cuHUtpgFrvui0U22sWspEtHhqShI8stIU13zDzEVLvXWscajydSAssJtoTZpKQlKQCTmzHeSc2U1cJvQNU8mIOKnlaZviLSly6EE0YsCSVHNoWHLSkVBXkLArSgjMACrr5iw0+9C5viTDklpZCy9WqonKa34j1i/ZUXaIB/wC4S008JJIve+vaFAypaXLZW6fuKQo6OEfn7hYd4kpa00UxVboXpR2NQ3Il4hxU5kAZQxFQXrdm/mI5EwASiAxclxyf/P8AiH4oflpQLKKXdt0cAf02HrDxppERTJCKO+Zg493oC4qPSC1zlCWQbKWSx0PIOWFffWjR4lCVzgMoRvAUFBYeUCJvHS2VklBJzHLVyL9Ro1IHJ0iBE4hkBIsHOuoavGjtwcwIZUtRc09YkK8tbh9dW+zrrEGMnl6ZRW4++cekU70QTg1pQd03DFx1+kC7UU6gXBoBTlSO4B8z8Ek6GlHp0c9o7tVJCkhQAOWw4ZlMfvlG0qmK7AI0Axm4Aa/lgF9Ln6j0iiGkW8okywW3SUgueVOeh4aQ5VdEyww+IABKhcEULmjlyDQh2FdIkwe0RUJcZg5S5YlJeujDob8obgcOJiDllKzgE50zKBjbIU1DOGjsvCAKdYCqMHIZn4jWt+do5nXkDO45JVMWrd3lEgA8TQe8T7IwoUpQNgNNC9K6Wju0MMoAAgAvY3q5FbGJ9i4UZVFXEC5y2Luwu7dI6HL0GvA3ZkwIO9epGXvT/BjZYWfkmB5wVnQkgSlDw0AEOFbrlSXN6HKmh3SMXLQSvKCSSaDvGlwuxDMP5CkqUhIBGZs5ygqABZ945a8I5s/HtsDVYrbOGyFK0oVxJKiSWIKgp90O2gZ6Mwiok7UTlNCBm3KJJFvDBVyGW7ebWkDyJCZcxlnNlcKSCMrA1qBQVIbXMRYl5MUFy1aJL7hJObKQFUNQ4a/PmI5YJR13fyTMZttSlzpipqSlVMwrRgADXRgKRU5vy8tXzdmALa33j6xo9v4ZpipjkkteuajO/XTlGamJ3iOcfVwyUoigxGCnKlJWoK8HMQk1YkeZvk/aLPZQyrkrUMstCyWo7itH47tdLxNiZoTKQJayqUHdJdwogCotm3X1FYm2JhcxSSh2CjvKABIBoXsHKSA4+beU8j4tsgkYEKlFC1skqs6X3RuU41HR3NIMTsNcgJYzBmT5FIUMrkszgEEgOG5BoWHUZSQlSkhagtg6jvAMkEJSSaMXD0vSDcKoCSlcyd+I8RIGRDllEOEnMQcgcMpLgvbjxTnNddECz9mIlo8TPLUtCSpSFKYFqU1UH/pu3OM8rCZ2n+CJaSVMEgs9mqagNoBGo+JcXLCCpciXMGZOdP6kpItmdwpw5IqxvFfs4YVj4M4oSU1QskpSXeimuej6NG8c2ocvP5r8QFXOlqWo5naymajFwHJq5avTjAknDJATMBSE5vKd5mYlVxTk/wBYs14hCVFnLg2fLUpIZxWiDwLsdIrjJV5muaXu1R98I94ydCaVG1pSJISZEtQS7KaWFOXzZwASXvUjgXaApm11TSFtUAMyUZgpJovMkBi5JccE9Yz03MynNQLF34N2tB+DUEoBuohyDQC/VzZmBjDwxW/IFzg9spRnUZaQpeapGahu5KwS5c94qMTijRSSlBIbcFG/4mhMQzEFkgitqlhSjdIGntkLJFHrxtDHGrKxKxClEZiCXoTz7s0Pwe0iGKXSySKACpU9eN66tALA1q7OaFubesJEu+pDCnOz846OEaog1M46hJ6371jkDrlh/wBX33jkZpEGyjSUGehcvopyLhgKisdXJOZINCALEHR71Ap8obNSQlDqIpq/LlY/SO4RKlKAQQpTkB2r6tSMv3AGLhTBya07X6c4mw8larNbgo+vCGKQrxiDukEir7pAL2eriJ/xJZqhLNpvWu/b2jTvwQGte+ErDJBq1b82+kBqOZd4KkzfzFKYE1v+0CSXSsEXekesUKD9nSx4gq4Y2pThcRBjCcygVPloC70FBXUNBGz5TrS5DF9dGPKjfSApisyiS9yYF/ISJUXaZc1ITLBUEnKptw71cpALmoKvna9QkOR9I13wmgGbLo6zNGYcU5VFgomgyhQI1JGpgysGC7Oxy0OkqZrMlObX9QApUgisHIRP8GZO3SjKd4nId1OnmzMwsBU3rFzsvCSRKTMWJagFTWSpBBVurKSWU5GYJAAPWkVO0y2GnrKRUZUgAgIBpQVa/F7Xjnf8gTMWFUZqdj6tWNJ8NKmKkqCJa174BCAL5RluQOPRgYyyVNG0+FZyZeGKypSVFSgCkl+FrG3Szx7fqNQ6NMz6As4kS/KTMCWIBqSNBc1s8XaMMtE8iUfEEpQMzI6dSCmqi1mJe/QPQ7aW+InFP9ZAAAFqMwp6Ru8bhE4eWcPNlJSuUiWkqq5UtIXvZLl96r3NnjyzNpJpdohpxoUM4kpSgpKShFacVJISKV04vD0zkzAjKSlQNlZBUuAWU26wf35xDhtkkrBQGfgCQQQyg1Rapez6GHYjZ8xCFUchvICW/pClXdyWSwNTSOKoXoCqx0o7vilBC1EhLjeIqLfqIIazs3XHrYTTVgF3tQK9jGnxcqYllJOXik3LKDUZwMw48IzUhOaaAQ7rqO7mPofp+mKClrUXdyzqLdQCTycj1jWfD2ETNSoZgVMhglSgxJ3gCRlfKRTMHfq2Pw0wALFbNd6ZwodRQekXWAxAYraztTViE1DV1flrGc8W40gL3aGzXQH8yFAgAqcsWmbxDBhwpW4DmANmzDUgTPOoNuvlADMXy5zvDhwu0WhGdGdajlU4OXKQrKK0IYGnrXSKabiMiChBllAI8rGvmrQF6ivURzQbceLIKx+HXNMtS5GZTEeU79ixVmrMN3tekQ4bCIkgZgRnSSAlQISVGm/XMnKU1re5vA20trEy5qVqGZ0FMuzcaNZlAhi4ynobrA4NPgImZSZfhvlWotZ2LGteWjcDC+UYb6/P+xM5nJng23S4UTQgEOQK04XcwROxpAcirFNXtxDEAUNq2rE2JmoUQkJHNQNiLgGlNbaDhWtkS9587Uv868G+kevfZDcdMzimUOE0S+jNzelYbKJZiWDAv2oGY6iG4ya4TapP/IgCpJ43iWQkuAHbQBtBb1j06iB1CioMQ9WerC7sIgnoITmraz6AfPSLKXgSpC5gugZjVIypa+XWobu7QDiZW6pQqlAAJIZiWcCtWJaMxavQFeRcv+k0bVv5iNC9xQ1NaHha9YkJNbWNiOHEfd4FlVIB1IeOpI0jXSsDIypzKSFZQCCmYS4ABqndPb2NIUGyMZikJCRKSRcEy5ZJeodweMKOBuV9/wB/4GzPbQklCEgl6ixS3lL8+F+cP2DLVMxCQk5Ek1UXdIF2Zy5txqGq0SbY3RLSRqVfqfQVfV3s0F/CM3KZylPXDzstqrOUAOeZT0jpT9Fl4KFKyZ1KurUkuVcSSXJJ94JxiEgkmu8qmtD+waBcIk+OkGhzCH7Qm0KdXbu9fl7xtraogJEwjqQQehv7PCSN8P3huXebW0PnAiYauQbx6iFbPXlVmABYKZ/+Cm7uRAuasPSKRDmZ4EtiEYTzcWBP7Rq5cmSjwl+Myz5soco3HGlalj05vGUwKqnRww65hG1xeGkJ3BQsutS/5VKOSN4OORFo5s/aMsdi8MUy5bKWUqbKk5XYjdcJ8pOt68XeAfifCql4RBK0fm5TlCt4bzspOh3YPlYAJUCgh0ZlFiVAiWQSfQE2iD4+xH+nkyfzBkUkFKxwl3FTQgpOmkeWJpyQIwkavZE0JkS63V5Wp5nDl6+kZSNJMOXCJP8AYLcSU697R15t0vk1JWBbIHiYpJbM61LalWdevFo2UuVNny588uoGZlSMwdWRgPMd9QSQaOejxm/ghaETlzFqICZSwCOKwUg2NAHLas0bLDBPgIkSljIozFrJu+YZSnymwIq3CunN+pmk6+hBU5TThK8wSjdWlVRu13SLuWLghxrAe2cQWRIQsCdPWlCgkurKCSpQP9KiA1i5LndhiZ5OLQhYACZaX8r2sWLc4rfjGcJuKSpCiUy5SEOwSXKZimYAPQFze0ecMSctr5Mph/8A1GC5aZCchQASilCVFIeg/S1eG80ed7MYT0OHGZvp7Xixx85a5IKlFTLar/qCjU62Ny8VuzlgT5ZVbOHtx50jqw4uEHH6mhSiyludW6sa9YvNgyFKkrISSnOlDgOTmY5RwJA9mq5jOSiS54mNlsKmBFxnxyaslglKEOQDV3UnlpR41ljr7Ew/CyllRl+GQsqKiaEgBdW40Nq+0UmyZJnkpSC5JTU0BBfM7OrzMwqGBNDGomYkKVISlJSEpzqUnLmJURwsXSQB+8Y7Z+JXJxU0A5TmUFFVwy+Jsed6xyRg/V7git20D480WIWUszM279I3CMKuVlbKWR5U1oQ+UgXVrURh5Ks2ISTUqnAmt3mOa19Y1+PnsshAMuhLVLUG6VetAKavG/1CdRj8GmUU7HKBSAd1QXQgFyHb50PPWDcBVIWtAQAmhUmqlMahTilqZSaQNj5pTIkkKSrIpQS6Rq9wRViLmmkQ7P2yUzXNUnTdoSGe1enOFwbj6V7kM2uEqXJSndcsajVQuwHE1i2xWFUJuRmYCyeLhJ3g4sYpMVNCsRKyk0y1Iq75npejegjQLK5swAAlLHKwAJAKi50J9esU40o/RkyOc4C0KdgwoGNCfMXc3NSNBwgLHYZpIdQdVeAJCiL2UbV5+pe2pSkI3lFgmYres4AYBqO6gXit2ggeAWHkTLSTXzFTq9gB3MZgm6d+TNFVJBzkDQKPLdSSflE3w+n/AFEskOASSHAdgbE68tYHwywMxP8AQoDqoZR/7P2gr4fnFE4EXykA8CaZu1+0dktJ/Q0zQyppSGHhkOW3U2el1DSFB42YpgyAQwqZLm39RDnrCjjuP5/6Zoye0pmZQpVj7mD8EQEAECoLm9wLDtAmOljK71Hu8Ey5ysqUkghLMG+rXj3dONCBS8oxaW8viJu3EQKRnmJ4qL/X947N/wB7/wAh9ImQlImzFJJKUUDjl/Bj06+xAwRvki2Y+gMQTfNS0E4IeZ/6FerPA028bXZEyTrEM1N4lEMmppEuxCdmSgpYSbGh6EgGNtP2bnl4aYpTqnT6Oka5i4skMCHtWsZD4eQDOAUSkMahnFhR+sa/GbRlj8MgErRKXm/2wlW6ltFkKZxwtHLmb5UgZZ4/GtOyZFHcyJtZRMthl3SWUaHnSkZf/qBjfEWh0hKnWSAGbyptpaNUjfnoneNIEoMazGUkgEDd8wqE1A7xj/j+cFzkHMFKynNlSQHDCj3DB+5jx/Twqa14JIzBi12hOPhSk5ndIcPZiQ3KgT7RUGCsQqw4AR9Bq6EL2Ytgf7g0Xk9SWS5IICBQl67xccCFew6RTYNFO3zi4mzcyQFJJBxHqlIbKNLKu0eORbBltsMqOLUpRbfkpIOiVKBaxrRPvEfxJPSZk6Z/ViZyB/xlYdMsf+LqIHAWtEuDnhJxk0JG4pFCHbLMQBoP1BOgvAm2dnqlScPmUCVYYzy2hnKTQ8FDOB3jyg3y+y/oChxUs+BV2zpI4Giw/UfUxRTC3WL7HP4ZBcbqDXmAR2IW8U2HlvMQDqoD3jqiKHZWDRtdiykHD4NDpBXMmqmFt7KZsuWCaVDBZFf0mMdPv3jZ7DlZZeHWvKAZS8gKjZK1qc1cFSkKGgZoxPcSkDyZhCjvlLJRUanLSmgcgcesCmUfxYlAhS1rY0TvZkglybC4JMXXwpsr8RiJYIK0eMCpIIBIkoSpfZyA/PjGV2piSvGqWk+abu3oFLpzsRzjxWLz8AgHBJzT0hwHmVJ0rXh9I0Ixq0BWUskBwCljoQ7FwajWkZzZkrNPlpBAeYmpfjU0raNJiJYXKUoDeKZk5dUslLDJpcmYNdI3ljbVmmVO0ysyJUwqJzLmO5d1Bi9nHnOpeKyQoOHqAQ7XZ61jRfEGzjJwuGBNVpExntmANrfrbtGbAjeNpx18iWWBY4tLEJGYb1TlATU8TYmNPiJWRbBSFJys6ZamIo5LamxZ784yuyazio1YLPYD9o0Gy55zLQAQVCgSAxLVfMeeuseGaLv6IGD7YnAoUndLsDlf+oEsSLboEQbYmIGGIYiYqaVF63JJrytWC9tLClIQMxT4iEkliSEpJUy2Fyt26QP8RykokDKp0qmWNw2fW+p63jMNcV8gZcxZbCSDOAdNQob1vKeRitMW2zMPlxctD8K2qZbkV5uI68j9L+jFl2MMrWakHgwP0jkEqmkFgAwpUnvpxhR87kzJnMVLIA1cijv9iJkKUkuGFjUcoalF2Lnh/ER/i6NmBHAj6x22+qEAmziVqUbkkxMgESiokb6ra8/vnDMRNDMGc8v4ji1uAnQD7++cehBOGwoKdXNvVvrAM/zcv5gtOISP02HGAZl4Y3ZImeI58OiNdYUJabAlAzDUDd1tcReTZAExAzO6SXB5huHvFR8Kzcs+wLgiuljShrT3jVKxckTkLKQoJQoKTR3PIhizP3vHLlclIqBjsyYRmCXHEAN3aM38TSVImICgRuAgEEUJNnj0vD7RwakBShKl0sTkJ65Dft1vTzz44VKOJHhF0+Gn9WarqdjwgwSm500XFoz8TJ3lDmYhaLTYeEEybUEpSkqUxagYXY6qEdcnSsgrApduBUPb/MXaJKHBBYggjW1Rz0g+XsFKyiZLKQAxIBRx1Bq/btGhVhkyxlXhpSlEiimdjwUhPI1IHmjknmiPCzFY+QpCVsvMJpqx8xKgWPcE1gn4rxwWoZS+eShDUGUImOzC/kSavQxNi5KVTUIyFKCpSsqVAlhapSBbrEG1dmnO8lCyGZiQNb2PWGMotpsuOiomyleFPKgS0tDEvotAHsMvtFVsWVnxEtNnV8gT9I1eNwb4WYoLshTpIILM5Dh0lr9oxWGmFKwoXFo9ou06BokmRo9k4wqQgEVly1JBbRphbo8w+sZo2EXOx8QQh3sCGpYqSWHWtopq0TPQP+mWMCJuKnlgmTJmZa03zWtqiSL8BxjygK3kl2Ygv3eNjsqd4WCxar55aEj/APShx417RjZya9h+30gxvbXsSQ/Z84omBQuAr3QU/WNli8Lk2ZNm5WM9UpA0yy5ZS1TTeKa14Ri8Eh1/fSNlt7H/AOi8G7CUNKEEFhqKDleM5k2417on2B/EgJEsTSpwlLBjYCg6UjMzZbPan2IsdpTd1CXJUwqajyvQ9TYDTWKpayRUvRo1ii4qhRc7CkleRkkupTsNDlAB5UPC8XmCyhcwlIVUpLG13Yh9A2o5xRbKmlKZTUH5j0B1Gmrc/pF98PpllM0lyp3QHFaKNQqh0LkFmJpHjmum/wA7MsCw/iTp8tIKQ2eZbdTnUzmjcB0AgDb5PgynHmUog6lhVxo2YesXPw7h1qzzwrKhCMhCVEZvDlpDniCohXXoIpvihSAnCoTQpkAqHNbEU0oIYtPKl7f6XkoDWkXBV/q0EkAOmpsHDezxVSEupI5iDNon80K4sejFh8o6Jq3XwxZqyMhKc4NTcLJcly5SkpudDCiCXPWgBLAMOf0MKPncfy/8M2Z1E/KXFOn+Ikm41KmGUDmwe2ukDrkrBy5C+l/lDJeGW+8msfQpdm7Z2ekqVmoOQGgtDEyzmy3PKCE4Unj/AI+UcRgTQuavqNL0BcCovDaCjikAUYnjaBJ17ECLJMou1D6QFtAMrtFF7Iao8oiAgmardT005fWBoURPhQyhB6kHgfWK7C+ZMWhBDOL1jMqsNEJUW1gHHKJV2EWCptHNnbSK7GKBU/T79IodikQpjTbD2qEywhRYAEEsKVcdf4EZl4LwE5IWAvym/KHJBSWyNRP2soqSRiCQk7qsjEchyYChpSCdnfEU4TPEITMSHBKktQl/0mhYNq0DeHIAH5l7pCnfhWjd4DxK5dsgA0NXPN9bRy8IvVDTRef94lGcJswFO7lyS2cGrkF761BBtFmjHADOjfGYsCUg0Oobe7NGHkK3nJJDNX2g+RjygBg4FyweMzxL2Gyx25j55RNHhZQZanIAbKQXLM4De1eZwYMaHaGPQULAzOoEVN3uTTSM8BxjowR4x6oyyzGDVMZQACTSpDD3eCtmyvDzeJLdJAYgkFJFL2Y6g8BEOw8alJyE7quPyi/TLmTCQmUpRA0Zzy9oJNr0sUrBp+MStBlkMnd8jVyvdNAXf7eKHagGfdBAagIbUn6xqBslX65a5dHZxZns1IzW3A0xgKANrXnBjpS0PGjuwkpzKUpTMLM7uDTlp6xZbexYmKlS0l/1KNbn0taKnZUkLzDPlNND9AYJVslQqSb0I19axuVcrbCvIzbSt4ck0ro7CutG9IrHpBmNw6gcp3lMPnAXaNw6Evtj0RmUAwlTGc3eY1OB3oLkzlIkLILAgpDCpzZQqulKettaTA4koBcOknUdPqPaLBO0gzNuuCzlnFi0eM4u+vJlovNizgjBrKylIOc5n3jQhrORrT+Iy/xIkCcEpdghN2uXUe1YslbTSZZlNQpygcL1vesZ7Gz88xS+J9gGHsIMONqbkyQ2SN6C9opaYhy7pSbWqacyIH2ah1ioDVqeYibbKx4xayWHoK+7x0P+VCXv/dgGAD0FXPDrCjM4slSiRq1ukdjCwxDiWRxcwh85poBEEycTd/aIEEG8cKgIuJnZOhQBLv2hyZmrxCFPZ3hqF/f8w0Owta0tm1o9RXsRFbOW5c3goN9/dY4oiKOis4Hyp6H5xAqJSxiJSY0hJZKbcuHOCfEozRFhVEPQGmsOQoa8e3tGZdg2dSvt6RxSQamvVnhilDiI5mPWCgJUSEG4U3b9/to5MwyXsX0eOJWeo9IKYBsyOdyxHC/1ibYkEsgcfvtEstQH6lDtEZZRpTgBpxiIya3J9YqsKLHCTQ/+4fvkbxey5GFUn/eWJhs7ZRyO7fv6RkRK51h8qZloOcYljb6Y7RffEGyfCk5wtExLhIWnUuHcXGsZ7ZsrMtqWNy3vD8dinSEvuu7c2PLnA2FnZVBUbgpKO+xLn8EpJAyXtQF+mh7Q4YmYK7xbmWHsQIBTiizHMRe5h8rEJCiTmAPt31jDvyissEbTXXMo1Fqtx0aKjHutZITTkX71JMFqxoUbnLzeJETUkUIvzijUXdDoq8Esy1gqCgNaEdOkXGHnyz5iqgof3Zn9IZLCyd0JNWunW1B9YixMoAgFKUnUg/bRp1Jj9CwGLbESpxKVBIIL6jeZ313vaB/iebLUEKQiWlRuUGhpwYNAqJVWZ+rGO+AkNmT0OnpGUqdjboZs2cCllJCm0oKHgWcV1glQlE0lrT/xUFfMA+8QfhUEOJhccgx96QkzlAjMUluIjTflBYPjpyUhk5n0JAH1LGK5SSLxrfxEspp4aVNXNmHViFMRpA8/DYdRIKg/EEkdiFEtFHJXaAoMEWUX4fWDVgMHHeHTMNJSd1RNfv5PE2GlSlf/AClJrRQGn9whlJPZWgF4UETZYBNUGtwQR2LwobQWh6sDUZlJD2qT8n+/aCbISDUkniP5EFy0rKHcsC9xR3qav7QFOkBgQrMavQ0/eBX5GmPTLTXhxcPEkqQihUC7tQ+7fYgZMpunf+YKTKmEOElRNqPb6xMNiVKSCahhyNfu0DqSk3+/SGqK3YpL8DCVLUzse2kOybY2akCgiCJVKiNo0iCsERmZdmajfWkOnSkg0Km04tz4QIkwQoWs3GBrYDTLewhCW3XnD/D0cv2b5x3RqONfp0gsqGIluWBqY4uW1zHa2hGXzYxWQ0yzoX9oehCoaEtcxyp1iKxGmrQZLkLUkEFBcE1UnvR3HQ9oEy844YislmYNYDqysX/UOJ0u1Iim4VQuKdIQMOJpcvDZWiMyiIcCdT3vDiQ0NeKytCreOKVTSkdaOgdIiEhatD6RPKxcxJcKINn19btA7ND0quBWj1gaTEnXjyS5CD/4gf8Aq0JONILsOb6wMWjviCDiiJfxFfK3S0dK0/dIhJHCOKSl7FvvnDQjgzWBhykpGg94jIFi8PS1g/du8JDFAHRukMIHNuUT/iFCj0t9dYi8e768h84iYsidXhQjMPH2EciCkGSplaFJAOjtXgcsG/8AdVCuVJ7Dpw5XgPEKeuhcsH/eogWWtub8hVoKs3ZZTtsKWpKlJSSAE1q40DOAzG1ukS4tcwCqQAoPRGhsXbrU84qpU5SVBaQAoVDh21sae0TzJ85ZJdZJOZxm/c5QIHEO+xmInlzQhqVc25tA6pqk3ufX04QVh5c4klI3riny0EAzZSgo5vNc63jSSDiRJXfnHSYXgkHWOz0EU5xsmMKw9YmQtxEK5ZpRusSSpChoWidEEJSCIXhFrtWOJllrDu8PlpIJLub3+6xgqI/BVpXvHcpetIcJvD2P0vDiM1h6n9zEVDTL4HrX+I6iSm+9yA414w4ilGYXqf8AERiaUlw72sdb1+7xbKhyZT606fxCMgs7/KOlZVrrrrEy02CWd6umgH7wFQKjDKOojpw54kH6QXi5M0DMSgsf0sCQOvZgHMQKUSzAgf3F/wDMNjxIDLNHB/eOmW3KJzKa4NqEsbcOHaOFTBszC2p+vzisOJAAYQSrg8EFCqBvbWHKFQyevH5wWXFEGUtxEJIL1FInykFi/s4hqkMOX3rFY0hnhpvV4aqUm4tEiRTT75RyhoYbEZ4dRw++cPmS6C3rHQgChMcmKFP2+sVgyIIJOgFvttImXh6kJUFNqHHeotEfid45nPGILRJ+HJFMvr10hpkGjh725VjiF8X7cu8dUSTq3OISIyxCiTKeXqIUVgFiY9kEVuXvrSF4BUGKWI+/WFCjDZuh0rZylKodK8R24x38KUVzUJ4C/c1HaFCitlR1S1EByBcOG+35wxFAXKUjibnkGF+XKFChSsB/5aq6A6AVH1eIFqToKdG6QoUNEMRMFdSzUc+0TSvDLuWN2NOrEBz05QoUNbI6UywWFX0BJpYlzo8MOEe3oD6fdYUKMvQjRJVQZWrS1OXG4iVUkMCVFiSGSQ44k2DHvaFCiTsBs3DJAfNeopUDpw50hkuWn9Rp3/yP5hQoldEOSBTp89GaJEyVVcKFKMgl9bwoUEnQpWJYUXJSoWoan5WhEOKehFefN4UKCyOCUOb/APE0HX014REb0ZhZ/wB4UKFGTiACXNCeVuDQ6YByL8W+kKFCTE7ghmDXiKYC7P8AOFCiE4pJB5Q3JcO3COwoUFDU94apHOFChBolwmDSsn8yWiv61N9KiHo2eFf/ACyx1UW9SG/zChRoCVWzGD+PIIt5zyf9NGeOfgSG/MkkE/8A2ClHrTtSFCgYPRFMw7Fs0o8wofUQoUKKkR//2Q=="/>
          <p:cNvSpPr txBox="1"/>
          <p:nvPr/>
        </p:nvSpPr>
        <p:spPr>
          <a:xfrm>
            <a:off x="2136775" y="18367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4" name="Google Shape;124;p1" descr="Image result for tom gates"/>
          <p:cNvSpPr txBox="1"/>
          <p:nvPr/>
        </p:nvSpPr>
        <p:spPr>
          <a:xfrm>
            <a:off x="2289175" y="19891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5" name="Google Shape;125;p1"/>
          <p:cNvSpPr txBox="1"/>
          <p:nvPr/>
        </p:nvSpPr>
        <p:spPr>
          <a:xfrm>
            <a:off x="3143250" y="2160587"/>
            <a:ext cx="1843200" cy="101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000"/>
              <a:buFont typeface="Schoolbell"/>
              <a:buNone/>
            </a:pPr>
            <a:r>
              <a:rPr lang="en-US" sz="1000" b="0" i="0" u="none" dirty="0">
                <a:solidFill>
                  <a:schemeClr val="dk1"/>
                </a:solidFill>
                <a:latin typeface="Schoolbell"/>
                <a:ea typeface="Schoolbell"/>
                <a:cs typeface="Schoolbell"/>
                <a:sym typeface="Schoolbell"/>
              </a:rPr>
              <a:t>Imagine you are the Sheriff of</a:t>
            </a:r>
            <a:endParaRPr dirty="0"/>
          </a:p>
          <a:p>
            <a:pPr marL="0" marR="0" lvl="0" indent="0" algn="l" rtl="0">
              <a:lnSpc>
                <a:spcPct val="100000"/>
              </a:lnSpc>
              <a:spcBef>
                <a:spcPts val="0"/>
              </a:spcBef>
              <a:spcAft>
                <a:spcPts val="0"/>
              </a:spcAft>
              <a:buClr>
                <a:schemeClr val="dk1"/>
              </a:buClr>
              <a:buSzPts val="1000"/>
              <a:buFont typeface="Schoolbell"/>
              <a:buNone/>
            </a:pPr>
            <a:r>
              <a:rPr lang="en-US" sz="1000" b="0" i="0" u="none" dirty="0">
                <a:solidFill>
                  <a:schemeClr val="dk1"/>
                </a:solidFill>
                <a:latin typeface="Schoolbell"/>
                <a:ea typeface="Schoolbell"/>
                <a:cs typeface="Schoolbell"/>
                <a:sym typeface="Schoolbell"/>
              </a:rPr>
              <a:t>Nottingham. Write a letter to King John</a:t>
            </a:r>
            <a:endParaRPr dirty="0"/>
          </a:p>
          <a:p>
            <a:pPr marL="0" marR="0" lvl="0" indent="0" algn="l" rtl="0">
              <a:lnSpc>
                <a:spcPct val="100000"/>
              </a:lnSpc>
              <a:spcBef>
                <a:spcPts val="0"/>
              </a:spcBef>
              <a:spcAft>
                <a:spcPts val="0"/>
              </a:spcAft>
              <a:buClr>
                <a:schemeClr val="dk1"/>
              </a:buClr>
              <a:buSzPts val="1000"/>
              <a:buFont typeface="Schoolbell"/>
              <a:buNone/>
            </a:pPr>
            <a:r>
              <a:rPr lang="en-US" sz="1000" b="0" i="0" u="none" dirty="0">
                <a:solidFill>
                  <a:schemeClr val="dk1"/>
                </a:solidFill>
                <a:latin typeface="Schoolbell"/>
                <a:ea typeface="Schoolbell"/>
                <a:cs typeface="Schoolbell"/>
                <a:sym typeface="Schoolbell"/>
              </a:rPr>
              <a:t>asking for help</a:t>
            </a:r>
            <a:endParaRPr dirty="0"/>
          </a:p>
          <a:p>
            <a:pPr marL="0" marR="0" lvl="0" indent="0" algn="l" rtl="0">
              <a:lnSpc>
                <a:spcPct val="100000"/>
              </a:lnSpc>
              <a:spcBef>
                <a:spcPts val="0"/>
              </a:spcBef>
              <a:spcAft>
                <a:spcPts val="0"/>
              </a:spcAft>
              <a:buClr>
                <a:schemeClr val="dk1"/>
              </a:buClr>
              <a:buSzPts val="1000"/>
              <a:buFont typeface="Schoolbell"/>
              <a:buNone/>
            </a:pPr>
            <a:r>
              <a:rPr lang="en-US" sz="1000" dirty="0">
                <a:solidFill>
                  <a:schemeClr val="dk1"/>
                </a:solidFill>
                <a:latin typeface="Schoolbell"/>
                <a:ea typeface="Schoolbell"/>
                <a:cs typeface="Schoolbell"/>
                <a:sym typeface="Schoolbell"/>
              </a:rPr>
              <a:t>t</a:t>
            </a:r>
            <a:r>
              <a:rPr lang="en-US" sz="1000" b="0" i="0" u="none" dirty="0">
                <a:solidFill>
                  <a:schemeClr val="dk1"/>
                </a:solidFill>
                <a:latin typeface="Schoolbell"/>
                <a:ea typeface="Schoolbell"/>
                <a:cs typeface="Schoolbell"/>
                <a:sym typeface="Schoolbell"/>
              </a:rPr>
              <a:t>o get rid of</a:t>
            </a:r>
            <a:endParaRPr dirty="0"/>
          </a:p>
          <a:p>
            <a:pPr marL="0" marR="0" lvl="0" indent="0" algn="l" rtl="0">
              <a:lnSpc>
                <a:spcPct val="100000"/>
              </a:lnSpc>
              <a:spcBef>
                <a:spcPts val="0"/>
              </a:spcBef>
              <a:spcAft>
                <a:spcPts val="0"/>
              </a:spcAft>
              <a:buClr>
                <a:schemeClr val="dk1"/>
              </a:buClr>
              <a:buSzPts val="1000"/>
              <a:buFont typeface="Schoolbell"/>
              <a:buNone/>
            </a:pPr>
            <a:r>
              <a:rPr lang="en-US" sz="1000" b="0" i="0" u="none" dirty="0">
                <a:solidFill>
                  <a:schemeClr val="dk1"/>
                </a:solidFill>
                <a:latin typeface="Schoolbell"/>
                <a:ea typeface="Schoolbell"/>
                <a:cs typeface="Schoolbell"/>
                <a:sym typeface="Schoolbell"/>
              </a:rPr>
              <a:t>Robin Hood.</a:t>
            </a:r>
            <a:endParaRPr dirty="0"/>
          </a:p>
        </p:txBody>
      </p:sp>
      <p:sp>
        <p:nvSpPr>
          <p:cNvPr id="126" name="Google Shape;126;p1"/>
          <p:cNvSpPr txBox="1"/>
          <p:nvPr/>
        </p:nvSpPr>
        <p:spPr>
          <a:xfrm>
            <a:off x="6983412" y="5634037"/>
            <a:ext cx="1924200" cy="708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Mint your own King John coins, you could make these out of </a:t>
            </a:r>
            <a:r>
              <a:rPr lang="en-US" sz="1000">
                <a:solidFill>
                  <a:schemeClr val="dk1"/>
                </a:solidFill>
                <a:latin typeface="Schoolbell"/>
                <a:ea typeface="Schoolbell"/>
                <a:cs typeface="Schoolbell"/>
                <a:sym typeface="Schoolbell"/>
              </a:rPr>
              <a:t>salt dough</a:t>
            </a:r>
            <a:r>
              <a:rPr lang="en-US" sz="1000" b="0" i="0" u="none">
                <a:solidFill>
                  <a:schemeClr val="dk1"/>
                </a:solidFill>
                <a:latin typeface="Schoolbell"/>
                <a:ea typeface="Schoolbell"/>
                <a:cs typeface="Schoolbell"/>
                <a:sym typeface="Schoolbell"/>
              </a:rPr>
              <a:t> or</a:t>
            </a:r>
            <a:endParaRPr/>
          </a:p>
          <a:p>
            <a:pPr marL="0" marR="0" lvl="0" indent="0" algn="ct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chocolate (these are better!)</a:t>
            </a:r>
            <a:endParaRPr/>
          </a:p>
        </p:txBody>
      </p:sp>
      <p:sp>
        <p:nvSpPr>
          <p:cNvPr id="127" name="Google Shape;127;p1"/>
          <p:cNvSpPr txBox="1"/>
          <p:nvPr/>
        </p:nvSpPr>
        <p:spPr>
          <a:xfrm>
            <a:off x="5091112" y="4981575"/>
            <a:ext cx="1857300" cy="11697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Design and make a shield or banner for Robin Hood and his Merry Men – </a:t>
            </a:r>
            <a:endParaRPr/>
          </a:p>
          <a:p>
            <a:pPr marL="0" marR="0" lvl="0" indent="0" algn="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think carefully</a:t>
            </a:r>
            <a:endParaRPr/>
          </a:p>
          <a:p>
            <a:pPr marL="0" marR="0" lvl="0" indent="0" algn="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 about the </a:t>
            </a:r>
            <a:endParaRPr/>
          </a:p>
          <a:p>
            <a:pPr marL="0" marR="0" lvl="0" indent="0" algn="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style and </a:t>
            </a:r>
            <a:endParaRPr/>
          </a:p>
          <a:p>
            <a:pPr marL="0" marR="0" lvl="0" indent="0" algn="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colours.</a:t>
            </a:r>
            <a:endParaRPr/>
          </a:p>
        </p:txBody>
      </p:sp>
      <p:sp>
        <p:nvSpPr>
          <p:cNvPr id="128" name="Google Shape;128;p1"/>
          <p:cNvSpPr txBox="1"/>
          <p:nvPr/>
        </p:nvSpPr>
        <p:spPr>
          <a:xfrm>
            <a:off x="5079280" y="3551237"/>
            <a:ext cx="1825625" cy="40005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000"/>
              <a:buFont typeface="Schoolbell"/>
              <a:buNone/>
            </a:pPr>
            <a:r>
              <a:rPr lang="en-US" sz="1000" b="0" i="0" u="none" dirty="0">
                <a:solidFill>
                  <a:schemeClr val="dk1"/>
                </a:solidFill>
                <a:latin typeface="Schoolbell"/>
                <a:ea typeface="Schoolbell"/>
                <a:cs typeface="Schoolbell"/>
                <a:sym typeface="Schoolbell"/>
              </a:rPr>
              <a:t>Write a guide to money in Robin Hood’s time.</a:t>
            </a:r>
            <a:endParaRPr dirty="0"/>
          </a:p>
        </p:txBody>
      </p:sp>
      <p:sp>
        <p:nvSpPr>
          <p:cNvPr id="129" name="Google Shape;129;p1"/>
          <p:cNvSpPr txBox="1"/>
          <p:nvPr/>
        </p:nvSpPr>
        <p:spPr>
          <a:xfrm>
            <a:off x="6961187" y="4112420"/>
            <a:ext cx="1898650" cy="86201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000"/>
              <a:buFont typeface="Schoolbell"/>
              <a:buNone/>
            </a:pPr>
            <a:r>
              <a:rPr lang="en-US" sz="1000" b="0" i="0" u="none" dirty="0">
                <a:solidFill>
                  <a:schemeClr val="dk1"/>
                </a:solidFill>
                <a:latin typeface="Schoolbell"/>
                <a:ea typeface="Schoolbell"/>
                <a:cs typeface="Schoolbell"/>
                <a:sym typeface="Schoolbell"/>
              </a:rPr>
              <a:t>Write a secret message from Robin Hood to one of his Merry Men in code (don’t forget to include a key!).</a:t>
            </a:r>
            <a:endParaRPr dirty="0"/>
          </a:p>
        </p:txBody>
      </p:sp>
      <p:sp>
        <p:nvSpPr>
          <p:cNvPr id="130" name="Google Shape;130;p1"/>
          <p:cNvSpPr txBox="1"/>
          <p:nvPr/>
        </p:nvSpPr>
        <p:spPr>
          <a:xfrm>
            <a:off x="3151187" y="5634037"/>
            <a:ext cx="1754187" cy="86201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Research the life of either King Richard the Lionheart, King John or</a:t>
            </a:r>
            <a:endParaRPr/>
          </a:p>
          <a:p>
            <a:pPr marL="0" marR="0" lvl="0" indent="0" algn="ct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Saladin (Arabic leader during the crusades).</a:t>
            </a:r>
            <a:endParaRPr/>
          </a:p>
        </p:txBody>
      </p:sp>
      <p:sp>
        <p:nvSpPr>
          <p:cNvPr id="131" name="Google Shape;131;p1"/>
          <p:cNvSpPr txBox="1"/>
          <p:nvPr/>
        </p:nvSpPr>
        <p:spPr>
          <a:xfrm>
            <a:off x="1530350" y="4981575"/>
            <a:ext cx="1528762" cy="163195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Create a map of Sherwood Forest now, and as it was in Robin Hood’s day.</a:t>
            </a:r>
            <a:endParaRPr/>
          </a:p>
          <a:p>
            <a:pPr marL="0" marR="0" lvl="0" indent="0" algn="ctr" rtl="0">
              <a:lnSpc>
                <a:spcPct val="100000"/>
              </a:lnSpc>
              <a:spcBef>
                <a:spcPts val="0"/>
              </a:spcBef>
              <a:spcAft>
                <a:spcPts val="0"/>
              </a:spcAft>
              <a:buClr>
                <a:schemeClr val="dk1"/>
              </a:buClr>
              <a:buSzPts val="1000"/>
              <a:buFont typeface="Arial"/>
              <a:buNone/>
            </a:pPr>
            <a:endParaRPr sz="1000" b="0" i="0" u="none">
              <a:solidFill>
                <a:schemeClr val="dk1"/>
              </a:solidFill>
              <a:latin typeface="Schoolbell"/>
              <a:ea typeface="Schoolbell"/>
              <a:cs typeface="Schoolbell"/>
              <a:sym typeface="Schoolbell"/>
            </a:endParaRPr>
          </a:p>
          <a:p>
            <a:pPr marL="0" marR="0" lvl="0" indent="0" algn="ct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Draw a picture / make a 3D model of Major Oak</a:t>
            </a:r>
            <a:endParaRPr/>
          </a:p>
          <a:p>
            <a:pPr marL="0" marR="0" lvl="0" indent="0" algn="ct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(Robin’s hideout)</a:t>
            </a:r>
            <a:endParaRPr/>
          </a:p>
          <a:p>
            <a:pPr marL="0" marR="0" lvl="0" indent="0" algn="l" rtl="0">
              <a:lnSpc>
                <a:spcPct val="100000"/>
              </a:lnSpc>
              <a:spcBef>
                <a:spcPts val="0"/>
              </a:spcBef>
              <a:spcAft>
                <a:spcPts val="0"/>
              </a:spcAft>
              <a:buNone/>
            </a:pPr>
            <a:endParaRPr sz="1000" b="0" i="0" u="none">
              <a:solidFill>
                <a:schemeClr val="dk1"/>
              </a:solidFill>
              <a:latin typeface="Schoolbell"/>
              <a:ea typeface="Schoolbell"/>
              <a:cs typeface="Schoolbell"/>
              <a:sym typeface="Schoolbell"/>
            </a:endParaRPr>
          </a:p>
        </p:txBody>
      </p:sp>
      <p:sp>
        <p:nvSpPr>
          <p:cNvPr id="132" name="Google Shape;132;p1"/>
          <p:cNvSpPr txBox="1"/>
          <p:nvPr/>
        </p:nvSpPr>
        <p:spPr>
          <a:xfrm>
            <a:off x="6930095" y="2385268"/>
            <a:ext cx="1924050" cy="40005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000"/>
              <a:buFont typeface="Schoolbell"/>
              <a:buNone/>
            </a:pPr>
            <a:r>
              <a:rPr lang="en-US" sz="1000" b="0" i="0" u="none" dirty="0">
                <a:solidFill>
                  <a:schemeClr val="dk1"/>
                </a:solidFill>
                <a:latin typeface="Schoolbell"/>
                <a:ea typeface="Schoolbell"/>
                <a:cs typeface="Schoolbell"/>
                <a:sym typeface="Schoolbell"/>
              </a:rPr>
              <a:t>Write your own poem (any style) about Robin Hood.</a:t>
            </a:r>
            <a:endParaRPr dirty="0"/>
          </a:p>
        </p:txBody>
      </p:sp>
      <p:sp>
        <p:nvSpPr>
          <p:cNvPr id="133" name="Google Shape;133;p1"/>
          <p:cNvSpPr txBox="1"/>
          <p:nvPr/>
        </p:nvSpPr>
        <p:spPr>
          <a:xfrm>
            <a:off x="5097475" y="2465575"/>
            <a:ext cx="1800300" cy="1015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Write a short</a:t>
            </a:r>
            <a:endParaRPr/>
          </a:p>
          <a:p>
            <a:pPr marL="0" marR="0" lvl="0" indent="0" algn="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newspaper report announcing the archery contest Robin Hood won.  Decide whether your newspaper is for or against Robin first.</a:t>
            </a:r>
            <a:endParaRPr/>
          </a:p>
        </p:txBody>
      </p:sp>
      <p:sp>
        <p:nvSpPr>
          <p:cNvPr id="134" name="Google Shape;134;p1"/>
          <p:cNvSpPr txBox="1"/>
          <p:nvPr/>
        </p:nvSpPr>
        <p:spPr>
          <a:xfrm>
            <a:off x="1449387" y="2843212"/>
            <a:ext cx="1701800" cy="55403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Write a character</a:t>
            </a:r>
            <a:endParaRPr/>
          </a:p>
          <a:p>
            <a:pPr marL="0" marR="0" lvl="0" indent="0" algn="ct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description of one of</a:t>
            </a:r>
            <a:endParaRPr/>
          </a:p>
          <a:p>
            <a:pPr marL="0" marR="0" lvl="0" indent="0" algn="ctr" rtl="0">
              <a:lnSpc>
                <a:spcPct val="100000"/>
              </a:lnSpc>
              <a:spcBef>
                <a:spcPts val="0"/>
              </a:spcBef>
              <a:spcAft>
                <a:spcPts val="0"/>
              </a:spcAft>
              <a:buClr>
                <a:schemeClr val="dk1"/>
              </a:buClr>
              <a:buSzPts val="1000"/>
              <a:buFont typeface="Schoolbell"/>
              <a:buNone/>
            </a:pPr>
            <a:r>
              <a:rPr lang="en-US" sz="1000" b="0" i="0" u="none">
                <a:solidFill>
                  <a:schemeClr val="dk1"/>
                </a:solidFill>
                <a:latin typeface="Schoolbell"/>
                <a:ea typeface="Schoolbell"/>
                <a:cs typeface="Schoolbell"/>
                <a:sym typeface="Schoolbell"/>
              </a:rPr>
              <a:t>the Merry Men.</a:t>
            </a:r>
            <a:endParaRPr/>
          </a:p>
        </p:txBody>
      </p:sp>
      <p:pic>
        <p:nvPicPr>
          <p:cNvPr id="135" name="Google Shape;135;p1"/>
          <p:cNvPicPr preferRelativeResize="0"/>
          <p:nvPr/>
        </p:nvPicPr>
        <p:blipFill rotWithShape="1">
          <a:blip r:embed="rId5">
            <a:alphaModFix/>
          </a:blip>
          <a:srcRect/>
          <a:stretch/>
        </p:blipFill>
        <p:spPr>
          <a:xfrm>
            <a:off x="1506537" y="2255837"/>
            <a:ext cx="1579562" cy="523875"/>
          </a:xfrm>
          <a:prstGeom prst="rect">
            <a:avLst/>
          </a:prstGeom>
          <a:noFill/>
          <a:ln>
            <a:noFill/>
          </a:ln>
        </p:spPr>
      </p:pic>
      <p:pic>
        <p:nvPicPr>
          <p:cNvPr id="136" name="Google Shape;136;p1"/>
          <p:cNvPicPr preferRelativeResize="0"/>
          <p:nvPr/>
        </p:nvPicPr>
        <p:blipFill rotWithShape="1">
          <a:blip r:embed="rId6">
            <a:alphaModFix/>
          </a:blip>
          <a:srcRect/>
          <a:stretch/>
        </p:blipFill>
        <p:spPr>
          <a:xfrm>
            <a:off x="5121434" y="3990974"/>
            <a:ext cx="1693862" cy="882650"/>
          </a:xfrm>
          <a:prstGeom prst="rect">
            <a:avLst/>
          </a:prstGeom>
          <a:noFill/>
          <a:ln>
            <a:noFill/>
          </a:ln>
        </p:spPr>
      </p:pic>
      <p:pic>
        <p:nvPicPr>
          <p:cNvPr id="137" name="Google Shape;137;p1"/>
          <p:cNvPicPr preferRelativeResize="0"/>
          <p:nvPr/>
        </p:nvPicPr>
        <p:blipFill rotWithShape="1">
          <a:blip r:embed="rId7">
            <a:alphaModFix/>
          </a:blip>
          <a:srcRect/>
          <a:stretch/>
        </p:blipFill>
        <p:spPr>
          <a:xfrm>
            <a:off x="233362" y="5662612"/>
            <a:ext cx="1206500" cy="720725"/>
          </a:xfrm>
          <a:prstGeom prst="rect">
            <a:avLst/>
          </a:prstGeom>
          <a:noFill/>
          <a:ln>
            <a:noFill/>
          </a:ln>
        </p:spPr>
      </p:pic>
      <p:pic>
        <p:nvPicPr>
          <p:cNvPr id="138" name="Google Shape;138;p1"/>
          <p:cNvPicPr preferRelativeResize="0"/>
          <p:nvPr/>
        </p:nvPicPr>
        <p:blipFill rotWithShape="1">
          <a:blip r:embed="rId8">
            <a:alphaModFix/>
          </a:blip>
          <a:srcRect/>
          <a:stretch/>
        </p:blipFill>
        <p:spPr>
          <a:xfrm>
            <a:off x="5049850" y="5332400"/>
            <a:ext cx="999924" cy="1015800"/>
          </a:xfrm>
          <a:prstGeom prst="rect">
            <a:avLst/>
          </a:prstGeom>
          <a:noFill/>
          <a:ln>
            <a:noFill/>
          </a:ln>
        </p:spPr>
      </p:pic>
      <p:pic>
        <p:nvPicPr>
          <p:cNvPr id="139" name="Google Shape;139;p1"/>
          <p:cNvPicPr preferRelativeResize="0"/>
          <p:nvPr/>
        </p:nvPicPr>
        <p:blipFill rotWithShape="1">
          <a:blip r:embed="rId9">
            <a:alphaModFix/>
          </a:blip>
          <a:srcRect/>
          <a:stretch/>
        </p:blipFill>
        <p:spPr>
          <a:xfrm>
            <a:off x="7319962" y="5006975"/>
            <a:ext cx="1223962" cy="631825"/>
          </a:xfrm>
          <a:prstGeom prst="rect">
            <a:avLst/>
          </a:prstGeom>
          <a:noFill/>
          <a:ln>
            <a:noFill/>
          </a:ln>
        </p:spPr>
      </p:pic>
      <p:pic>
        <p:nvPicPr>
          <p:cNvPr id="140" name="Google Shape;140;p1"/>
          <p:cNvPicPr preferRelativeResize="0"/>
          <p:nvPr/>
        </p:nvPicPr>
        <p:blipFill rotWithShape="1">
          <a:blip r:embed="rId10">
            <a:alphaModFix/>
          </a:blip>
          <a:srcRect/>
          <a:stretch/>
        </p:blipFill>
        <p:spPr>
          <a:xfrm>
            <a:off x="3173412" y="5119687"/>
            <a:ext cx="777875" cy="546100"/>
          </a:xfrm>
          <a:prstGeom prst="rect">
            <a:avLst/>
          </a:prstGeom>
          <a:noFill/>
          <a:ln>
            <a:noFill/>
          </a:ln>
        </p:spPr>
      </p:pic>
      <p:pic>
        <p:nvPicPr>
          <p:cNvPr id="141" name="Google Shape;141;p1"/>
          <p:cNvPicPr preferRelativeResize="0"/>
          <p:nvPr/>
        </p:nvPicPr>
        <p:blipFill rotWithShape="1">
          <a:blip r:embed="rId11">
            <a:alphaModFix/>
          </a:blip>
          <a:srcRect/>
          <a:stretch/>
        </p:blipFill>
        <p:spPr>
          <a:xfrm>
            <a:off x="4457700" y="4989512"/>
            <a:ext cx="500062" cy="623887"/>
          </a:xfrm>
          <a:prstGeom prst="rect">
            <a:avLst/>
          </a:prstGeom>
          <a:noFill/>
          <a:ln>
            <a:noFill/>
          </a:ln>
        </p:spPr>
      </p:pic>
      <p:pic>
        <p:nvPicPr>
          <p:cNvPr id="142" name="Google Shape;142;p1"/>
          <p:cNvPicPr preferRelativeResize="0"/>
          <p:nvPr/>
        </p:nvPicPr>
        <p:blipFill rotWithShape="1">
          <a:blip r:embed="rId12">
            <a:alphaModFix/>
          </a:blip>
          <a:srcRect/>
          <a:stretch/>
        </p:blipFill>
        <p:spPr>
          <a:xfrm>
            <a:off x="3900487" y="4957762"/>
            <a:ext cx="614362" cy="714375"/>
          </a:xfrm>
          <a:prstGeom prst="rect">
            <a:avLst/>
          </a:prstGeom>
          <a:noFill/>
          <a:ln>
            <a:noFill/>
          </a:ln>
        </p:spPr>
      </p:pic>
      <p:pic>
        <p:nvPicPr>
          <p:cNvPr id="143" name="Google Shape;143;p1"/>
          <p:cNvPicPr preferRelativeResize="0"/>
          <p:nvPr/>
        </p:nvPicPr>
        <p:blipFill rotWithShape="1">
          <a:blip r:embed="rId13">
            <a:alphaModFix/>
          </a:blip>
          <a:srcRect/>
          <a:stretch/>
        </p:blipFill>
        <p:spPr>
          <a:xfrm>
            <a:off x="4033271" y="2791476"/>
            <a:ext cx="902263" cy="636013"/>
          </a:xfrm>
          <a:prstGeom prst="rect">
            <a:avLst/>
          </a:prstGeom>
          <a:noFill/>
          <a:ln>
            <a:noFill/>
          </a:ln>
        </p:spPr>
      </p:pic>
      <p:pic>
        <p:nvPicPr>
          <p:cNvPr id="144" name="Google Shape;144;p1"/>
          <p:cNvPicPr preferRelativeResize="0"/>
          <p:nvPr/>
        </p:nvPicPr>
        <p:blipFill rotWithShape="1">
          <a:blip r:embed="rId14">
            <a:alphaModFix/>
          </a:blip>
          <a:srcRect/>
          <a:stretch/>
        </p:blipFill>
        <p:spPr>
          <a:xfrm>
            <a:off x="5027612" y="2171699"/>
            <a:ext cx="874902" cy="468681"/>
          </a:xfrm>
          <a:prstGeom prst="rect">
            <a:avLst/>
          </a:prstGeom>
          <a:noFill/>
          <a:ln>
            <a:noFill/>
          </a:ln>
        </p:spPr>
      </p:pic>
      <p:pic>
        <p:nvPicPr>
          <p:cNvPr id="145" name="Google Shape;145;p1"/>
          <p:cNvPicPr preferRelativeResize="0"/>
          <p:nvPr/>
        </p:nvPicPr>
        <p:blipFill rotWithShape="1">
          <a:blip r:embed="rId15">
            <a:alphaModFix/>
          </a:blip>
          <a:srcRect/>
          <a:stretch/>
        </p:blipFill>
        <p:spPr>
          <a:xfrm>
            <a:off x="8153523" y="2736977"/>
            <a:ext cx="626939" cy="663448"/>
          </a:xfrm>
          <a:prstGeom prst="rect">
            <a:avLst/>
          </a:prstGeom>
          <a:noFill/>
          <a:ln>
            <a:noFill/>
          </a:ln>
        </p:spPr>
      </p:pic>
      <p:sp>
        <p:nvSpPr>
          <p:cNvPr id="146" name="Google Shape;146;p1"/>
          <p:cNvSpPr txBox="1"/>
          <p:nvPr/>
        </p:nvSpPr>
        <p:spPr>
          <a:xfrm>
            <a:off x="1498600" y="4171950"/>
            <a:ext cx="1592400" cy="246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000"/>
              <a:buFont typeface="Schoolbell"/>
              <a:buNone/>
            </a:pPr>
            <a:r>
              <a:rPr lang="en-US" sz="1000">
                <a:solidFill>
                  <a:schemeClr val="dk1"/>
                </a:solidFill>
                <a:latin typeface="Schoolbell"/>
                <a:ea typeface="Schoolbell"/>
                <a:cs typeface="Schoolbell"/>
                <a:sym typeface="Schoolbell"/>
              </a:rPr>
              <a:t> </a:t>
            </a:r>
            <a:endParaRPr/>
          </a:p>
        </p:txBody>
      </p:sp>
      <p:pic>
        <p:nvPicPr>
          <p:cNvPr id="147" name="Google Shape;147;p1"/>
          <p:cNvPicPr preferRelativeResize="0"/>
          <p:nvPr/>
        </p:nvPicPr>
        <p:blipFill rotWithShape="1">
          <a:blip r:embed="rId16">
            <a:alphaModFix/>
          </a:blip>
          <a:srcRect/>
          <a:stretch/>
        </p:blipFill>
        <p:spPr>
          <a:xfrm>
            <a:off x="7029449" y="3559302"/>
            <a:ext cx="1781175" cy="619125"/>
          </a:xfrm>
          <a:prstGeom prst="rect">
            <a:avLst/>
          </a:prstGeom>
          <a:noFill/>
          <a:ln>
            <a:noFill/>
          </a:ln>
        </p:spPr>
      </p:pic>
      <p:sp>
        <p:nvSpPr>
          <p:cNvPr id="148" name="Google Shape;148;p1"/>
          <p:cNvSpPr txBox="1"/>
          <p:nvPr/>
        </p:nvSpPr>
        <p:spPr>
          <a:xfrm>
            <a:off x="1459473" y="3509631"/>
            <a:ext cx="1675121" cy="70784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000"/>
              <a:buFont typeface="Schoolbell"/>
              <a:buNone/>
            </a:pPr>
            <a:r>
              <a:rPr lang="en-US" sz="1000" b="0" i="0" u="none" dirty="0">
                <a:solidFill>
                  <a:schemeClr val="dk1"/>
                </a:solidFill>
                <a:latin typeface="Schoolbell"/>
                <a:ea typeface="Schoolbell"/>
                <a:cs typeface="Schoolbell"/>
                <a:sym typeface="Schoolbell"/>
              </a:rPr>
              <a:t>Learn all your x-tables and their related division facts.</a:t>
            </a:r>
            <a:endParaRPr dirty="0"/>
          </a:p>
          <a:p>
            <a:pPr marL="0" marR="0" lvl="0" indent="0" algn="ctr" rtl="0">
              <a:lnSpc>
                <a:spcPct val="100000"/>
              </a:lnSpc>
              <a:spcBef>
                <a:spcPts val="0"/>
              </a:spcBef>
              <a:spcAft>
                <a:spcPts val="0"/>
              </a:spcAft>
              <a:buClr>
                <a:schemeClr val="dk1"/>
              </a:buClr>
              <a:buSzPts val="1000"/>
              <a:buFont typeface="Schoolbell"/>
              <a:buNone/>
            </a:pPr>
            <a:r>
              <a:rPr lang="en-US" sz="1000" b="0" i="0" u="none" dirty="0">
                <a:solidFill>
                  <a:schemeClr val="dk1"/>
                </a:solidFill>
                <a:latin typeface="Schoolbell"/>
                <a:ea typeface="Schoolbell"/>
                <a:cs typeface="Schoolbell"/>
                <a:sym typeface="Schoolbell"/>
              </a:rPr>
              <a:t>Remember, practice makes perfect!</a:t>
            </a:r>
            <a:endParaRPr dirty="0"/>
          </a:p>
        </p:txBody>
      </p:sp>
      <p:pic>
        <p:nvPicPr>
          <p:cNvPr id="2" name="Picture 1">
            <a:extLst>
              <a:ext uri="{FF2B5EF4-FFF2-40B4-BE49-F238E27FC236}">
                <a16:creationId xmlns:a16="http://schemas.microsoft.com/office/drawing/2014/main" id="{0B6DBE1B-480A-4870-B588-A15026CFF315}"/>
              </a:ext>
            </a:extLst>
          </p:cNvPr>
          <p:cNvPicPr>
            <a:picLocks noChangeAspect="1"/>
          </p:cNvPicPr>
          <p:nvPr/>
        </p:nvPicPr>
        <p:blipFill>
          <a:blip r:embed="rId17"/>
          <a:stretch>
            <a:fillRect/>
          </a:stretch>
        </p:blipFill>
        <p:spPr>
          <a:xfrm>
            <a:off x="1982104" y="4215557"/>
            <a:ext cx="675529" cy="675529"/>
          </a:xfrm>
          <a:prstGeom prst="rect">
            <a:avLst/>
          </a:prstGeom>
        </p:spPr>
      </p:pic>
      <p:pic>
        <p:nvPicPr>
          <p:cNvPr id="3" name="Picture 2">
            <a:extLst>
              <a:ext uri="{FF2B5EF4-FFF2-40B4-BE49-F238E27FC236}">
                <a16:creationId xmlns:a16="http://schemas.microsoft.com/office/drawing/2014/main" id="{CF5662F7-9DBB-4A95-A7FC-94440B236E43}"/>
              </a:ext>
            </a:extLst>
          </p:cNvPr>
          <p:cNvPicPr>
            <a:picLocks noChangeAspect="1"/>
          </p:cNvPicPr>
          <p:nvPr/>
        </p:nvPicPr>
        <p:blipFill>
          <a:blip r:embed="rId18"/>
          <a:stretch>
            <a:fillRect/>
          </a:stretch>
        </p:blipFill>
        <p:spPr>
          <a:xfrm>
            <a:off x="3197304" y="3625093"/>
            <a:ext cx="1748785" cy="632939"/>
          </a:xfrm>
          <a:prstGeom prst="rect">
            <a:avLst/>
          </a:prstGeom>
        </p:spPr>
      </p:pic>
      <p:sp>
        <p:nvSpPr>
          <p:cNvPr id="5" name="TextBox 4">
            <a:extLst>
              <a:ext uri="{FF2B5EF4-FFF2-40B4-BE49-F238E27FC236}">
                <a16:creationId xmlns:a16="http://schemas.microsoft.com/office/drawing/2014/main" id="{DDD10FF8-4EED-4266-9C37-B3B7F88E99CE}"/>
              </a:ext>
            </a:extLst>
          </p:cNvPr>
          <p:cNvSpPr txBox="1"/>
          <p:nvPr/>
        </p:nvSpPr>
        <p:spPr>
          <a:xfrm>
            <a:off x="3191745" y="4287637"/>
            <a:ext cx="1743793" cy="400110"/>
          </a:xfrm>
          <a:prstGeom prst="rect">
            <a:avLst/>
          </a:prstGeom>
          <a:noFill/>
        </p:spPr>
        <p:txBody>
          <a:bodyPr wrap="square" rtlCol="0">
            <a:spAutoFit/>
          </a:bodyPr>
          <a:lstStyle/>
          <a:p>
            <a:r>
              <a:rPr lang="en-GB" sz="1000" dirty="0">
                <a:latin typeface="Schoolbell" panose="020B0604020202020204" charset="0"/>
              </a:rPr>
              <a:t>Practise rounding integers to the nearest 10, 100 and 1,000</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343</Words>
  <Application>Microsoft Office PowerPoint</Application>
  <PresentationFormat>On-screen Show (4:3)</PresentationFormat>
  <Paragraphs>44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Schoolbell</vt:lpstr>
      <vt:lpstr>Arial</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Corinne</dc:creator>
  <cp:lastModifiedBy>Lucy Button</cp:lastModifiedBy>
  <cp:revision>7</cp:revision>
  <dcterms:created xsi:type="dcterms:W3CDTF">2014-03-04T13:46:12Z</dcterms:created>
  <dcterms:modified xsi:type="dcterms:W3CDTF">2026-04-20T15:49:24Z</dcterms:modified>
</cp:coreProperties>
</file>