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7" r:id="rId5"/>
    <p:sldMasterId id="2147483679" r:id="rId6"/>
    <p:sldMasterId id="2147483682" r:id="rId7"/>
  </p:sldMasterIdLst>
  <p:notesMasterIdLst>
    <p:notesMasterId r:id="rId66"/>
  </p:notesMasterIdLst>
  <p:sldIdLst>
    <p:sldId id="296" r:id="rId8"/>
    <p:sldId id="306" r:id="rId9"/>
    <p:sldId id="327" r:id="rId10"/>
    <p:sldId id="328" r:id="rId11"/>
    <p:sldId id="329" r:id="rId12"/>
    <p:sldId id="330" r:id="rId13"/>
    <p:sldId id="331" r:id="rId14"/>
    <p:sldId id="307" r:id="rId15"/>
    <p:sldId id="308" r:id="rId16"/>
    <p:sldId id="332" r:id="rId17"/>
    <p:sldId id="333" r:id="rId18"/>
    <p:sldId id="334" r:id="rId19"/>
    <p:sldId id="326" r:id="rId20"/>
    <p:sldId id="309" r:id="rId21"/>
    <p:sldId id="335" r:id="rId22"/>
    <p:sldId id="336" r:id="rId23"/>
    <p:sldId id="337" r:id="rId24"/>
    <p:sldId id="338" r:id="rId25"/>
    <p:sldId id="339" r:id="rId26"/>
    <p:sldId id="373" r:id="rId27"/>
    <p:sldId id="310" r:id="rId28"/>
    <p:sldId id="340" r:id="rId29"/>
    <p:sldId id="374" r:id="rId30"/>
    <p:sldId id="342" r:id="rId31"/>
    <p:sldId id="375" r:id="rId32"/>
    <p:sldId id="376" r:id="rId33"/>
    <p:sldId id="365" r:id="rId34"/>
    <p:sldId id="311" r:id="rId35"/>
    <p:sldId id="312" r:id="rId36"/>
    <p:sldId id="377" r:id="rId37"/>
    <p:sldId id="313" r:id="rId38"/>
    <p:sldId id="345" r:id="rId39"/>
    <p:sldId id="315" r:id="rId40"/>
    <p:sldId id="371" r:id="rId41"/>
    <p:sldId id="347" r:id="rId42"/>
    <p:sldId id="348" r:id="rId43"/>
    <p:sldId id="349" r:id="rId44"/>
    <p:sldId id="366" r:id="rId45"/>
    <p:sldId id="316" r:id="rId46"/>
    <p:sldId id="317" r:id="rId47"/>
    <p:sldId id="350" r:id="rId48"/>
    <p:sldId id="318" r:id="rId49"/>
    <p:sldId id="352" r:id="rId50"/>
    <p:sldId id="319" r:id="rId51"/>
    <p:sldId id="353" r:id="rId52"/>
    <p:sldId id="351" r:id="rId53"/>
    <p:sldId id="367" r:id="rId54"/>
    <p:sldId id="370" r:id="rId55"/>
    <p:sldId id="368" r:id="rId56"/>
    <p:sldId id="320" r:id="rId57"/>
    <p:sldId id="321" r:id="rId58"/>
    <p:sldId id="323" r:id="rId59"/>
    <p:sldId id="357" r:id="rId60"/>
    <p:sldId id="358" r:id="rId61"/>
    <p:sldId id="362" r:id="rId62"/>
    <p:sldId id="324" r:id="rId63"/>
    <p:sldId id="325" r:id="rId64"/>
    <p:sldId id="369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0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AFF"/>
    <a:srgbClr val="CCECFF"/>
    <a:srgbClr val="CCFFFF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113" d="100"/>
          <a:sy n="113" d="100"/>
        </p:scale>
        <p:origin x="336" y="92"/>
      </p:cViewPr>
      <p:guideLst>
        <p:guide orient="horz" pos="2772"/>
        <p:guide pos="30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4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commentAuthors" Target="commentAuthor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Clegg" userId="c6df1435-7a36-4b38-be4d-16e68e91152f" providerId="ADAL" clId="{16EB7CEF-660B-479A-B26E-F143D874CC4C}"/>
    <pc:docChg chg="undo custSel delSld modSld">
      <pc:chgData name="James Clegg" userId="c6df1435-7a36-4b38-be4d-16e68e91152f" providerId="ADAL" clId="{16EB7CEF-660B-479A-B26E-F143D874CC4C}" dt="2021-05-05T17:24:40.524" v="15"/>
      <pc:docMkLst>
        <pc:docMk/>
      </pc:docMkLst>
      <pc:sldChg chg="addSp delSp modSp delAnim">
        <pc:chgData name="James Clegg" userId="c6df1435-7a36-4b38-be4d-16e68e91152f" providerId="ADAL" clId="{16EB7CEF-660B-479A-B26E-F143D874CC4C}" dt="2021-05-05T17:24:31.916" v="13" actId="14100"/>
        <pc:sldMkLst>
          <pc:docMk/>
          <pc:sldMk cId="3186497592" sldId="319"/>
        </pc:sldMkLst>
        <pc:picChg chg="mod">
          <ac:chgData name="James Clegg" userId="c6df1435-7a36-4b38-be4d-16e68e91152f" providerId="ADAL" clId="{16EB7CEF-660B-479A-B26E-F143D874CC4C}" dt="2021-05-05T17:24:20.674" v="11" actId="14100"/>
          <ac:picMkLst>
            <pc:docMk/>
            <pc:sldMk cId="3186497592" sldId="319"/>
            <ac:picMk id="5" creationId="{00000000-0000-0000-0000-000000000000}"/>
          </ac:picMkLst>
        </pc:picChg>
        <pc:cxnChg chg="mod">
          <ac:chgData name="James Clegg" userId="c6df1435-7a36-4b38-be4d-16e68e91152f" providerId="ADAL" clId="{16EB7CEF-660B-479A-B26E-F143D874CC4C}" dt="2021-05-05T17:24:31.916" v="13" actId="14100"/>
          <ac:cxnSpMkLst>
            <pc:docMk/>
            <pc:sldMk cId="3186497592" sldId="319"/>
            <ac:cxnSpMk id="10" creationId="{00000000-0000-0000-0000-000000000000}"/>
          </ac:cxnSpMkLst>
        </pc:cxnChg>
        <pc:cxnChg chg="del">
          <ac:chgData name="James Clegg" userId="c6df1435-7a36-4b38-be4d-16e68e91152f" providerId="ADAL" clId="{16EB7CEF-660B-479A-B26E-F143D874CC4C}" dt="2021-05-05T17:24:05.761" v="6" actId="478"/>
          <ac:cxnSpMkLst>
            <pc:docMk/>
            <pc:sldMk cId="3186497592" sldId="319"/>
            <ac:cxnSpMk id="12" creationId="{00000000-0000-0000-0000-000000000000}"/>
          </ac:cxnSpMkLst>
        </pc:cxnChg>
        <pc:cxnChg chg="add mod">
          <ac:chgData name="James Clegg" userId="c6df1435-7a36-4b38-be4d-16e68e91152f" providerId="ADAL" clId="{16EB7CEF-660B-479A-B26E-F143D874CC4C}" dt="2021-05-05T17:24:28.608" v="12" actId="14100"/>
          <ac:cxnSpMkLst>
            <pc:docMk/>
            <pc:sldMk cId="3186497592" sldId="319"/>
            <ac:cxnSpMk id="27" creationId="{B1FE0741-FEFE-441B-A012-AF67A708A5BA}"/>
          </ac:cxnSpMkLst>
        </pc:cxnChg>
      </pc:sldChg>
      <pc:sldChg chg="del">
        <pc:chgData name="James Clegg" userId="c6df1435-7a36-4b38-be4d-16e68e91152f" providerId="ADAL" clId="{16EB7CEF-660B-479A-B26E-F143D874CC4C}" dt="2021-05-05T17:23:01.236" v="0" actId="2696"/>
        <pc:sldMkLst>
          <pc:docMk/>
          <pc:sldMk cId="913513037" sldId="343"/>
        </pc:sldMkLst>
      </pc:sldChg>
      <pc:sldChg chg="del">
        <pc:chgData name="James Clegg" userId="c6df1435-7a36-4b38-be4d-16e68e91152f" providerId="ADAL" clId="{16EB7CEF-660B-479A-B26E-F143D874CC4C}" dt="2021-05-05T17:23:31.037" v="5" actId="2696"/>
        <pc:sldMkLst>
          <pc:docMk/>
          <pc:sldMk cId="3115930578" sldId="344"/>
        </pc:sldMkLst>
      </pc:sldChg>
      <pc:sldChg chg="addSp delSp">
        <pc:chgData name="James Clegg" userId="c6df1435-7a36-4b38-be4d-16e68e91152f" providerId="ADAL" clId="{16EB7CEF-660B-479A-B26E-F143D874CC4C}" dt="2021-05-05T17:24:40.524" v="15"/>
        <pc:sldMkLst>
          <pc:docMk/>
          <pc:sldMk cId="929211533" sldId="353"/>
        </pc:sldMkLst>
        <pc:cxnChg chg="del">
          <ac:chgData name="James Clegg" userId="c6df1435-7a36-4b38-be4d-16e68e91152f" providerId="ADAL" clId="{16EB7CEF-660B-479A-B26E-F143D874CC4C}" dt="2021-05-05T17:24:40.289" v="14" actId="478"/>
          <ac:cxnSpMkLst>
            <pc:docMk/>
            <pc:sldMk cId="929211533" sldId="353"/>
            <ac:cxnSpMk id="20" creationId="{D3AADB22-6169-4DE0-9772-CC63065291B7}"/>
          </ac:cxnSpMkLst>
        </pc:cxnChg>
        <pc:cxnChg chg="del">
          <ac:chgData name="James Clegg" userId="c6df1435-7a36-4b38-be4d-16e68e91152f" providerId="ADAL" clId="{16EB7CEF-660B-479A-B26E-F143D874CC4C}" dt="2021-05-05T17:24:40.289" v="14" actId="478"/>
          <ac:cxnSpMkLst>
            <pc:docMk/>
            <pc:sldMk cId="929211533" sldId="353"/>
            <ac:cxnSpMk id="21" creationId="{D0087314-AD8B-4C8C-BDCB-E8DB23265370}"/>
          </ac:cxnSpMkLst>
        </pc:cxnChg>
        <pc:cxnChg chg="add">
          <ac:chgData name="James Clegg" userId="c6df1435-7a36-4b38-be4d-16e68e91152f" providerId="ADAL" clId="{16EB7CEF-660B-479A-B26E-F143D874CC4C}" dt="2021-05-05T17:24:40.524" v="15"/>
          <ac:cxnSpMkLst>
            <pc:docMk/>
            <pc:sldMk cId="929211533" sldId="353"/>
            <ac:cxnSpMk id="23" creationId="{8854A4FD-458F-4C67-A9A3-E5D01EC76018}"/>
          </ac:cxnSpMkLst>
        </pc:cxnChg>
        <pc:cxnChg chg="add">
          <ac:chgData name="James Clegg" userId="c6df1435-7a36-4b38-be4d-16e68e91152f" providerId="ADAL" clId="{16EB7CEF-660B-479A-B26E-F143D874CC4C}" dt="2021-05-05T17:24:40.524" v="15"/>
          <ac:cxnSpMkLst>
            <pc:docMk/>
            <pc:sldMk cId="929211533" sldId="353"/>
            <ac:cxnSpMk id="24" creationId="{DC90E85F-42EC-475D-B569-96A89FA4CAEA}"/>
          </ac:cxnSpMkLst>
        </pc:cxnChg>
      </pc:sldChg>
      <pc:sldChg chg="del">
        <pc:chgData name="James Clegg" userId="c6df1435-7a36-4b38-be4d-16e68e91152f" providerId="ADAL" clId="{16EB7CEF-660B-479A-B26E-F143D874CC4C}" dt="2021-05-05T17:23:01.299" v="1" actId="2696"/>
        <pc:sldMkLst>
          <pc:docMk/>
          <pc:sldMk cId="3667701008" sldId="372"/>
        </pc:sldMkLst>
      </pc:sldChg>
      <pc:sldChg chg="delSp delAnim">
        <pc:chgData name="James Clegg" userId="c6df1435-7a36-4b38-be4d-16e68e91152f" providerId="ADAL" clId="{16EB7CEF-660B-479A-B26E-F143D874CC4C}" dt="2021-05-05T17:23:03.747" v="2" actId="478"/>
        <pc:sldMkLst>
          <pc:docMk/>
          <pc:sldMk cId="3854054971" sldId="375"/>
        </pc:sldMkLst>
        <pc:picChg chg="del">
          <ac:chgData name="James Clegg" userId="c6df1435-7a36-4b38-be4d-16e68e91152f" providerId="ADAL" clId="{16EB7CEF-660B-479A-B26E-F143D874CC4C}" dt="2021-05-05T17:23:03.747" v="2" actId="478"/>
          <ac:picMkLst>
            <pc:docMk/>
            <pc:sldMk cId="3854054971" sldId="375"/>
            <ac:picMk id="13" creationId="{00000000-0000-0000-0000-000000000000}"/>
          </ac:picMkLst>
        </pc:picChg>
      </pc:sldChg>
      <pc:sldChg chg="delSp delAnim">
        <pc:chgData name="James Clegg" userId="c6df1435-7a36-4b38-be4d-16e68e91152f" providerId="ADAL" clId="{16EB7CEF-660B-479A-B26E-F143D874CC4C}" dt="2021-05-05T17:23:06.713" v="3" actId="478"/>
        <pc:sldMkLst>
          <pc:docMk/>
          <pc:sldMk cId="3463965576" sldId="376"/>
        </pc:sldMkLst>
        <pc:picChg chg="del">
          <ac:chgData name="James Clegg" userId="c6df1435-7a36-4b38-be4d-16e68e91152f" providerId="ADAL" clId="{16EB7CEF-660B-479A-B26E-F143D874CC4C}" dt="2021-05-05T17:23:06.713" v="3" actId="478"/>
          <ac:picMkLst>
            <pc:docMk/>
            <pc:sldMk cId="3463965576" sldId="376"/>
            <ac:picMk id="2" creationId="{00000000-0000-0000-0000-000000000000}"/>
          </ac:picMkLst>
        </pc:picChg>
      </pc:sldChg>
      <pc:sldChg chg="delSp delAnim">
        <pc:chgData name="James Clegg" userId="c6df1435-7a36-4b38-be4d-16e68e91152f" providerId="ADAL" clId="{16EB7CEF-660B-479A-B26E-F143D874CC4C}" dt="2021-05-05T17:23:29.840" v="4" actId="478"/>
        <pc:sldMkLst>
          <pc:docMk/>
          <pc:sldMk cId="527381598" sldId="377"/>
        </pc:sldMkLst>
        <pc:picChg chg="del">
          <ac:chgData name="James Clegg" userId="c6df1435-7a36-4b38-be4d-16e68e91152f" providerId="ADAL" clId="{16EB7CEF-660B-479A-B26E-F143D874CC4C}" dt="2021-05-05T17:23:29.840" v="4" actId="478"/>
          <ac:picMkLst>
            <pc:docMk/>
            <pc:sldMk cId="527381598" sldId="377"/>
            <ac:picMk id="3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05/05/2021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05/05/2021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290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8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1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Relationship Id="rId6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6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6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9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7.xml"/><Relationship Id="rId10" Type="http://schemas.openxmlformats.org/officeDocument/2006/relationships/image" Target="../media/image57.png"/><Relationship Id="rId4" Type="http://schemas.openxmlformats.org/officeDocument/2006/relationships/image" Target="../media/image11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9.png"/><Relationship Id="rId7" Type="http://schemas.openxmlformats.org/officeDocument/2006/relationships/image" Target="../media/image5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7" Type="http://schemas.openxmlformats.org/officeDocument/2006/relationships/image" Target="../media/image6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6" Type="http://schemas.openxmlformats.org/officeDocument/2006/relationships/image" Target="../media/image69.png"/><Relationship Id="rId5" Type="http://schemas.openxmlformats.org/officeDocument/2006/relationships/image" Target="../media/image7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5.xml"/><Relationship Id="rId6" Type="http://schemas.openxmlformats.org/officeDocument/2006/relationships/image" Target="../media/image69.png"/><Relationship Id="rId5" Type="http://schemas.openxmlformats.org/officeDocument/2006/relationships/image" Target="../media/image67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1.png"/><Relationship Id="rId7" Type="http://schemas.openxmlformats.org/officeDocument/2006/relationships/image" Target="../media/image70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Relationship Id="rId6" Type="http://schemas.openxmlformats.org/officeDocument/2006/relationships/image" Target="../media/image160.png"/><Relationship Id="rId11" Type="http://schemas.openxmlformats.org/officeDocument/2006/relationships/image" Target="../media/image6.png"/><Relationship Id="rId10" Type="http://schemas.openxmlformats.org/officeDocument/2006/relationships/image" Target="../media/image7.png"/><Relationship Id="rId9" Type="http://schemas.openxmlformats.org/officeDocument/2006/relationships/image" Target="../media/image7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0.png"/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Relationship Id="rId11" Type="http://schemas.openxmlformats.org/officeDocument/2006/relationships/image" Target="../media/image690.png"/><Relationship Id="rId5" Type="http://schemas.openxmlformats.org/officeDocument/2006/relationships/image" Target="../media/image78.png"/><Relationship Id="rId10" Type="http://schemas.openxmlformats.org/officeDocument/2006/relationships/image" Target="../media/image74.png"/><Relationship Id="rId4" Type="http://schemas.openxmlformats.org/officeDocument/2006/relationships/image" Target="../media/image16.png"/><Relationship Id="rId9" Type="http://schemas.openxmlformats.org/officeDocument/2006/relationships/image" Target="../media/image76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11.png"/><Relationship Id="rId7" Type="http://schemas.openxmlformats.org/officeDocument/2006/relationships/image" Target="../media/image77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0.xml"/><Relationship Id="rId11" Type="http://schemas.openxmlformats.org/officeDocument/2006/relationships/image" Target="../media/image79.png"/><Relationship Id="rId10" Type="http://schemas.openxmlformats.org/officeDocument/2006/relationships/image" Target="../media/image700.png"/><Relationship Id="rId4" Type="http://schemas.openxmlformats.org/officeDocument/2006/relationships/image" Target="../media/image16.png"/><Relationship Id="rId9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0.pn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1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7.png"/><Relationship Id="rId4" Type="http://schemas.openxmlformats.org/officeDocument/2006/relationships/image" Target="../media/image81.png"/><Relationship Id="rId9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9.png"/><Relationship Id="rId3" Type="http://schemas.openxmlformats.org/officeDocument/2006/relationships/image" Target="../media/image80.png"/><Relationship Id="rId7" Type="http://schemas.openxmlformats.org/officeDocument/2006/relationships/image" Target="../media/image830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1.png"/><Relationship Id="rId1" Type="http://schemas.openxmlformats.org/officeDocument/2006/relationships/tags" Target="../tags/tag32.xml"/><Relationship Id="rId6" Type="http://schemas.openxmlformats.org/officeDocument/2006/relationships/image" Target="../media/image820.png"/><Relationship Id="rId11" Type="http://schemas.openxmlformats.org/officeDocument/2006/relationships/image" Target="../media/image87.png"/><Relationship Id="rId15" Type="http://schemas.openxmlformats.org/officeDocument/2006/relationships/image" Target="../media/image7.png"/><Relationship Id="rId10" Type="http://schemas.openxmlformats.org/officeDocument/2006/relationships/image" Target="../media/image86.png"/><Relationship Id="rId9" Type="http://schemas.openxmlformats.org/officeDocument/2006/relationships/image" Target="../media/image85.png"/><Relationship Id="rId1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.png"/><Relationship Id="rId3" Type="http://schemas.openxmlformats.org/officeDocument/2006/relationships/image" Target="../media/image81.png"/><Relationship Id="rId7" Type="http://schemas.openxmlformats.org/officeDocument/2006/relationships/image" Target="../media/image89.png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3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10" Type="http://schemas.openxmlformats.org/officeDocument/2006/relationships/image" Target="../media/image92.png"/><Relationship Id="rId9" Type="http://schemas.openxmlformats.org/officeDocument/2006/relationships/image" Target="../media/image91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8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81.png"/><Relationship Id="rId3" Type="http://schemas.openxmlformats.org/officeDocument/2006/relationships/image" Target="../media/image80.png"/><Relationship Id="rId7" Type="http://schemas.openxmlformats.org/officeDocument/2006/relationships/image" Target="../media/image95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Relationship Id="rId6" Type="http://schemas.openxmlformats.org/officeDocument/2006/relationships/image" Target="../media/image94.png"/><Relationship Id="rId11" Type="http://schemas.openxmlformats.org/officeDocument/2006/relationships/image" Target="../media/image6.png"/><Relationship Id="rId15" Type="http://schemas.openxmlformats.org/officeDocument/2006/relationships/image" Target="../media/image83.png"/><Relationship Id="rId10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image" Target="../media/image8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10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6.png"/><Relationship Id="rId7" Type="http://schemas.openxmlformats.org/officeDocument/2006/relationships/image" Target="../media/image10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9.xml"/><Relationship Id="rId4" Type="http://schemas.openxmlformats.org/officeDocument/2006/relationships/image" Target="../media/image9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3" Type="http://schemas.openxmlformats.org/officeDocument/2006/relationships/image" Target="../media/image8.png"/><Relationship Id="rId7" Type="http://schemas.openxmlformats.org/officeDocument/2006/relationships/image" Target="../media/image104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6" Type="http://schemas.openxmlformats.org/officeDocument/2006/relationships/image" Target="../media/image104.png"/><Relationship Id="rId9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.xml"/><Relationship Id="rId4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5.xml"/><Relationship Id="rId5" Type="http://schemas.openxmlformats.org/officeDocument/2006/relationships/image" Target="../media/image16.png"/><Relationship Id="rId10" Type="http://schemas.openxmlformats.org/officeDocument/2006/relationships/image" Target="../media/image1070.png"/><Relationship Id="rId4" Type="http://schemas.openxmlformats.org/officeDocument/2006/relationships/image" Target="../media/image101.png"/><Relationship Id="rId9" Type="http://schemas.openxmlformats.org/officeDocument/2006/relationships/image" Target="../media/image106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7.xml"/><Relationship Id="rId6" Type="http://schemas.openxmlformats.org/officeDocument/2006/relationships/image" Target="../media/image110.png"/><Relationship Id="rId5" Type="http://schemas.openxmlformats.org/officeDocument/2006/relationships/image" Target="../media/image10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8.xml"/><Relationship Id="rId6" Type="http://schemas.openxmlformats.org/officeDocument/2006/relationships/image" Target="../media/image11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0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BAKERY</a:t>
            </a:r>
          </a:p>
        </p:txBody>
      </p:sp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8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971550" y="2459106"/>
            <a:ext cx="2819400" cy="390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7280" y="1426607"/>
                <a:ext cx="2076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155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148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80" y="1426607"/>
                <a:ext cx="2076450" cy="369332"/>
              </a:xfrm>
              <a:prstGeom prst="rect">
                <a:avLst/>
              </a:prstGeom>
              <a:blipFill>
                <a:blip r:embed="rId6"/>
                <a:stretch>
                  <a:fillRect l="-26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16591F-ADE3-4035-8BBD-F0CD488F8252}"/>
              </a:ext>
            </a:extLst>
          </p:cNvPr>
          <p:cNvCxnSpPr/>
          <p:nvPr/>
        </p:nvCxnSpPr>
        <p:spPr>
          <a:xfrm flipH="1">
            <a:off x="5930448" y="1795939"/>
            <a:ext cx="519686" cy="279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618080" y="21652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155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150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080" y="2165271"/>
                <a:ext cx="1219200" cy="369332"/>
              </a:xfrm>
              <a:prstGeom prst="rect">
                <a:avLst/>
              </a:prstGeom>
              <a:blipFill>
                <a:blip r:embed="rId7"/>
                <a:stretch>
                  <a:fillRect l="-45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56305" y="21652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305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05" y="2165271"/>
                <a:ext cx="121920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32730" y="252402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305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 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730" y="2524025"/>
                <a:ext cx="1219200" cy="369332"/>
              </a:xfrm>
              <a:prstGeom prst="rect">
                <a:avLst/>
              </a:prstGeom>
              <a:blipFill>
                <a:blip r:embed="rId9"/>
                <a:stretch>
                  <a:fillRect l="-45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53424" y="252402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303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3424" y="2524025"/>
                <a:ext cx="121920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29186" y="247715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£3.03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69400" y="2822754"/>
            <a:ext cx="2819400" cy="5511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656305" y="3033498"/>
                <a:ext cx="2076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205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115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210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05" y="3033498"/>
                <a:ext cx="2076450" cy="369332"/>
              </a:xfrm>
              <a:prstGeom prst="rect">
                <a:avLst/>
              </a:prstGeom>
              <a:blipFill>
                <a:blip r:embed="rId11"/>
                <a:stretch>
                  <a:fillRect l="-2647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816591F-ADE3-4035-8BBD-F0CD488F8252}"/>
              </a:ext>
            </a:extLst>
          </p:cNvPr>
          <p:cNvCxnSpPr>
            <a:cxnSpLocks/>
          </p:cNvCxnSpPr>
          <p:nvPr/>
        </p:nvCxnSpPr>
        <p:spPr>
          <a:xfrm flipH="1">
            <a:off x="6190291" y="3387655"/>
            <a:ext cx="341177" cy="279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493243" y="3679243"/>
                <a:ext cx="2076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10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3243" y="3679243"/>
                <a:ext cx="2076450" cy="369332"/>
              </a:xfrm>
              <a:prstGeom prst="rect">
                <a:avLst/>
              </a:prstGeom>
              <a:blipFill>
                <a:blip r:embed="rId12"/>
                <a:stretch>
                  <a:fillRect l="-2346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65560" y="4071759"/>
                <a:ext cx="2076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20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560" y="4071759"/>
                <a:ext cx="2076450" cy="369332"/>
              </a:xfrm>
              <a:prstGeom prst="rect">
                <a:avLst/>
              </a:prstGeom>
              <a:blipFill>
                <a:blip r:embed="rId13"/>
                <a:stretch>
                  <a:fillRect l="-2647" t="-9836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409782" y="4464275"/>
                <a:ext cx="24657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20</a:t>
                </a:r>
                <a:r>
                  <a:rPr lang="en-GB" b="0" dirty="0"/>
                  <a:t>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100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200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500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782" y="4464275"/>
                <a:ext cx="2465761" cy="369332"/>
              </a:xfrm>
              <a:prstGeom prst="rect">
                <a:avLst/>
              </a:prstGeom>
              <a:blipFill>
                <a:blip r:embed="rId14"/>
                <a:stretch>
                  <a:fillRect l="-19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726503" y="291426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£5.30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2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14"/>
    </mc:Choice>
    <mc:Fallback xmlns="">
      <p:transition spd="slow" advTm="94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5" grpId="0" animBg="1"/>
      <p:bldP spid="16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8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ounded Rectangle 4"/>
          <p:cNvSpPr/>
          <p:nvPr/>
        </p:nvSpPr>
        <p:spPr>
          <a:xfrm>
            <a:off x="957009" y="3367499"/>
            <a:ext cx="2819400" cy="3905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837280" y="1426607"/>
                <a:ext cx="2076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129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55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280" y="1426607"/>
                <a:ext cx="2076450" cy="369332"/>
              </a:xfrm>
              <a:prstGeom prst="rect">
                <a:avLst/>
              </a:prstGeom>
              <a:blipFill>
                <a:blip r:embed="rId6"/>
                <a:stretch>
                  <a:fillRect l="-2647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16591F-ADE3-4035-8BBD-F0CD488F8252}"/>
              </a:ext>
            </a:extLst>
          </p:cNvPr>
          <p:cNvCxnSpPr>
            <a:cxnSpLocks/>
          </p:cNvCxnSpPr>
          <p:nvPr/>
        </p:nvCxnSpPr>
        <p:spPr>
          <a:xfrm flipH="1">
            <a:off x="5930448" y="1795939"/>
            <a:ext cx="418837" cy="27999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29698" y="2160978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130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55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698" y="2160978"/>
                <a:ext cx="1219200" cy="369332"/>
              </a:xfrm>
              <a:prstGeom prst="rect">
                <a:avLst/>
              </a:prstGeom>
              <a:blipFill>
                <a:blip r:embed="rId7"/>
                <a:stretch>
                  <a:fillRect l="-45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656305" y="2165271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185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305" y="2165271"/>
                <a:ext cx="1219200" cy="369332"/>
              </a:xfrm>
              <a:prstGeom prst="rect">
                <a:avLst/>
              </a:prstGeom>
              <a:blipFill>
                <a:blip r:embed="rId8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828437" y="252402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185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dirty="0"/>
                  <a:t> 1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8437" y="2524025"/>
                <a:ext cx="1219200" cy="369332"/>
              </a:xfrm>
              <a:prstGeom prst="rect">
                <a:avLst/>
              </a:prstGeom>
              <a:blipFill>
                <a:blip r:embed="rId9"/>
                <a:stretch>
                  <a:fillRect l="-400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49131" y="2524025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184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31" y="2524025"/>
                <a:ext cx="1219200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729186" y="247715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£3.03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4893" y="291375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£5.30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21920" y="341187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£1.84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6705" y="3147562"/>
            <a:ext cx="88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117p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49131" y="3147562"/>
                <a:ext cx="1219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/>
                  <a:t> £1.17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9131" y="3147562"/>
                <a:ext cx="1219200" cy="369332"/>
              </a:xfrm>
              <a:prstGeom prst="rect">
                <a:avLst/>
              </a:prstGeom>
              <a:blipFill>
                <a:blip r:embed="rId11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5871624" y="3596542"/>
            <a:ext cx="88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£9.00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88185" y="4064717"/>
            <a:ext cx="120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£10.17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59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69"/>
    </mc:Choice>
    <mc:Fallback xmlns="">
      <p:transition spd="slow" advTm="55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22" grpId="0"/>
      <p:bldP spid="23" grpId="0"/>
      <p:bldP spid="23" grpId="1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8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71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66795" y="5550808"/>
            <a:ext cx="557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is better value for money?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03952" y="3960593"/>
            <a:ext cx="120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£10  17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7354" y="366603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867265" y="481588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30859" y="4061845"/>
            <a:ext cx="1207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1"/>
                </a:solidFill>
              </a:rPr>
              <a:t>£9  88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2339" y="5563880"/>
            <a:ext cx="1408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Buy More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81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932"/>
    </mc:Choice>
    <mc:Fallback xmlns="">
      <p:transition spd="slow" advTm="409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3" grpId="1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47455" y="2324017"/>
                <a:ext cx="413959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3,000 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 kg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30,000 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 kg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1,700 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______ kg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823 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______ kg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455" y="2324017"/>
                <a:ext cx="4139597" cy="4154984"/>
              </a:xfrm>
              <a:prstGeom prst="rect">
                <a:avLst/>
              </a:prstGeom>
              <a:blipFill>
                <a:blip r:embed="rId5"/>
                <a:stretch>
                  <a:fillRect l="-2356" t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52BB630-8B84-4FBB-9AFC-B0E7E0BA21AF}"/>
              </a:ext>
            </a:extLst>
          </p:cNvPr>
          <p:cNvSpPr txBox="1"/>
          <p:nvPr/>
        </p:nvSpPr>
        <p:spPr>
          <a:xfrm>
            <a:off x="6317254" y="430707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Unit conversions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4191" y="505562"/>
                <a:ext cx="44037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 Kilogram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1,000 grams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91" y="505562"/>
                <a:ext cx="4403770" cy="461665"/>
              </a:xfrm>
              <a:prstGeom prst="rect">
                <a:avLst/>
              </a:prstGeom>
              <a:blipFill>
                <a:blip r:embed="rId6"/>
                <a:stretch>
                  <a:fillRect l="-221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951689" y="855304"/>
            <a:ext cx="429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g</a:t>
            </a:r>
          </a:p>
        </p:txBody>
      </p:sp>
      <p:cxnSp>
        <p:nvCxnSpPr>
          <p:cNvPr id="10" name="Curved Connector 9"/>
          <p:cNvCxnSpPr/>
          <p:nvPr/>
        </p:nvCxnSpPr>
        <p:spPr>
          <a:xfrm rot="5400000" flipH="1" flipV="1">
            <a:off x="5048963" y="41949"/>
            <a:ext cx="13616" cy="1836939"/>
          </a:xfrm>
          <a:prstGeom prst="curvedConnector3">
            <a:avLst>
              <a:gd name="adj1" fmla="val 427328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4935" y="841688"/>
            <a:ext cx="57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kg</a:t>
            </a:r>
          </a:p>
        </p:txBody>
      </p:sp>
      <p:cxnSp>
        <p:nvCxnSpPr>
          <p:cNvPr id="12" name="Curved Connector 11"/>
          <p:cNvCxnSpPr>
            <a:cxnSpLocks/>
          </p:cNvCxnSpPr>
          <p:nvPr/>
        </p:nvCxnSpPr>
        <p:spPr>
          <a:xfrm rot="5400000" flipH="1">
            <a:off x="5058352" y="406135"/>
            <a:ext cx="13616" cy="1876231"/>
          </a:xfrm>
          <a:prstGeom prst="curvedConnector3">
            <a:avLst>
              <a:gd name="adj1" fmla="val -4583306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424644" y="1400783"/>
                <a:ext cx="174697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644" y="1400783"/>
                <a:ext cx="1746973" cy="461665"/>
              </a:xfrm>
              <a:prstGeom prst="rect">
                <a:avLst/>
              </a:prstGeom>
              <a:blipFill>
                <a:blip r:embed="rId7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437154" y="399040"/>
                <a:ext cx="15511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rgbClr val="0070C0"/>
                    </a:solidFill>
                  </a:rPr>
                  <a:t> 1,000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154" y="399040"/>
                <a:ext cx="1551165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53854" y="5191266"/>
            <a:ext cx="747045" cy="74704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27508" y="5333955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8792" y="1700085"/>
            <a:ext cx="4139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Complete the conversions.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89155" y="2324017"/>
                <a:ext cx="4139597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2 kg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 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20 kg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 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1.5 kg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______ 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0.7 kg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______ g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0.432 kg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_____ g </a:t>
                </a:r>
              </a:p>
              <a:p>
                <a:endParaRPr lang="en-GB" sz="2400" dirty="0"/>
              </a:p>
              <a:p>
                <a:r>
                  <a:rPr lang="en-GB" sz="2400" dirty="0"/>
                  <a:t> 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155" y="2324017"/>
                <a:ext cx="4139597" cy="4154984"/>
              </a:xfrm>
              <a:prstGeom prst="rect">
                <a:avLst/>
              </a:prstGeom>
              <a:blipFill>
                <a:blip r:embed="rId10"/>
                <a:stretch>
                  <a:fillRect l="-2209" t="-11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1599683" y="2294678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2,000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667011" y="3019977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20,000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1297" y="3755448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1,500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20140" y="4482968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700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38812" y="5228402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432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15236" y="2319646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4069" y="3044601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41721" y="3771085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1.7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99452" y="4494349"/>
            <a:ext cx="1937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0.823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839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00"/>
    </mc:Choice>
    <mc:Fallback xmlns="">
      <p:transition spd="slow" advTm="3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9" grpId="0"/>
      <p:bldP spid="11" grpId="0"/>
      <p:bldP spid="13" grpId="0"/>
      <p:bldP spid="14" grpId="0"/>
      <p:bldP spid="16" grpId="0"/>
      <p:bldP spid="16" grpId="1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060" y="5550808"/>
            <a:ext cx="62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617761" y="1595483"/>
            <a:ext cx="1680969" cy="1931943"/>
            <a:chOff x="3617761" y="1755283"/>
            <a:chExt cx="1680969" cy="193194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761" y="1755283"/>
              <a:ext cx="1680969" cy="17101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097758" y="2596671"/>
              <a:ext cx="555687" cy="340111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500 g</a:t>
              </a:r>
              <a:endParaRPr lang="en-GB" sz="2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54871" y="3225561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80p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58567" y="1796507"/>
              <a:ext cx="262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B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498879" y="1590769"/>
            <a:ext cx="1680969" cy="1937828"/>
            <a:chOff x="5498879" y="1777203"/>
            <a:chExt cx="1680969" cy="193782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79" y="1777203"/>
              <a:ext cx="1680969" cy="17101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898383" y="3253366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90p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948568" y="2638839"/>
              <a:ext cx="604962" cy="303149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750 g</a:t>
              </a:r>
              <a:endParaRPr lang="en-GB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92411" y="1801692"/>
              <a:ext cx="262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404023" y="3618370"/>
                <a:ext cx="24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500 g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 kg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023" y="3618370"/>
                <a:ext cx="2456726" cy="461665"/>
              </a:xfrm>
              <a:prstGeom prst="rect">
                <a:avLst/>
              </a:prstGeom>
              <a:blipFill>
                <a:blip r:embed="rId7"/>
                <a:stretch>
                  <a:fillRect l="-372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74A19396-6DAB-487F-9B8C-C5F6AA4BEE89}"/>
              </a:ext>
            </a:extLst>
          </p:cNvPr>
          <p:cNvGrpSpPr/>
          <p:nvPr/>
        </p:nvGrpSpPr>
        <p:grpSpPr>
          <a:xfrm>
            <a:off x="1804386" y="1585628"/>
            <a:ext cx="1680969" cy="1935309"/>
            <a:chOff x="1804386" y="1745428"/>
            <a:chExt cx="1680969" cy="1935309"/>
          </a:xfrm>
        </p:grpSpPr>
        <p:grpSp>
          <p:nvGrpSpPr>
            <p:cNvPr id="22" name="Group 21"/>
            <p:cNvGrpSpPr/>
            <p:nvPr/>
          </p:nvGrpSpPr>
          <p:grpSpPr>
            <a:xfrm>
              <a:off x="1804386" y="1745428"/>
              <a:ext cx="1680969" cy="1935309"/>
              <a:chOff x="1804386" y="1612263"/>
              <a:chExt cx="1680969" cy="1935309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120940" y="3085907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£1.55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804386" y="1816020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7726EE6-218B-41C7-B183-B12F39BF2258}"/>
                </a:ext>
              </a:extLst>
            </p:cNvPr>
            <p:cNvSpPr txBox="1"/>
            <p:nvPr/>
          </p:nvSpPr>
          <p:spPr>
            <a:xfrm>
              <a:off x="2273159" y="2583905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E9FBAE-921D-48DC-95D0-97D888A260FC}"/>
                  </a:ext>
                </a:extLst>
              </p:cNvPr>
              <p:cNvSpPr txBox="1"/>
              <p:nvPr/>
            </p:nvSpPr>
            <p:spPr>
              <a:xfrm>
                <a:off x="3617761" y="4027894"/>
                <a:ext cx="2456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80p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£1.60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FE9FBAE-921D-48DC-95D0-97D888A26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61" y="4027894"/>
                <a:ext cx="2456726" cy="461665"/>
              </a:xfrm>
              <a:prstGeom prst="rect">
                <a:avLst/>
              </a:prstGeom>
              <a:blipFill>
                <a:blip r:embed="rId8"/>
                <a:stretch>
                  <a:fillRect l="-3722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2143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627"/>
    </mc:Choice>
    <mc:Fallback xmlns="">
      <p:transition spd="slow" advTm="59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8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63271"/>
              </p:ext>
            </p:extLst>
          </p:nvPr>
        </p:nvGraphicFramePr>
        <p:xfrm>
          <a:off x="1787774" y="4227575"/>
          <a:ext cx="3345313" cy="62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313">
                  <a:extLst>
                    <a:ext uri="{9D8B030D-6E8A-4147-A177-3AD203B41FA5}">
                      <a16:colId xmlns:a16="http://schemas.microsoft.com/office/drawing/2014/main" val="1674218109"/>
                    </a:ext>
                  </a:extLst>
                </a:gridCol>
              </a:tblGrid>
              <a:tr h="6289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3005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30880" y="4344009"/>
            <a:ext cx="6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586423"/>
              </p:ext>
            </p:extLst>
          </p:nvPr>
        </p:nvGraphicFramePr>
        <p:xfrm>
          <a:off x="1787774" y="4227575"/>
          <a:ext cx="334531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6328">
                  <a:extLst>
                    <a:ext uri="{9D8B030D-6E8A-4147-A177-3AD203B41FA5}">
                      <a16:colId xmlns:a16="http://schemas.microsoft.com/office/drawing/2014/main" val="2579769095"/>
                    </a:ext>
                  </a:extLst>
                </a:gridCol>
                <a:gridCol w="836328">
                  <a:extLst>
                    <a:ext uri="{9D8B030D-6E8A-4147-A177-3AD203B41FA5}">
                      <a16:colId xmlns:a16="http://schemas.microsoft.com/office/drawing/2014/main" val="157552147"/>
                    </a:ext>
                  </a:extLst>
                </a:gridCol>
                <a:gridCol w="836328">
                  <a:extLst>
                    <a:ext uri="{9D8B030D-6E8A-4147-A177-3AD203B41FA5}">
                      <a16:colId xmlns:a16="http://schemas.microsoft.com/office/drawing/2014/main" val="2340421726"/>
                    </a:ext>
                  </a:extLst>
                </a:gridCol>
                <a:gridCol w="836328">
                  <a:extLst>
                    <a:ext uri="{9D8B030D-6E8A-4147-A177-3AD203B41FA5}">
                      <a16:colId xmlns:a16="http://schemas.microsoft.com/office/drawing/2014/main" val="1051125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1092"/>
                  </a:ext>
                </a:extLst>
              </a:tr>
            </a:tbl>
          </a:graphicData>
        </a:graphic>
      </p:graphicFrame>
      <p:sp>
        <p:nvSpPr>
          <p:cNvPr id="26" name="Left Brace 25"/>
          <p:cNvSpPr/>
          <p:nvPr/>
        </p:nvSpPr>
        <p:spPr>
          <a:xfrm rot="5400000">
            <a:off x="3310034" y="2364169"/>
            <a:ext cx="300789" cy="334531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050908" y="3504102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1,000 g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2050905" y="4668217"/>
            <a:ext cx="305180" cy="831445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880840" y="5259113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589980" y="4310448"/>
                <a:ext cx="24711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£1.55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4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0.3875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9980" y="4310448"/>
                <a:ext cx="2471177" cy="400110"/>
              </a:xfrm>
              <a:prstGeom prst="rect">
                <a:avLst/>
              </a:prstGeom>
              <a:blipFill>
                <a:blip r:embed="rId6"/>
                <a:stretch>
                  <a:fillRect l="-2716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691332" y="1369099"/>
            <a:ext cx="21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39 pence per 250 g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85999FF-119F-49E1-A6DC-DA1E359073A5}"/>
              </a:ext>
            </a:extLst>
          </p:cNvPr>
          <p:cNvGrpSpPr/>
          <p:nvPr/>
        </p:nvGrpSpPr>
        <p:grpSpPr>
          <a:xfrm>
            <a:off x="3617761" y="1595483"/>
            <a:ext cx="1680969" cy="1931943"/>
            <a:chOff x="3617761" y="1755283"/>
            <a:chExt cx="1680969" cy="193194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3296CC5-F34C-4C1B-9CD8-6E69B92AD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7761" y="1755283"/>
              <a:ext cx="1680969" cy="1710152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C08A05-2EFF-417E-8423-58F9AFD5CEBC}"/>
                </a:ext>
              </a:extLst>
            </p:cNvPr>
            <p:cNvSpPr txBox="1"/>
            <p:nvPr/>
          </p:nvSpPr>
          <p:spPr>
            <a:xfrm>
              <a:off x="4097758" y="2596671"/>
              <a:ext cx="555687" cy="340111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500 g</a:t>
              </a:r>
              <a:endParaRPr lang="en-GB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EA6098-01E8-4F2B-AB3D-EC93B25C5D58}"/>
                </a:ext>
              </a:extLst>
            </p:cNvPr>
            <p:cNvSpPr txBox="1"/>
            <p:nvPr/>
          </p:nvSpPr>
          <p:spPr>
            <a:xfrm>
              <a:off x="4054871" y="3225561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80p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762F78B-0F08-42ED-8AD7-C27BC5E7D22C}"/>
                </a:ext>
              </a:extLst>
            </p:cNvPr>
            <p:cNvSpPr txBox="1"/>
            <p:nvPr/>
          </p:nvSpPr>
          <p:spPr>
            <a:xfrm>
              <a:off x="3958567" y="1796507"/>
              <a:ext cx="262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B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B3C9124-DDF7-4DAB-AEFD-5990E1FDD496}"/>
              </a:ext>
            </a:extLst>
          </p:cNvPr>
          <p:cNvGrpSpPr/>
          <p:nvPr/>
        </p:nvGrpSpPr>
        <p:grpSpPr>
          <a:xfrm>
            <a:off x="5498879" y="1590769"/>
            <a:ext cx="1680969" cy="1937828"/>
            <a:chOff x="5498879" y="1777203"/>
            <a:chExt cx="1680969" cy="1937828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63CCA2A-5659-4A71-BB95-6A129C9BB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79" y="1777203"/>
              <a:ext cx="1680969" cy="17101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2749A25-D0B3-4DCA-BEBA-118AA8F3D327}"/>
                </a:ext>
              </a:extLst>
            </p:cNvPr>
            <p:cNvSpPr txBox="1"/>
            <p:nvPr/>
          </p:nvSpPr>
          <p:spPr>
            <a:xfrm>
              <a:off x="5898383" y="3253366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90p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35A9426-4C77-4383-BC42-7C0F9CA2AFE7}"/>
                </a:ext>
              </a:extLst>
            </p:cNvPr>
            <p:cNvSpPr txBox="1"/>
            <p:nvPr/>
          </p:nvSpPr>
          <p:spPr>
            <a:xfrm>
              <a:off x="5948568" y="2638839"/>
              <a:ext cx="604962" cy="303149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750 g</a:t>
              </a:r>
              <a:endParaRPr lang="en-GB" sz="2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B35F748-9FB3-493D-84A3-70F416B09D50}"/>
                </a:ext>
              </a:extLst>
            </p:cNvPr>
            <p:cNvSpPr txBox="1"/>
            <p:nvPr/>
          </p:nvSpPr>
          <p:spPr>
            <a:xfrm>
              <a:off x="5792411" y="1801692"/>
              <a:ext cx="262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7AF6D03-B7B2-4CCF-A534-E4B4DC8AA54C}"/>
              </a:ext>
            </a:extLst>
          </p:cNvPr>
          <p:cNvGrpSpPr/>
          <p:nvPr/>
        </p:nvGrpSpPr>
        <p:grpSpPr>
          <a:xfrm>
            <a:off x="1804386" y="1585628"/>
            <a:ext cx="1680969" cy="1935309"/>
            <a:chOff x="1804386" y="1745428"/>
            <a:chExt cx="1680969" cy="1935309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FEE9B24-DE6F-47B7-825B-7DF704DC482F}"/>
                </a:ext>
              </a:extLst>
            </p:cNvPr>
            <p:cNvGrpSpPr/>
            <p:nvPr/>
          </p:nvGrpSpPr>
          <p:grpSpPr>
            <a:xfrm>
              <a:off x="1804386" y="1745428"/>
              <a:ext cx="1680969" cy="1935309"/>
              <a:chOff x="1804386" y="1612263"/>
              <a:chExt cx="1680969" cy="1935309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76707431-87B2-4CD7-85E0-55031A485F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8CACD30-A1D5-463D-908D-5ABB7BA433BB}"/>
                  </a:ext>
                </a:extLst>
              </p:cNvPr>
              <p:cNvSpPr txBox="1"/>
              <p:nvPr/>
            </p:nvSpPr>
            <p:spPr>
              <a:xfrm>
                <a:off x="2120940" y="3085907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£1.55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9008073-A4A2-4AE4-845D-5EC8579C315F}"/>
                  </a:ext>
                </a:extLst>
              </p:cNvPr>
              <p:cNvSpPr txBox="1"/>
              <p:nvPr/>
            </p:nvSpPr>
            <p:spPr>
              <a:xfrm>
                <a:off x="1804386" y="1816020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9D4BA0-4CA0-4640-9DCE-60F30FB34AB8}"/>
                </a:ext>
              </a:extLst>
            </p:cNvPr>
            <p:cNvSpPr txBox="1"/>
            <p:nvPr/>
          </p:nvSpPr>
          <p:spPr>
            <a:xfrm>
              <a:off x="2273159" y="2583905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B7242B9E-185C-4E3E-9EE7-E7471A8BA8D5}"/>
              </a:ext>
            </a:extLst>
          </p:cNvPr>
          <p:cNvSpPr txBox="1"/>
          <p:nvPr/>
        </p:nvSpPr>
        <p:spPr>
          <a:xfrm>
            <a:off x="1447060" y="5550808"/>
            <a:ext cx="62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306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054"/>
    </mc:Choice>
    <mc:Fallback xmlns="">
      <p:transition spd="slow" advTm="64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35" grpId="0"/>
      <p:bldP spid="36" grpId="0" animBg="1"/>
      <p:bldP spid="37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0583"/>
              </p:ext>
            </p:extLst>
          </p:nvPr>
        </p:nvGraphicFramePr>
        <p:xfrm>
          <a:off x="1787774" y="4310705"/>
          <a:ext cx="3345313" cy="62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5313">
                  <a:extLst>
                    <a:ext uri="{9D8B030D-6E8A-4147-A177-3AD203B41FA5}">
                      <a16:colId xmlns:a16="http://schemas.microsoft.com/office/drawing/2014/main" val="1674218109"/>
                    </a:ext>
                  </a:extLst>
                </a:gridCol>
              </a:tblGrid>
              <a:tr h="62895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930054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330880" y="4427139"/>
            <a:ext cx="65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26" name="Left Brace 25"/>
          <p:cNvSpPr/>
          <p:nvPr/>
        </p:nvSpPr>
        <p:spPr>
          <a:xfrm rot="5400000">
            <a:off x="3310034" y="2447299"/>
            <a:ext cx="300789" cy="334531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107146" y="3590208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750 g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2248779" y="4553474"/>
            <a:ext cx="197188" cy="11192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/>
          <p:cNvSpPr txBox="1"/>
          <p:nvPr/>
        </p:nvSpPr>
        <p:spPr>
          <a:xfrm>
            <a:off x="1989980" y="5257671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250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5923614" y="4393578"/>
                <a:ext cx="21375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90p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000" dirty="0"/>
                  <a:t> 3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30p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614" y="4393578"/>
                <a:ext cx="2137543" cy="400110"/>
              </a:xfrm>
              <a:prstGeom prst="rect">
                <a:avLst/>
              </a:prstGeom>
              <a:blipFill>
                <a:blip r:embed="rId6"/>
                <a:stretch>
                  <a:fillRect l="-3143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2937283"/>
              </p:ext>
            </p:extLst>
          </p:nvPr>
        </p:nvGraphicFramePr>
        <p:xfrm>
          <a:off x="1787774" y="4310705"/>
          <a:ext cx="3345312" cy="633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104">
                  <a:extLst>
                    <a:ext uri="{9D8B030D-6E8A-4147-A177-3AD203B41FA5}">
                      <a16:colId xmlns:a16="http://schemas.microsoft.com/office/drawing/2014/main" val="3091656591"/>
                    </a:ext>
                  </a:extLst>
                </a:gridCol>
                <a:gridCol w="1115104">
                  <a:extLst>
                    <a:ext uri="{9D8B030D-6E8A-4147-A177-3AD203B41FA5}">
                      <a16:colId xmlns:a16="http://schemas.microsoft.com/office/drawing/2014/main" val="495690338"/>
                    </a:ext>
                  </a:extLst>
                </a:gridCol>
                <a:gridCol w="1115104">
                  <a:extLst>
                    <a:ext uri="{9D8B030D-6E8A-4147-A177-3AD203B41FA5}">
                      <a16:colId xmlns:a16="http://schemas.microsoft.com/office/drawing/2014/main" val="2510029456"/>
                    </a:ext>
                  </a:extLst>
                </a:gridCol>
              </a:tblGrid>
              <a:tr h="633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116988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5346249" y="3520937"/>
            <a:ext cx="21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30 pence per 250 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43CFED-C336-4660-8491-DDA6D352092C}"/>
              </a:ext>
            </a:extLst>
          </p:cNvPr>
          <p:cNvSpPr txBox="1"/>
          <p:nvPr/>
        </p:nvSpPr>
        <p:spPr>
          <a:xfrm>
            <a:off x="1447060" y="5550808"/>
            <a:ext cx="62026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419F35D-5145-4889-911B-FC11A32A5C75}"/>
              </a:ext>
            </a:extLst>
          </p:cNvPr>
          <p:cNvGrpSpPr/>
          <p:nvPr/>
        </p:nvGrpSpPr>
        <p:grpSpPr>
          <a:xfrm>
            <a:off x="5498879" y="1590769"/>
            <a:ext cx="1680969" cy="1937828"/>
            <a:chOff x="5498879" y="1777203"/>
            <a:chExt cx="1680969" cy="1937828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4506BE2-7767-417D-8A35-0973DCF08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879" y="1777203"/>
              <a:ext cx="1680969" cy="1710152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127415-4CB7-4941-B373-2A3639E53D28}"/>
                </a:ext>
              </a:extLst>
            </p:cNvPr>
            <p:cNvSpPr txBox="1"/>
            <p:nvPr/>
          </p:nvSpPr>
          <p:spPr>
            <a:xfrm>
              <a:off x="5898383" y="3253366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90p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E586334-9561-4ED1-B422-D045DC6A1CC2}"/>
                </a:ext>
              </a:extLst>
            </p:cNvPr>
            <p:cNvSpPr txBox="1"/>
            <p:nvPr/>
          </p:nvSpPr>
          <p:spPr>
            <a:xfrm>
              <a:off x="5948568" y="2638839"/>
              <a:ext cx="604962" cy="303149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750 g</a:t>
              </a:r>
              <a:endParaRPr lang="en-GB" sz="2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B316DE7-D0FD-4026-9A9B-D96265D97E6B}"/>
                </a:ext>
              </a:extLst>
            </p:cNvPr>
            <p:cNvSpPr txBox="1"/>
            <p:nvPr/>
          </p:nvSpPr>
          <p:spPr>
            <a:xfrm>
              <a:off x="5792411" y="1801692"/>
              <a:ext cx="2624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/>
                <a:t>C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30847FB-299E-4E4D-84A3-63BB506EB056}"/>
              </a:ext>
            </a:extLst>
          </p:cNvPr>
          <p:cNvGrpSpPr/>
          <p:nvPr/>
        </p:nvGrpSpPr>
        <p:grpSpPr>
          <a:xfrm>
            <a:off x="1804386" y="1585628"/>
            <a:ext cx="1680969" cy="1935309"/>
            <a:chOff x="1804386" y="1745428"/>
            <a:chExt cx="1680969" cy="193530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7F258E4-840C-43CA-9B18-9D225B91F02A}"/>
                </a:ext>
              </a:extLst>
            </p:cNvPr>
            <p:cNvGrpSpPr/>
            <p:nvPr/>
          </p:nvGrpSpPr>
          <p:grpSpPr>
            <a:xfrm>
              <a:off x="1804386" y="1745428"/>
              <a:ext cx="1680969" cy="1935309"/>
              <a:chOff x="1804386" y="1612263"/>
              <a:chExt cx="1680969" cy="1935309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133CA72D-0B7E-41BA-B9BF-06D218EB0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F9545B-5369-43CC-B6A3-6E2645C6EC36}"/>
                  </a:ext>
                </a:extLst>
              </p:cNvPr>
              <p:cNvSpPr txBox="1"/>
              <p:nvPr/>
            </p:nvSpPr>
            <p:spPr>
              <a:xfrm>
                <a:off x="2120940" y="3085907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£1.55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9B11B414-2A46-4FA3-AC04-209CF6459CB0}"/>
                  </a:ext>
                </a:extLst>
              </p:cNvPr>
              <p:cNvSpPr txBox="1"/>
              <p:nvPr/>
            </p:nvSpPr>
            <p:spPr>
              <a:xfrm>
                <a:off x="1804386" y="1816020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8F8E95C-6208-42C0-A492-6D637EBE597F}"/>
                </a:ext>
              </a:extLst>
            </p:cNvPr>
            <p:cNvSpPr txBox="1"/>
            <p:nvPr/>
          </p:nvSpPr>
          <p:spPr>
            <a:xfrm>
              <a:off x="2273159" y="2583905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76B32B9-A272-420D-9CFE-71C35A8974DE}"/>
              </a:ext>
            </a:extLst>
          </p:cNvPr>
          <p:cNvSpPr txBox="1"/>
          <p:nvPr/>
        </p:nvSpPr>
        <p:spPr>
          <a:xfrm>
            <a:off x="1691332" y="1369099"/>
            <a:ext cx="21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39 pence per 250 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523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88"/>
    </mc:Choice>
    <mc:Fallback xmlns="">
      <p:transition spd="slow" advTm="49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" grpId="0" animBg="1"/>
      <p:bldP spid="35" grpId="0"/>
      <p:bldP spid="36" grpId="0" animBg="1"/>
      <p:bldP spid="37" grpId="0"/>
      <p:bldP spid="44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6795" y="5550808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3854" y="4424408"/>
            <a:ext cx="747045" cy="74704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923615" y="456709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71737C-6C7D-4CCE-9246-D67FA6D2E35C}"/>
              </a:ext>
            </a:extLst>
          </p:cNvPr>
          <p:cNvGrpSpPr/>
          <p:nvPr/>
        </p:nvGrpSpPr>
        <p:grpSpPr>
          <a:xfrm>
            <a:off x="1804386" y="1781993"/>
            <a:ext cx="1680969" cy="1940984"/>
            <a:chOff x="1804386" y="1781993"/>
            <a:chExt cx="1680969" cy="1940984"/>
          </a:xfrm>
        </p:grpSpPr>
        <p:grpSp>
          <p:nvGrpSpPr>
            <p:cNvPr id="6" name="Group 5"/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E8ACF5-A519-4FF4-BF8B-A768CE2AA052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310849-AA78-4D73-8248-C180078DEF43}"/>
              </a:ext>
            </a:extLst>
          </p:cNvPr>
          <p:cNvGrpSpPr/>
          <p:nvPr/>
        </p:nvGrpSpPr>
        <p:grpSpPr>
          <a:xfrm>
            <a:off x="3617761" y="1777183"/>
            <a:ext cx="1680969" cy="1941004"/>
            <a:chOff x="3617761" y="1777183"/>
            <a:chExt cx="1680969" cy="1941004"/>
          </a:xfrm>
        </p:grpSpPr>
        <p:grpSp>
          <p:nvGrpSpPr>
            <p:cNvPr id="10" name="Group 9"/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3DEF11-C799-4B2B-8A83-A920534B85AD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355BD-B91B-4693-BF71-32FA47E0BBAC}"/>
              </a:ext>
            </a:extLst>
          </p:cNvPr>
          <p:cNvGrpSpPr/>
          <p:nvPr/>
        </p:nvGrpSpPr>
        <p:grpSpPr>
          <a:xfrm>
            <a:off x="5498879" y="1777203"/>
            <a:ext cx="1680969" cy="1945048"/>
            <a:chOff x="5498879" y="1777203"/>
            <a:chExt cx="1680969" cy="1945048"/>
          </a:xfrm>
        </p:grpSpPr>
        <p:grpSp>
          <p:nvGrpSpPr>
            <p:cNvPr id="15" name="Group 14"/>
            <p:cNvGrpSpPr/>
            <p:nvPr/>
          </p:nvGrpSpPr>
          <p:grpSpPr>
            <a:xfrm>
              <a:off x="5498879" y="1777203"/>
              <a:ext cx="1680969" cy="1945048"/>
              <a:chOff x="5498879" y="1777203"/>
              <a:chExt cx="1680969" cy="194504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79" y="177720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98383" y="3260586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£2.30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09799" y="18016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A6F9B7-E7D0-4FD9-9E2F-3DE7F26450A8}"/>
                </a:ext>
              </a:extLst>
            </p:cNvPr>
            <p:cNvSpPr txBox="1"/>
            <p:nvPr/>
          </p:nvSpPr>
          <p:spPr>
            <a:xfrm>
              <a:off x="5967259" y="2613739"/>
              <a:ext cx="578362" cy="325824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1.5 kg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3338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106"/>
    </mc:Choice>
    <mc:Fallback xmlns="">
      <p:transition spd="slow" advTm="221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412B9EE6-747D-420D-B806-7D39C0B23E50}"/>
              </a:ext>
            </a:extLst>
          </p:cNvPr>
          <p:cNvGrpSpPr/>
          <p:nvPr/>
        </p:nvGrpSpPr>
        <p:grpSpPr>
          <a:xfrm>
            <a:off x="1804386" y="1781993"/>
            <a:ext cx="1680969" cy="1940984"/>
            <a:chOff x="1804386" y="1781993"/>
            <a:chExt cx="1680969" cy="194098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0C23038-6205-4AFF-9614-4AAB0DCB709C}"/>
                </a:ext>
              </a:extLst>
            </p:cNvPr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E209D06E-6DCE-4C06-933A-B8BE0E6370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15702E-87F4-4971-BE88-2CB6E9D2CD4B}"/>
                  </a:ext>
                </a:extLst>
              </p:cNvPr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0DF8BC6-841A-45DA-A286-747FB643EA4F}"/>
                  </a:ext>
                </a:extLst>
              </p:cNvPr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53D5404-2A1B-4A7F-8D97-7A32853F0BD1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5A3E995-87C9-4990-B4F7-7D1C6A9879E4}"/>
              </a:ext>
            </a:extLst>
          </p:cNvPr>
          <p:cNvGrpSpPr/>
          <p:nvPr/>
        </p:nvGrpSpPr>
        <p:grpSpPr>
          <a:xfrm>
            <a:off x="3617761" y="1777183"/>
            <a:ext cx="1680969" cy="1941004"/>
            <a:chOff x="3617761" y="1777183"/>
            <a:chExt cx="1680969" cy="1941004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502CF0C-33DC-4DBE-AC7D-64547258ECF7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ACADEF7A-BD30-49EE-AF1F-A752809A7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1175515-9DEF-4777-B7E2-FDAF6DA08F42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D02A3DC-9DF4-436E-83BB-79A737006A9E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E29030-EE01-48AA-9B38-DFEFB22934B1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756EA7-81A4-48B8-855E-BC1A53137E45}"/>
              </a:ext>
            </a:extLst>
          </p:cNvPr>
          <p:cNvGrpSpPr/>
          <p:nvPr/>
        </p:nvGrpSpPr>
        <p:grpSpPr>
          <a:xfrm>
            <a:off x="5498879" y="1777203"/>
            <a:ext cx="1680969" cy="1945048"/>
            <a:chOff x="5498879" y="1777203"/>
            <a:chExt cx="1680969" cy="194504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65A04E83-7B67-497B-92B8-C52D23D83BF6}"/>
                </a:ext>
              </a:extLst>
            </p:cNvPr>
            <p:cNvGrpSpPr/>
            <p:nvPr/>
          </p:nvGrpSpPr>
          <p:grpSpPr>
            <a:xfrm>
              <a:off x="5498879" y="1777203"/>
              <a:ext cx="1680969" cy="1945048"/>
              <a:chOff x="5498879" y="1777203"/>
              <a:chExt cx="1680969" cy="1945048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4C518F09-E03C-4A6D-B238-BC3DC288B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79" y="177720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6C9D312-310F-41F0-AEFC-A6945149120F}"/>
                  </a:ext>
                </a:extLst>
              </p:cNvPr>
              <p:cNvSpPr txBox="1"/>
              <p:nvPr/>
            </p:nvSpPr>
            <p:spPr>
              <a:xfrm>
                <a:off x="5898383" y="3260586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£2.30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C3853132-0F16-40D3-A857-ECFB1BF28AEF}"/>
                  </a:ext>
                </a:extLst>
              </p:cNvPr>
              <p:cNvSpPr txBox="1"/>
              <p:nvPr/>
            </p:nvSpPr>
            <p:spPr>
              <a:xfrm>
                <a:off x="5609799" y="18016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</a:t>
                </a:r>
              </a:p>
            </p:txBody>
          </p:sp>
        </p:grp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49BA5DC-BFBC-4827-B0BF-BACE535AB8FE}"/>
                </a:ext>
              </a:extLst>
            </p:cNvPr>
            <p:cNvSpPr txBox="1"/>
            <p:nvPr/>
          </p:nvSpPr>
          <p:spPr>
            <a:xfrm>
              <a:off x="5967259" y="2613739"/>
              <a:ext cx="578362" cy="325824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1.5 kg</a:t>
              </a:r>
              <a:endParaRPr lang="en-GB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194131" y="3627530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</a:rPr>
                  <a:t>£1.85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131" y="3627530"/>
                <a:ext cx="1612232" cy="400110"/>
              </a:xfrm>
              <a:prstGeom prst="rect">
                <a:avLst/>
              </a:prstGeom>
              <a:blipFill>
                <a:blip r:embed="rId7"/>
                <a:stretch>
                  <a:fillRect l="-4167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258510" y="3618681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£5.55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8510" y="3618681"/>
                <a:ext cx="1612232" cy="400110"/>
              </a:xfrm>
              <a:prstGeom prst="rect">
                <a:avLst/>
              </a:prstGeom>
              <a:blipFill>
                <a:blip r:embed="rId8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912879" y="3609275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</a:rPr>
                  <a:t>£2.30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879" y="3609275"/>
                <a:ext cx="1612232" cy="400110"/>
              </a:xfrm>
              <a:prstGeom prst="rect">
                <a:avLst/>
              </a:prstGeom>
              <a:blipFill>
                <a:blip r:embed="rId9"/>
                <a:stretch>
                  <a:fillRect l="-4167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993068" y="3617173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£4.60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3068" y="3617173"/>
                <a:ext cx="1612232" cy="400110"/>
              </a:xfrm>
              <a:prstGeom prst="rect">
                <a:avLst/>
              </a:prstGeom>
              <a:blipFill>
                <a:blip r:embed="rId10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C3EBCCB-B497-4CF7-90B9-806FA61C8B77}"/>
              </a:ext>
            </a:extLst>
          </p:cNvPr>
          <p:cNvGrpSpPr/>
          <p:nvPr/>
        </p:nvGrpSpPr>
        <p:grpSpPr>
          <a:xfrm>
            <a:off x="485902" y="2808922"/>
            <a:ext cx="1680969" cy="1940984"/>
            <a:chOff x="1804386" y="1781993"/>
            <a:chExt cx="1680969" cy="194098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CC0D803-2B75-43BD-ACDD-AEB1BCE04134}"/>
                </a:ext>
              </a:extLst>
            </p:cNvPr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1033F2E5-1BBF-41DE-8C96-E2C06F532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87B26A-D7DD-4D40-8EA7-A9B94D0E4BFE}"/>
                  </a:ext>
                </a:extLst>
              </p:cNvPr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0879C57-CC42-471C-AC47-458707E87B37}"/>
                  </a:ext>
                </a:extLst>
              </p:cNvPr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D0D0BF9-29C6-493A-93BB-0A41E117E4C3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9B00B61-D6F0-4F57-BE65-EF9D02A89319}"/>
              </a:ext>
            </a:extLst>
          </p:cNvPr>
          <p:cNvGrpSpPr/>
          <p:nvPr/>
        </p:nvGrpSpPr>
        <p:grpSpPr>
          <a:xfrm>
            <a:off x="1725890" y="3731686"/>
            <a:ext cx="1680969" cy="1940984"/>
            <a:chOff x="1804386" y="1781993"/>
            <a:chExt cx="1680969" cy="1940984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5C1B64E5-9CD6-4D54-B861-425D673D076E}"/>
                </a:ext>
              </a:extLst>
            </p:cNvPr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F10B8B59-57E7-4E67-A9DA-97BF2B298F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6ABBFCD-F981-47D5-A337-AE727675349C}"/>
                  </a:ext>
                </a:extLst>
              </p:cNvPr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218BA7E5-30F0-468D-913D-D597BADC576D}"/>
                  </a:ext>
                </a:extLst>
              </p:cNvPr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0EA37F1-EDDC-4977-B43A-A4589E326011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50CAD7AF-0D8E-4695-B4BC-AB443A98C733}"/>
              </a:ext>
            </a:extLst>
          </p:cNvPr>
          <p:cNvGrpSpPr/>
          <p:nvPr/>
        </p:nvGrpSpPr>
        <p:grpSpPr>
          <a:xfrm>
            <a:off x="5487852" y="3732196"/>
            <a:ext cx="1680969" cy="1945048"/>
            <a:chOff x="5498879" y="1777203"/>
            <a:chExt cx="1680969" cy="1945048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45CD39F-5B68-4E0A-BD14-08BD8F523159}"/>
                </a:ext>
              </a:extLst>
            </p:cNvPr>
            <p:cNvGrpSpPr/>
            <p:nvPr/>
          </p:nvGrpSpPr>
          <p:grpSpPr>
            <a:xfrm>
              <a:off x="5498879" y="1777203"/>
              <a:ext cx="1680969" cy="1945048"/>
              <a:chOff x="5498879" y="1777203"/>
              <a:chExt cx="1680969" cy="1945048"/>
            </a:xfrm>
          </p:grpSpPr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4DC9386-A220-4F22-B72D-8A01CC15B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79" y="177720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947F3BD-EE8C-4CDC-B4FB-034C7A94CBC7}"/>
                  </a:ext>
                </a:extLst>
              </p:cNvPr>
              <p:cNvSpPr txBox="1"/>
              <p:nvPr/>
            </p:nvSpPr>
            <p:spPr>
              <a:xfrm>
                <a:off x="5898383" y="3260586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£2.30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2DC0C7-B3CC-4F3D-A0F6-7135D5D17362}"/>
                  </a:ext>
                </a:extLst>
              </p:cNvPr>
              <p:cNvSpPr txBox="1"/>
              <p:nvPr/>
            </p:nvSpPr>
            <p:spPr>
              <a:xfrm>
                <a:off x="5609799" y="18016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</a:t>
                </a:r>
              </a:p>
            </p:txBody>
          </p: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317C6F7-EDD2-450D-B665-66C0E1123225}"/>
                </a:ext>
              </a:extLst>
            </p:cNvPr>
            <p:cNvSpPr txBox="1"/>
            <p:nvPr/>
          </p:nvSpPr>
          <p:spPr>
            <a:xfrm>
              <a:off x="5967259" y="2613739"/>
              <a:ext cx="578362" cy="325824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1.5 kg</a:t>
              </a:r>
              <a:endParaRPr lang="en-GB" sz="2000" dirty="0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391CBCA-963B-482E-A1DD-E31163E688A5}"/>
              </a:ext>
            </a:extLst>
          </p:cNvPr>
          <p:cNvSpPr txBox="1"/>
          <p:nvPr/>
        </p:nvSpPr>
        <p:spPr>
          <a:xfrm>
            <a:off x="2066795" y="5550808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63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82"/>
    </mc:Choice>
    <mc:Fallback xmlns="">
      <p:transition spd="slow" advTm="480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D7B55B1-9BC0-4ACD-BC7B-6146BE5AF38B}"/>
              </a:ext>
            </a:extLst>
          </p:cNvPr>
          <p:cNvGrpSpPr/>
          <p:nvPr/>
        </p:nvGrpSpPr>
        <p:grpSpPr>
          <a:xfrm>
            <a:off x="1804386" y="1781993"/>
            <a:ext cx="1680969" cy="1940984"/>
            <a:chOff x="1804386" y="1781993"/>
            <a:chExt cx="1680969" cy="194098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2BFC85-7A3C-4E90-9F5D-9C8704B41BC6}"/>
                </a:ext>
              </a:extLst>
            </p:cNvPr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80F150F1-260D-4778-9010-EDE67DF28A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FC9A83F-3BB5-4938-AD5E-689D7EDA3FD7}"/>
                  </a:ext>
                </a:extLst>
              </p:cNvPr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DBFB7FA-FA15-4BBB-ABF1-9AE14C17A91F}"/>
                  </a:ext>
                </a:extLst>
              </p:cNvPr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DF3540B-76FC-4400-9C56-A850B37A4431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E6B3BA-44F8-4D3A-9D05-5B8C223F669E}"/>
              </a:ext>
            </a:extLst>
          </p:cNvPr>
          <p:cNvGrpSpPr/>
          <p:nvPr/>
        </p:nvGrpSpPr>
        <p:grpSpPr>
          <a:xfrm>
            <a:off x="3617761" y="1777183"/>
            <a:ext cx="1680969" cy="1941004"/>
            <a:chOff x="3617761" y="1777183"/>
            <a:chExt cx="1680969" cy="194100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ADC385FC-EF6D-48F6-BE74-91801C69CBAE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90F66E2B-A8EE-49DC-817E-38E345AFA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F483345-0DD8-4213-9DBB-ABE1C3C4F16E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D767E99-DFC4-4B49-B353-862F33FEA711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AF3BB98-56C8-493F-B070-96AFB880165E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8AC9AC7-1EC4-4B7B-850D-29BD37A88569}"/>
              </a:ext>
            </a:extLst>
          </p:cNvPr>
          <p:cNvGrpSpPr/>
          <p:nvPr/>
        </p:nvGrpSpPr>
        <p:grpSpPr>
          <a:xfrm>
            <a:off x="5498879" y="1777203"/>
            <a:ext cx="1680969" cy="1945048"/>
            <a:chOff x="5498879" y="1777203"/>
            <a:chExt cx="1680969" cy="1945048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E15478E-2F7C-4EB1-A5A0-26CB18219465}"/>
                </a:ext>
              </a:extLst>
            </p:cNvPr>
            <p:cNvGrpSpPr/>
            <p:nvPr/>
          </p:nvGrpSpPr>
          <p:grpSpPr>
            <a:xfrm>
              <a:off x="5498879" y="1777203"/>
              <a:ext cx="1680969" cy="1945048"/>
              <a:chOff x="5498879" y="1777203"/>
              <a:chExt cx="1680969" cy="1945048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95625B73-7270-4089-B9DC-650A1AFF35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79" y="177720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319BADE6-492D-4D60-8DDB-A45F3EB8EDC3}"/>
                  </a:ext>
                </a:extLst>
              </p:cNvPr>
              <p:cNvSpPr txBox="1"/>
              <p:nvPr/>
            </p:nvSpPr>
            <p:spPr>
              <a:xfrm>
                <a:off x="5898383" y="3260586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£2.30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FB449DC-D101-4356-9834-7A96EF71D8FD}"/>
                  </a:ext>
                </a:extLst>
              </p:cNvPr>
              <p:cNvSpPr txBox="1"/>
              <p:nvPr/>
            </p:nvSpPr>
            <p:spPr>
              <a:xfrm>
                <a:off x="5609799" y="18016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</a:t>
                </a: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94499B1-19CE-49FC-947C-C643DB2DBD75}"/>
                </a:ext>
              </a:extLst>
            </p:cNvPr>
            <p:cNvSpPr txBox="1"/>
            <p:nvPr/>
          </p:nvSpPr>
          <p:spPr>
            <a:xfrm>
              <a:off x="5967259" y="2613739"/>
              <a:ext cx="578362" cy="325824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1.5 kg</a:t>
              </a:r>
              <a:endParaRPr lang="en-GB" sz="20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591739" y="1412468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solidFill>
                      <a:schemeClr val="accent1"/>
                    </a:solidFill>
                  </a:rPr>
                  <a:t>50p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39" y="1412468"/>
                <a:ext cx="1612232" cy="400110"/>
              </a:xfrm>
              <a:prstGeom prst="rect">
                <a:avLst/>
              </a:prstGeom>
              <a:blipFill>
                <a:blip r:embed="rId7"/>
                <a:stretch>
                  <a:fillRect l="-3774" t="-9231" b="-2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72098" y="1420366"/>
                <a:ext cx="1612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>
                    <a:solidFill>
                      <a:schemeClr val="accent1"/>
                    </a:solidFill>
                  </a:rPr>
                  <a:t> £2.50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098" y="1420366"/>
                <a:ext cx="1612232" cy="400110"/>
              </a:xfrm>
              <a:prstGeom prst="rect">
                <a:avLst/>
              </a:prstGeom>
              <a:blipFill>
                <a:blip r:embed="rId8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DFA19F07-CF77-461B-9295-1B421646DF61}"/>
              </a:ext>
            </a:extLst>
          </p:cNvPr>
          <p:cNvGrpSpPr/>
          <p:nvPr/>
        </p:nvGrpSpPr>
        <p:grpSpPr>
          <a:xfrm>
            <a:off x="3617760" y="3517637"/>
            <a:ext cx="1680969" cy="1941004"/>
            <a:chOff x="3617761" y="1777183"/>
            <a:chExt cx="1680969" cy="194100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56290B02-8112-4E5B-BBA9-DEE61DE7DD44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152A8925-A7CC-47C3-914E-9B03779E1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2CA7C35-61BC-4AE3-918D-B74C35F6F3AF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0183D8C-9EBB-4F2D-A53B-65FC93F65C91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DC3717-1967-400D-B070-A01C3F408088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0DF57B1-2268-45F3-868A-1B43F1B4C334}"/>
              </a:ext>
            </a:extLst>
          </p:cNvPr>
          <p:cNvGrpSpPr/>
          <p:nvPr/>
        </p:nvGrpSpPr>
        <p:grpSpPr>
          <a:xfrm>
            <a:off x="2099110" y="1769285"/>
            <a:ext cx="1680969" cy="1941004"/>
            <a:chOff x="3617761" y="1777183"/>
            <a:chExt cx="1680969" cy="1941004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200F95E6-102F-4552-91BE-24C9CF12A514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CFCCE49B-DCA2-4AF9-BE3C-DA4FFA47F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5E3F48FF-8CB1-4AA5-8256-1B6CA571E4A4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1CF1593-E887-4AE1-8AF9-74AA4AB69FA5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F4204DBC-A7B5-4F3E-A812-1F062C108404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6F494E-B98F-44FD-AE15-F352F16C7C8A}"/>
              </a:ext>
            </a:extLst>
          </p:cNvPr>
          <p:cNvGrpSpPr/>
          <p:nvPr/>
        </p:nvGrpSpPr>
        <p:grpSpPr>
          <a:xfrm>
            <a:off x="2119565" y="3536277"/>
            <a:ext cx="1680969" cy="1941004"/>
            <a:chOff x="3617761" y="1777183"/>
            <a:chExt cx="1680969" cy="1941004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3C7D7C4-F56F-4B68-8B94-5F6D09D3BBB4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82" name="Picture 81">
                <a:extLst>
                  <a:ext uri="{FF2B5EF4-FFF2-40B4-BE49-F238E27FC236}">
                    <a16:creationId xmlns:a16="http://schemas.microsoft.com/office/drawing/2014/main" id="{C625E625-FE5E-4E95-AC4C-8D6AD6C620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DDC83008-E4DE-467C-B369-0047ABE3C6A8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8F93FA4-DBDD-4C67-A9B9-BCC2B667AD62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F1FD23E-BF11-47C0-AADD-341E821D4459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6852D39-F560-429D-8BE0-CFAB747C0FA5}"/>
              </a:ext>
            </a:extLst>
          </p:cNvPr>
          <p:cNvGrpSpPr/>
          <p:nvPr/>
        </p:nvGrpSpPr>
        <p:grpSpPr>
          <a:xfrm>
            <a:off x="701463" y="2652414"/>
            <a:ext cx="1680969" cy="1941004"/>
            <a:chOff x="3617761" y="1777183"/>
            <a:chExt cx="1680969" cy="1941004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A2A9A75F-449E-4486-B682-14D599E33C8F}"/>
                </a:ext>
              </a:extLst>
            </p:cNvPr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DE36A37-AAC2-4AF8-9204-F8AF11E424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2EE8A906-0D50-4CDE-8ADC-038DF55B0F6C}"/>
                  </a:ext>
                </a:extLst>
              </p:cNvPr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992BF4A-34A7-4966-9DC7-E750517E30EF}"/>
                  </a:ext>
                </a:extLst>
              </p:cNvPr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852E5EAF-6308-462E-B0D2-6B16A5023838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5A1A06AE-8F20-4498-8016-545990EF8C83}"/>
              </a:ext>
            </a:extLst>
          </p:cNvPr>
          <p:cNvSpPr txBox="1"/>
          <p:nvPr/>
        </p:nvSpPr>
        <p:spPr>
          <a:xfrm>
            <a:off x="2066795" y="5550808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5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3"/>
    </mc:Choice>
    <mc:Fallback xmlns="">
      <p:transition spd="slow" advTm="35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896619" y="769559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4050901" y="211605"/>
            <a:ext cx="4869695" cy="4772150"/>
            <a:chOff x="3336382" y="-510888"/>
            <a:chExt cx="4869695" cy="477215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9DED29-9489-4B59-85B4-E4384C0AB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1" b="59454"/>
            <a:stretch/>
          </p:blipFill>
          <p:spPr>
            <a:xfrm>
              <a:off x="3336382" y="-510888"/>
              <a:ext cx="4370723" cy="2800457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4429077" y="465190"/>
              <a:ext cx="2356027" cy="2218438"/>
              <a:chOff x="7585094" y="-7191"/>
              <a:chExt cx="3888009" cy="334450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5C4C0BB8-9C57-4236-92C8-C36AECBEC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1691" y="-7191"/>
                <a:ext cx="2144892" cy="1992231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CD51DD3C-B477-41C0-9031-AC9234AF7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42796" y="206535"/>
                <a:ext cx="2358618" cy="1778505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4474B6D-6292-468F-AE78-A28D8E4025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0616" y="659607"/>
                <a:ext cx="2196043" cy="194954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F20E703-4AF9-45C7-8EA8-3F208BAB2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02976" y="747815"/>
                <a:ext cx="2136287" cy="1949549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5C4C0BB8-9C57-4236-92C8-C36AECBEC1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5094" y="1345087"/>
                <a:ext cx="2144892" cy="199223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D51DD3C-B477-41C0-9031-AC9234AF7D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14485" y="1558813"/>
                <a:ext cx="2358618" cy="1778505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A3ADC16-1966-4F22-B538-A5932B3EB4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rcRect t="39119"/>
            <a:stretch/>
          </p:blipFill>
          <p:spPr>
            <a:xfrm>
              <a:off x="3336382" y="2200631"/>
              <a:ext cx="4396829" cy="2060631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8AE52A0-8C42-43A3-BFDE-32452F4C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72450" y="2260774"/>
              <a:ext cx="924092" cy="92409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761507-1A92-43B6-8E25-48F47CAF2CE4}"/>
                </a:ext>
              </a:extLst>
            </p:cNvPr>
            <p:cNvSpPr txBox="1"/>
            <p:nvPr/>
          </p:nvSpPr>
          <p:spPr>
            <a:xfrm>
              <a:off x="4270037" y="3022669"/>
              <a:ext cx="39360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Bariol Bold" panose="02000506040000020003" pitchFamily="50" charset="0"/>
                </a:rPr>
                <a:t>White Rose Bakery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03036" y="4983755"/>
            <a:ext cx="6688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There are 30 children in the class.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03036" y="5375449"/>
            <a:ext cx="78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of each ingredient is needed to make 30 cupcakes?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392" y="258967"/>
            <a:ext cx="102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Recipe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21C9E8-9823-49DC-A9E6-6F9D1F12A413}"/>
              </a:ext>
            </a:extLst>
          </p:cNvPr>
          <p:cNvSpPr txBox="1"/>
          <p:nvPr/>
        </p:nvSpPr>
        <p:spPr>
          <a:xfrm>
            <a:off x="6317254" y="430707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Ratio and proportion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10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454"/>
    </mc:Choice>
    <mc:Fallback xmlns="">
      <p:transition spd="slow" advTm="294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3487" y="389583"/>
            <a:ext cx="1531893" cy="14264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4298" y="553453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71737C-6C7D-4CCE-9246-D67FA6D2E35C}"/>
              </a:ext>
            </a:extLst>
          </p:cNvPr>
          <p:cNvGrpSpPr/>
          <p:nvPr/>
        </p:nvGrpSpPr>
        <p:grpSpPr>
          <a:xfrm>
            <a:off x="1804386" y="1781993"/>
            <a:ext cx="1680969" cy="1940984"/>
            <a:chOff x="1804386" y="1781993"/>
            <a:chExt cx="1680969" cy="1940984"/>
          </a:xfrm>
        </p:grpSpPr>
        <p:grpSp>
          <p:nvGrpSpPr>
            <p:cNvPr id="6" name="Group 5"/>
            <p:cNvGrpSpPr/>
            <p:nvPr/>
          </p:nvGrpSpPr>
          <p:grpSpPr>
            <a:xfrm>
              <a:off x="1804386" y="1781993"/>
              <a:ext cx="1680969" cy="1940984"/>
              <a:chOff x="1804386" y="1612263"/>
              <a:chExt cx="1680969" cy="194098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04386" y="161226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177972" y="309158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£1.85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32947" y="163196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A</a:t>
                </a: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0E8ACF5-A519-4FF4-BF8B-A768CE2AA052}"/>
                </a:ext>
              </a:extLst>
            </p:cNvPr>
            <p:cNvSpPr txBox="1"/>
            <p:nvPr/>
          </p:nvSpPr>
          <p:spPr>
            <a:xfrm>
              <a:off x="2273159" y="2626685"/>
              <a:ext cx="539846" cy="323828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 kg</a:t>
              </a:r>
              <a:endParaRPr lang="en-GB" sz="20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A310849-AA78-4D73-8248-C180078DEF43}"/>
              </a:ext>
            </a:extLst>
          </p:cNvPr>
          <p:cNvGrpSpPr/>
          <p:nvPr/>
        </p:nvGrpSpPr>
        <p:grpSpPr>
          <a:xfrm>
            <a:off x="3617761" y="1777183"/>
            <a:ext cx="1680969" cy="1941004"/>
            <a:chOff x="3617761" y="1777183"/>
            <a:chExt cx="1680969" cy="1941004"/>
          </a:xfrm>
        </p:grpSpPr>
        <p:grpSp>
          <p:nvGrpSpPr>
            <p:cNvPr id="10" name="Group 9"/>
            <p:cNvGrpSpPr/>
            <p:nvPr/>
          </p:nvGrpSpPr>
          <p:grpSpPr>
            <a:xfrm>
              <a:off x="3617761" y="1777183"/>
              <a:ext cx="1680969" cy="1941004"/>
              <a:chOff x="3617761" y="1755283"/>
              <a:chExt cx="1680969" cy="1941004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7761" y="175528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054871" y="3234622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50p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729533" y="17797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B</a:t>
                </a: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3DEF11-C799-4B2B-8A83-A920534B85AD}"/>
                </a:ext>
              </a:extLst>
            </p:cNvPr>
            <p:cNvSpPr txBox="1"/>
            <p:nvPr/>
          </p:nvSpPr>
          <p:spPr>
            <a:xfrm>
              <a:off x="4082383" y="2635639"/>
              <a:ext cx="539846" cy="323043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300 g</a:t>
              </a:r>
              <a:endParaRPr lang="en-GB" sz="2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23355BD-B91B-4693-BF71-32FA47E0BBAC}"/>
              </a:ext>
            </a:extLst>
          </p:cNvPr>
          <p:cNvGrpSpPr/>
          <p:nvPr/>
        </p:nvGrpSpPr>
        <p:grpSpPr>
          <a:xfrm>
            <a:off x="5498879" y="1777203"/>
            <a:ext cx="1680969" cy="1945048"/>
            <a:chOff x="5498879" y="1777203"/>
            <a:chExt cx="1680969" cy="1945048"/>
          </a:xfrm>
        </p:grpSpPr>
        <p:grpSp>
          <p:nvGrpSpPr>
            <p:cNvPr id="15" name="Group 14"/>
            <p:cNvGrpSpPr/>
            <p:nvPr/>
          </p:nvGrpSpPr>
          <p:grpSpPr>
            <a:xfrm>
              <a:off x="5498879" y="1777203"/>
              <a:ext cx="1680969" cy="1945048"/>
              <a:chOff x="5498879" y="1777203"/>
              <a:chExt cx="1680969" cy="1945048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8879" y="1777203"/>
                <a:ext cx="1680969" cy="1710152"/>
              </a:xfrm>
              <a:prstGeom prst="rect">
                <a:avLst/>
              </a:prstGeom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898383" y="3260586"/>
                <a:ext cx="11550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£2.30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5609799" y="1801692"/>
                <a:ext cx="2624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C</a:t>
                </a: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5A6F9B7-E7D0-4FD9-9E2F-3DE7F26450A8}"/>
                </a:ext>
              </a:extLst>
            </p:cNvPr>
            <p:cNvSpPr txBox="1"/>
            <p:nvPr/>
          </p:nvSpPr>
          <p:spPr>
            <a:xfrm>
              <a:off x="5967259" y="2613739"/>
              <a:ext cx="578362" cy="325824"/>
            </a:xfrm>
            <a:prstGeom prst="rect">
              <a:avLst/>
            </a:prstGeom>
            <a:solidFill>
              <a:srgbClr val="F3FAFF"/>
            </a:solidFill>
          </p:spPr>
          <p:txBody>
            <a:bodyPr wrap="square" lIns="0" tIns="0" rIns="0" bIns="0" rtlCol="0">
              <a:noAutofit/>
            </a:bodyPr>
            <a:lstStyle/>
            <a:p>
              <a:pPr algn="ctr"/>
              <a:r>
                <a:rPr lang="en-GB" dirty="0"/>
                <a:t>1.5 kg</a:t>
              </a:r>
              <a:endParaRPr lang="en-GB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347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9"/>
    </mc:Choice>
    <mc:Fallback xmlns="">
      <p:transition spd="slow" advTm="3086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A77A3-A9BD-4BAB-A5A4-E79C2E810502}"/>
              </a:ext>
            </a:extLst>
          </p:cNvPr>
          <p:cNvSpPr txBox="1"/>
          <p:nvPr/>
        </p:nvSpPr>
        <p:spPr>
          <a:xfrm>
            <a:off x="6305222" y="507076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Percentages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sp>
        <p:nvSpPr>
          <p:cNvPr id="23" name="Arrow: Pentagon 22"/>
          <p:cNvSpPr/>
          <p:nvPr/>
        </p:nvSpPr>
        <p:spPr>
          <a:xfrm rot="1754831">
            <a:off x="605465" y="1661178"/>
            <a:ext cx="1211118" cy="5065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30% off!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9C48CB-A12C-4986-9217-A41513A7E0C0}"/>
              </a:ext>
            </a:extLst>
          </p:cNvPr>
          <p:cNvGrpSpPr/>
          <p:nvPr/>
        </p:nvGrpSpPr>
        <p:grpSpPr>
          <a:xfrm>
            <a:off x="1795567" y="1901947"/>
            <a:ext cx="1279359" cy="1682091"/>
            <a:chOff x="1439537" y="4152378"/>
            <a:chExt cx="1279359" cy="1682091"/>
          </a:xfrm>
        </p:grpSpPr>
        <p:sp>
          <p:nvSpPr>
            <p:cNvPr id="10" name="TextBox 9"/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£1.60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6D73B4C-28A9-4AEE-968C-85F340367637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22" name="Cube 21">
                <a:extLst>
                  <a:ext uri="{FF2B5EF4-FFF2-40B4-BE49-F238E27FC236}">
                    <a16:creationId xmlns:a16="http://schemas.microsoft.com/office/drawing/2014/main" id="{F3B81CE6-3225-4DA8-A350-F9C5FF7FBD4A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FFCA75-53CD-481D-8F09-6403D086729A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52F54B7-59D7-4CEC-9629-46C235535ABE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D273B9E-760C-464C-ACA4-76F5029D5FB0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F168528-09FA-466F-9380-DC4B412EECC9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6528CD1-042B-4C13-B36B-A039F930AC15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8381D26-5BC6-4E7A-AB90-B9CA37B9A1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EC36389-8898-41B6-97DA-3EC12FDCF4B1}"/>
              </a:ext>
            </a:extLst>
          </p:cNvPr>
          <p:cNvGrpSpPr/>
          <p:nvPr/>
        </p:nvGrpSpPr>
        <p:grpSpPr>
          <a:xfrm>
            <a:off x="5948966" y="1901947"/>
            <a:ext cx="1279359" cy="1682091"/>
            <a:chOff x="1439537" y="4152378"/>
            <a:chExt cx="1279359" cy="168209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59CA9E9-86A4-4E78-96A1-6533F381ADC9}"/>
                </a:ext>
              </a:extLst>
            </p:cNvPr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£1.15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FB33416D-BB82-496A-A084-1B9CDA2C2C17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35" name="Cube 34">
                <a:extLst>
                  <a:ext uri="{FF2B5EF4-FFF2-40B4-BE49-F238E27FC236}">
                    <a16:creationId xmlns:a16="http://schemas.microsoft.com/office/drawing/2014/main" id="{4B9480C9-745D-45EF-8171-E1A50604F129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C08C42C-95F5-4EAE-9745-04CAFF34E568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A5ADA8D-A50A-4901-B0A7-183A993B2B77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95898E-EF1D-47DF-B486-D6A2D6CD46A2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70534878-48E6-4851-8529-1AAC33DF34B8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586E66A-968F-4360-A72F-634F69FCB185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BB112F80-3CB7-45B3-87B8-13B7FF5443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92C49574-4867-4F02-91F3-39514A5078B1}"/>
              </a:ext>
            </a:extLst>
          </p:cNvPr>
          <p:cNvSpPr txBox="1"/>
          <p:nvPr/>
        </p:nvSpPr>
        <p:spPr>
          <a:xfrm>
            <a:off x="1018163" y="574237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91"/>
    </mc:Choice>
    <mc:Fallback xmlns="">
      <p:transition spd="slow" advTm="38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670" y="2165227"/>
            <a:ext cx="736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Sugar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75876"/>
              </p:ext>
            </p:extLst>
          </p:nvPr>
        </p:nvGraphicFramePr>
        <p:xfrm>
          <a:off x="903599" y="4456995"/>
          <a:ext cx="3613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48">
                  <a:extLst>
                    <a:ext uri="{9D8B030D-6E8A-4147-A177-3AD203B41FA5}">
                      <a16:colId xmlns:a16="http://schemas.microsoft.com/office/drawing/2014/main" val="3217685788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443553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3654453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23119815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28048395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662138897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43918190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3607475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65929755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344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546"/>
                  </a:ext>
                </a:extLst>
              </a:tr>
            </a:tbl>
          </a:graphicData>
        </a:graphic>
      </p:graphicFrame>
      <p:sp>
        <p:nvSpPr>
          <p:cNvPr id="31" name="Left Brace 30"/>
          <p:cNvSpPr/>
          <p:nvPr/>
        </p:nvSpPr>
        <p:spPr>
          <a:xfrm rot="5400000">
            <a:off x="2578191" y="2466617"/>
            <a:ext cx="264298" cy="361348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379466" y="3801947"/>
            <a:ext cx="12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224" y="4465155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28681" y="4465155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97563" y="4465155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1288581" y="4478285"/>
            <a:ext cx="305180" cy="107514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1294605" y="5146700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387519" y="1945645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30 %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48p </a:t>
                </a: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7519" y="1945645"/>
                <a:ext cx="2208598" cy="461665"/>
              </a:xfrm>
              <a:prstGeom prst="rect">
                <a:avLst/>
              </a:prstGeom>
              <a:blipFill>
                <a:blip r:embed="rId5"/>
                <a:stretch>
                  <a:fillRect l="-44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49185" y="2341070"/>
                <a:ext cx="263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160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48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112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185" y="2341070"/>
                <a:ext cx="2634772" cy="461665"/>
              </a:xfrm>
              <a:prstGeom prst="rect">
                <a:avLst/>
              </a:prstGeom>
              <a:blipFill>
                <a:blip r:embed="rId6"/>
                <a:stretch>
                  <a:fillRect l="-346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040402" y="2777455"/>
                <a:ext cx="1303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£1.12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402" y="2777455"/>
                <a:ext cx="1303365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E324CA25-3ADD-4CDF-AB7A-36139D9095C1}"/>
              </a:ext>
            </a:extLst>
          </p:cNvPr>
          <p:cNvSpPr/>
          <p:nvPr/>
        </p:nvSpPr>
        <p:spPr>
          <a:xfrm rot="1754831">
            <a:off x="605465" y="1661178"/>
            <a:ext cx="1211118" cy="5065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30% off!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5FA14B-EDF4-44D4-93DC-9C18DEA07EE3}"/>
              </a:ext>
            </a:extLst>
          </p:cNvPr>
          <p:cNvGrpSpPr/>
          <p:nvPr/>
        </p:nvGrpSpPr>
        <p:grpSpPr>
          <a:xfrm>
            <a:off x="1795567" y="1901947"/>
            <a:ext cx="1279359" cy="1682091"/>
            <a:chOff x="1439537" y="4152378"/>
            <a:chExt cx="1279359" cy="168209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B59B3D-772E-4E6B-BE69-52C4175D7CC2}"/>
                </a:ext>
              </a:extLst>
            </p:cNvPr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£1.60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E7DA16-256F-4AC1-B232-B2A6D96C4376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DE68F0BD-B3F2-43E1-8152-5D601D92A72D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16AD15-DD52-4B91-8B48-582EED8B20C1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B677C2-43F8-4A38-9D5F-D55D0831592C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88B764-0205-42FD-ABE5-F9DD0FA7149A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3A5117-E4DA-4F61-8C01-5727B56CBCE0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7D414B-2A3C-47F6-A4B1-2202BD148E54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DFA5BAE-C802-41E9-B15E-612BE7540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2F786E-A40E-49E0-B3BB-44BE71404050}"/>
              </a:ext>
            </a:extLst>
          </p:cNvPr>
          <p:cNvGrpSpPr/>
          <p:nvPr/>
        </p:nvGrpSpPr>
        <p:grpSpPr>
          <a:xfrm>
            <a:off x="5948966" y="1901947"/>
            <a:ext cx="1279359" cy="1682091"/>
            <a:chOff x="1439537" y="4152378"/>
            <a:chExt cx="1279359" cy="16820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8DF7F1-855B-400A-9574-A81EB64109D3}"/>
                </a:ext>
              </a:extLst>
            </p:cNvPr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£1.15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CDD93F-3FB6-403B-BBE4-3A633C474C26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45802093-B0CF-45FB-B4C3-8EE4AB31358E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DA05BF-6599-47D7-8BA6-315F33CD1069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7C9C24-77ED-451B-BD90-C4BF331986A6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59AA8-317F-4A13-9C19-1484D66101AE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555BB6-05CC-44FE-B6C3-E30AC9398777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A419A3-F1A6-4387-8048-CE029A279956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1049554-7970-4E99-A20F-0C009DEAC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D2D58B3-12CA-4753-B231-F3CE411D1975}"/>
              </a:ext>
            </a:extLst>
          </p:cNvPr>
          <p:cNvSpPr txBox="1"/>
          <p:nvPr/>
        </p:nvSpPr>
        <p:spPr>
          <a:xfrm>
            <a:off x="1018163" y="574237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110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29"/>
    </mc:Choice>
    <mc:Fallback xmlns="">
      <p:transition spd="slow" advTm="64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/>
      <p:bldP spid="11" grpId="0"/>
      <p:bldP spid="33" grpId="0"/>
      <p:bldP spid="34" grpId="0"/>
      <p:bldP spid="35" grpId="0" animBg="1"/>
      <p:bldP spid="36" grpId="0"/>
      <p:bldP spid="37" grpId="0"/>
      <p:bldP spid="38" grpId="0"/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670" y="2165227"/>
            <a:ext cx="73603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Sugar</a:t>
            </a:r>
            <a:endParaRPr lang="en-GB" sz="20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903599" y="4456995"/>
          <a:ext cx="3613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48">
                  <a:extLst>
                    <a:ext uri="{9D8B030D-6E8A-4147-A177-3AD203B41FA5}">
                      <a16:colId xmlns:a16="http://schemas.microsoft.com/office/drawing/2014/main" val="3217685788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443553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3654453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23119815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28048395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662138897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43918190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3607475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65929755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344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546"/>
                  </a:ext>
                </a:extLst>
              </a:tr>
            </a:tbl>
          </a:graphicData>
        </a:graphic>
      </p:graphicFrame>
      <p:sp>
        <p:nvSpPr>
          <p:cNvPr id="31" name="Left Brace 30"/>
          <p:cNvSpPr/>
          <p:nvPr/>
        </p:nvSpPr>
        <p:spPr>
          <a:xfrm rot="5400000">
            <a:off x="2578191" y="2466617"/>
            <a:ext cx="264298" cy="361348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2379466" y="3801947"/>
            <a:ext cx="12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160p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6224" y="4465155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35" name="Left Brace 34"/>
          <p:cNvSpPr/>
          <p:nvPr/>
        </p:nvSpPr>
        <p:spPr>
          <a:xfrm rot="16200000">
            <a:off x="2020765" y="3746101"/>
            <a:ext cx="305180" cy="253951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/>
          <p:cNvSpPr txBox="1"/>
          <p:nvPr/>
        </p:nvSpPr>
        <p:spPr>
          <a:xfrm>
            <a:off x="2022671" y="5155391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078731" y="1831880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70 %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731" y="1831880"/>
                <a:ext cx="2208598" cy="461665"/>
              </a:xfrm>
              <a:prstGeom prst="rect">
                <a:avLst/>
              </a:prstGeom>
              <a:blipFill>
                <a:blip r:embed="rId5"/>
                <a:stretch>
                  <a:fillRect l="-4144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49185" y="2308147"/>
                <a:ext cx="26347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7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112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185" y="2308147"/>
                <a:ext cx="2634772" cy="461665"/>
              </a:xfrm>
              <a:prstGeom prst="rect">
                <a:avLst/>
              </a:prstGeom>
              <a:blipFill>
                <a:blip r:embed="rId6"/>
                <a:stretch>
                  <a:fillRect l="-3464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743454" y="2784414"/>
                <a:ext cx="130336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£1.12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454" y="2784414"/>
                <a:ext cx="1303365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E324CA25-3ADD-4CDF-AB7A-36139D9095C1}"/>
              </a:ext>
            </a:extLst>
          </p:cNvPr>
          <p:cNvSpPr/>
          <p:nvPr/>
        </p:nvSpPr>
        <p:spPr>
          <a:xfrm rot="1754831">
            <a:off x="605465" y="1661178"/>
            <a:ext cx="1211118" cy="50656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30% off!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5FA14B-EDF4-44D4-93DC-9C18DEA07EE3}"/>
              </a:ext>
            </a:extLst>
          </p:cNvPr>
          <p:cNvGrpSpPr/>
          <p:nvPr/>
        </p:nvGrpSpPr>
        <p:grpSpPr>
          <a:xfrm>
            <a:off x="1795567" y="1901947"/>
            <a:ext cx="1279359" cy="1682091"/>
            <a:chOff x="1439537" y="4152378"/>
            <a:chExt cx="1279359" cy="168209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EB59B3D-772E-4E6B-BE69-52C4175D7CC2}"/>
                </a:ext>
              </a:extLst>
            </p:cNvPr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£1.60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1E7DA16-256F-4AC1-B232-B2A6D96C4376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46" name="Cube 45">
                <a:extLst>
                  <a:ext uri="{FF2B5EF4-FFF2-40B4-BE49-F238E27FC236}">
                    <a16:creationId xmlns:a16="http://schemas.microsoft.com/office/drawing/2014/main" id="{DE68F0BD-B3F2-43E1-8152-5D601D92A72D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1E16AD15-DD52-4B91-8B48-582EED8B20C1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2B677C2-43F8-4A38-9D5F-D55D0831592C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888B764-0205-42FD-ABE5-F9DD0FA7149A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C3A5117-E4DA-4F61-8C01-5727B56CBCE0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27D414B-2A3C-47F6-A4B1-2202BD148E54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CDFA5BAE-C802-41E9-B15E-612BE75405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E2F786E-A40E-49E0-B3BB-44BE71404050}"/>
              </a:ext>
            </a:extLst>
          </p:cNvPr>
          <p:cNvGrpSpPr/>
          <p:nvPr/>
        </p:nvGrpSpPr>
        <p:grpSpPr>
          <a:xfrm>
            <a:off x="5948966" y="1901947"/>
            <a:ext cx="1279359" cy="1682091"/>
            <a:chOff x="1439537" y="4152378"/>
            <a:chExt cx="1279359" cy="168209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B8DF7F1-855B-400A-9574-A81EB64109D3}"/>
                </a:ext>
              </a:extLst>
            </p:cNvPr>
            <p:cNvSpPr txBox="1"/>
            <p:nvPr/>
          </p:nvSpPr>
          <p:spPr>
            <a:xfrm>
              <a:off x="1439537" y="5372804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£1.15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CDD93F-3FB6-403B-BBE4-3A633C474C26}"/>
                </a:ext>
              </a:extLst>
            </p:cNvPr>
            <p:cNvGrpSpPr/>
            <p:nvPr/>
          </p:nvGrpSpPr>
          <p:grpSpPr>
            <a:xfrm>
              <a:off x="1451198" y="4152378"/>
              <a:ext cx="1267698" cy="1267189"/>
              <a:chOff x="1586089" y="1202267"/>
              <a:chExt cx="1267698" cy="1267189"/>
            </a:xfrm>
          </p:grpSpPr>
          <p:sp>
            <p:nvSpPr>
              <p:cNvPr id="56" name="Cube 55">
                <a:extLst>
                  <a:ext uri="{FF2B5EF4-FFF2-40B4-BE49-F238E27FC236}">
                    <a16:creationId xmlns:a16="http://schemas.microsoft.com/office/drawing/2014/main" id="{45802093-B0CF-45FB-B4C3-8EE4AB31358E}"/>
                  </a:ext>
                </a:extLst>
              </p:cNvPr>
              <p:cNvSpPr/>
              <p:nvPr/>
            </p:nvSpPr>
            <p:spPr>
              <a:xfrm>
                <a:off x="1586089" y="1202267"/>
                <a:ext cx="903111" cy="1253066"/>
              </a:xfrm>
              <a:prstGeom prst="cube">
                <a:avLst>
                  <a:gd name="adj" fmla="val 15000"/>
                </a:avLst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8DA05BF-6599-47D7-8BA6-315F33CD1069}"/>
                  </a:ext>
                </a:extLst>
              </p:cNvPr>
              <p:cNvSpPr/>
              <p:nvPr/>
            </p:nvSpPr>
            <p:spPr>
              <a:xfrm>
                <a:off x="1593409" y="1346234"/>
                <a:ext cx="750631" cy="258278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7C9C24-77ED-451B-BD90-C4BF331986A6}"/>
                  </a:ext>
                </a:extLst>
              </p:cNvPr>
              <p:cNvSpPr txBox="1"/>
              <p:nvPr/>
            </p:nvSpPr>
            <p:spPr>
              <a:xfrm>
                <a:off x="1635514" y="1276436"/>
                <a:ext cx="923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Sugar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7E659AA8-317F-4A13-9C19-1484D66101AE}"/>
                  </a:ext>
                </a:extLst>
              </p:cNvPr>
              <p:cNvSpPr/>
              <p:nvPr/>
            </p:nvSpPr>
            <p:spPr>
              <a:xfrm>
                <a:off x="1596805" y="1862145"/>
                <a:ext cx="744344" cy="59318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1555BB6-05CC-44FE-B6C3-E30AC9398777}"/>
                  </a:ext>
                </a:extLst>
              </p:cNvPr>
              <p:cNvSpPr txBox="1"/>
              <p:nvPr/>
            </p:nvSpPr>
            <p:spPr>
              <a:xfrm>
                <a:off x="1930458" y="2161679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1 kg</a:t>
                </a: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3A419A3-F1A6-4387-8048-CE029A279956}"/>
                  </a:ext>
                </a:extLst>
              </p:cNvPr>
              <p:cNvSpPr/>
              <p:nvPr/>
            </p:nvSpPr>
            <p:spPr>
              <a:xfrm>
                <a:off x="1598591" y="1602451"/>
                <a:ext cx="744344" cy="258278"/>
              </a:xfrm>
              <a:prstGeom prst="rect">
                <a:avLst/>
              </a:prstGeom>
              <a:noFill/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D1049554-7970-4E99-A20F-0C009DEAC2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66709" y="1715566"/>
                <a:ext cx="617414" cy="420775"/>
              </a:xfrm>
              <a:prstGeom prst="rect">
                <a:avLst/>
              </a:prstGeom>
            </p:spPr>
          </p:pic>
        </p:grpSp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9D2D58B3-12CA-4753-B231-F3CE411D1975}"/>
              </a:ext>
            </a:extLst>
          </p:cNvPr>
          <p:cNvSpPr txBox="1"/>
          <p:nvPr/>
        </p:nvSpPr>
        <p:spPr>
          <a:xfrm>
            <a:off x="1018163" y="574237"/>
            <a:ext cx="5287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Which is better value for money?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C588F7F-B6FC-45E5-AB90-1FFE15D0A3CA}"/>
              </a:ext>
            </a:extLst>
          </p:cNvPr>
          <p:cNvCxnSpPr>
            <a:cxnSpLocks/>
          </p:cNvCxnSpPr>
          <p:nvPr/>
        </p:nvCxnSpPr>
        <p:spPr>
          <a:xfrm flipV="1">
            <a:off x="3443111" y="4465155"/>
            <a:ext cx="1073968" cy="362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37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3"/>
    </mc:Choice>
    <mc:Fallback xmlns="">
      <p:transition spd="slow" advTm="21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Buy More</a:t>
            </a:r>
          </a:p>
        </p:txBody>
      </p:sp>
      <p:sp>
        <p:nvSpPr>
          <p:cNvPr id="23" name="Arrow: Pentagon 22"/>
          <p:cNvSpPr/>
          <p:nvPr/>
        </p:nvSpPr>
        <p:spPr>
          <a:xfrm rot="19558677" flipH="1">
            <a:off x="7018184" y="1661216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20% off!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3429755" y="5215466"/>
            <a:ext cx="3621576" cy="742989"/>
          </a:xfrm>
          <a:prstGeom prst="wedgeRoundRectCallout">
            <a:avLst>
              <a:gd name="adj1" fmla="val 55387"/>
              <a:gd name="adj2" fmla="val 828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need 750 g of butter. Which one is better value for money?</a:t>
            </a:r>
            <a:endParaRPr lang="en-GB" dirty="0"/>
          </a:p>
        </p:txBody>
      </p:sp>
      <p:sp>
        <p:nvSpPr>
          <p:cNvPr id="22" name="Star: 10 Points 21"/>
          <p:cNvSpPr/>
          <p:nvPr/>
        </p:nvSpPr>
        <p:spPr>
          <a:xfrm>
            <a:off x="2932343" y="1522548"/>
            <a:ext cx="1409263" cy="1184196"/>
          </a:xfrm>
          <a:prstGeom prst="star10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Buy one get one free!</a:t>
            </a:r>
          </a:p>
        </p:txBody>
      </p:sp>
      <p:pic>
        <p:nvPicPr>
          <p:cNvPr id="28" name="Picture 2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16" y="5105330"/>
            <a:ext cx="705564" cy="5153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830" y="3324303"/>
            <a:ext cx="747045" cy="74704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902232" y="3439561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917F2-1773-49F0-9702-BDE49917FBDF}"/>
              </a:ext>
            </a:extLst>
          </p:cNvPr>
          <p:cNvGrpSpPr/>
          <p:nvPr/>
        </p:nvGrpSpPr>
        <p:grpSpPr>
          <a:xfrm>
            <a:off x="1570621" y="1995808"/>
            <a:ext cx="1776968" cy="1069032"/>
            <a:chOff x="1432918" y="3770422"/>
            <a:chExt cx="1776968" cy="1069032"/>
          </a:xfrm>
        </p:grpSpPr>
        <p:sp>
          <p:nvSpPr>
            <p:cNvPr id="10" name="TextBox 9"/>
            <p:cNvSpPr txBox="1"/>
            <p:nvPr/>
          </p:nvSpPr>
          <p:spPr>
            <a:xfrm>
              <a:off x="166428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£1.85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EB86A94-B681-42B7-BE3E-0DCB2C35ED4D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32" name="Cube 22">
                <a:extLst>
                  <a:ext uri="{FF2B5EF4-FFF2-40B4-BE49-F238E27FC236}">
                    <a16:creationId xmlns:a16="http://schemas.microsoft.com/office/drawing/2014/main" id="{376A90A7-1B03-403C-9F46-535F86374F32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: Rounded Corners 13">
                <a:extLst>
                  <a:ext uri="{FF2B5EF4-FFF2-40B4-BE49-F238E27FC236}">
                    <a16:creationId xmlns:a16="http://schemas.microsoft.com/office/drawing/2014/main" id="{EE338C65-2237-4810-92D2-2C5B0060985C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8160B6C-BE10-4A86-A649-485BF6184037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i="1" dirty="0"/>
                  <a:t>Best Butter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5880FC1-EA6D-4ED3-ABB9-94426185B5E4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250 g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563AAED4-6397-4D84-9EB6-C69BD50F36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156701">
                <a:off x="4229197" y="1241807"/>
                <a:ext cx="563090" cy="66717"/>
              </a:xfrm>
              <a:prstGeom prst="rect">
                <a:avLst/>
              </a:prstGeom>
            </p:spPr>
          </p:pic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8DC956-823E-4639-8D5B-9347EE90ABC5}"/>
              </a:ext>
            </a:extLst>
          </p:cNvPr>
          <p:cNvGrpSpPr/>
          <p:nvPr/>
        </p:nvGrpSpPr>
        <p:grpSpPr>
          <a:xfrm>
            <a:off x="5798484" y="1995808"/>
            <a:ext cx="1776968" cy="1069032"/>
            <a:chOff x="1432918" y="3770422"/>
            <a:chExt cx="1776968" cy="10690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AE4CBFC-B7E2-4F70-B1E5-E6961A50B019}"/>
                </a:ext>
              </a:extLst>
            </p:cNvPr>
            <p:cNvSpPr txBox="1"/>
            <p:nvPr/>
          </p:nvSpPr>
          <p:spPr>
            <a:xfrm>
              <a:off x="166428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dirty="0"/>
                <a:t>£1.40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99BE7F89-13D5-4CCC-86CC-1119EA45B9B9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40" name="Cube 22">
                <a:extLst>
                  <a:ext uri="{FF2B5EF4-FFF2-40B4-BE49-F238E27FC236}">
                    <a16:creationId xmlns:a16="http://schemas.microsoft.com/office/drawing/2014/main" id="{E8AFDA00-69A8-4EB3-8824-2346EEBF5B87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1" name="Rectangle: Rounded Corners 13">
                <a:extLst>
                  <a:ext uri="{FF2B5EF4-FFF2-40B4-BE49-F238E27FC236}">
                    <a16:creationId xmlns:a16="http://schemas.microsoft.com/office/drawing/2014/main" id="{439B649B-C937-4A63-AE67-CFACBA75658A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C5597AB-7B75-417A-888C-70A2A693D9BA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i="1" dirty="0"/>
                  <a:t>Best Butter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E7AA5DB-F0C1-40C1-ACB4-57A24CCCED5B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250 g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D332B876-4F92-44CC-AFA1-33C14CB750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156701">
                <a:off x="4229197" y="1241807"/>
                <a:ext cx="563090" cy="66717"/>
              </a:xfrm>
              <a:prstGeom prst="rect">
                <a:avLst/>
              </a:prstGeom>
            </p:spPr>
          </p:pic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B762D1D-36F2-47F0-8E97-FE2E6E507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193" y="4618274"/>
            <a:ext cx="1005594" cy="694446"/>
          </a:xfrm>
          <a:prstGeom prst="rect">
            <a:avLst/>
          </a:prstGeom>
        </p:spPr>
      </p:pic>
      <p:sp>
        <p:nvSpPr>
          <p:cNvPr id="46" name="Rounded Rectangular Callout 24">
            <a:extLst>
              <a:ext uri="{FF2B5EF4-FFF2-40B4-BE49-F238E27FC236}">
                <a16:creationId xmlns:a16="http://schemas.microsoft.com/office/drawing/2014/main" id="{C7E7D866-8F1C-4B92-B09C-E6ED1349A30B}"/>
              </a:ext>
            </a:extLst>
          </p:cNvPr>
          <p:cNvSpPr/>
          <p:nvPr/>
        </p:nvSpPr>
        <p:spPr>
          <a:xfrm>
            <a:off x="2334667" y="4295349"/>
            <a:ext cx="3621576" cy="809981"/>
          </a:xfrm>
          <a:prstGeom prst="wedgeRoundRectCallout">
            <a:avLst>
              <a:gd name="adj1" fmla="val -57297"/>
              <a:gd name="adj2" fmla="val 41034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need 500 g of butter. Which one is better value for money?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259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587"/>
    </mc:Choice>
    <mc:Fallback xmlns="">
      <p:transition spd="slow" advTm="63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2" grpId="0" animBg="1"/>
      <p:bldP spid="30" grpId="0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670" y="2165227"/>
            <a:ext cx="899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Butter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4452830" y="751962"/>
          <a:ext cx="3613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48">
                  <a:extLst>
                    <a:ext uri="{9D8B030D-6E8A-4147-A177-3AD203B41FA5}">
                      <a16:colId xmlns:a16="http://schemas.microsoft.com/office/drawing/2014/main" val="3217685788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443553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3654453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23119815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28048395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662138897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43918190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3607475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65929755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344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546"/>
                  </a:ext>
                </a:extLst>
              </a:tr>
            </a:tbl>
          </a:graphicData>
        </a:graphic>
      </p:graphicFrame>
      <p:sp>
        <p:nvSpPr>
          <p:cNvPr id="37" name="Left Brace 36"/>
          <p:cNvSpPr/>
          <p:nvPr/>
        </p:nvSpPr>
        <p:spPr>
          <a:xfrm rot="5400000">
            <a:off x="6127422" y="-1238416"/>
            <a:ext cx="264298" cy="361348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95847" y="96914"/>
            <a:ext cx="12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140p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4675599" y="938772"/>
            <a:ext cx="289735" cy="7177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6186" y="1429549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7323" y="758119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79294" y="758119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91905" y="388950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20 %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28p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05" y="388950"/>
                <a:ext cx="2208598" cy="461665"/>
              </a:xfrm>
              <a:prstGeom prst="rect">
                <a:avLst/>
              </a:prstGeom>
              <a:blipFill>
                <a:blip r:embed="rId5"/>
                <a:stretch>
                  <a:fillRect l="-44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60534" y="788761"/>
                <a:ext cx="2153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112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34" y="788761"/>
                <a:ext cx="2153049" cy="461665"/>
              </a:xfrm>
              <a:prstGeom prst="rect">
                <a:avLst/>
              </a:prstGeom>
              <a:blipFill>
                <a:blip r:embed="rId6"/>
                <a:stretch>
                  <a:fillRect l="-4237" t="-10526" r="-339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37000" y="2910675"/>
            <a:ext cx="12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285456" y="3302631"/>
            <a:ext cx="12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£2.24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7216" y="5495088"/>
            <a:ext cx="628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500 g One Shop is the best value for money.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7B0D01BA-1310-41DA-885C-8E69083E2FD7}"/>
              </a:ext>
            </a:extLst>
          </p:cNvPr>
          <p:cNvSpPr/>
          <p:nvPr/>
        </p:nvSpPr>
        <p:spPr>
          <a:xfrm rot="19558677" flipH="1">
            <a:off x="7018184" y="1661216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off!</a:t>
            </a:r>
          </a:p>
        </p:txBody>
      </p:sp>
      <p:sp>
        <p:nvSpPr>
          <p:cNvPr id="53" name="Star: 10 Points 52">
            <a:extLst>
              <a:ext uri="{FF2B5EF4-FFF2-40B4-BE49-F238E27FC236}">
                <a16:creationId xmlns:a16="http://schemas.microsoft.com/office/drawing/2014/main" id="{4E1D9D20-70AA-4432-91A7-1EF110CF0A32}"/>
              </a:ext>
            </a:extLst>
          </p:cNvPr>
          <p:cNvSpPr/>
          <p:nvPr/>
        </p:nvSpPr>
        <p:spPr>
          <a:xfrm>
            <a:off x="2932343" y="1522548"/>
            <a:ext cx="1409263" cy="1184196"/>
          </a:xfrm>
          <a:prstGeom prst="star10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one get one free!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7D0EA9-3036-4C6B-ADFD-E14B173BA0AF}"/>
              </a:ext>
            </a:extLst>
          </p:cNvPr>
          <p:cNvSpPr txBox="1"/>
          <p:nvPr/>
        </p:nvSpPr>
        <p:spPr>
          <a:xfrm>
            <a:off x="1801987" y="2603175"/>
            <a:ext cx="11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£1.85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D658D0-B627-4938-B12A-B95B381DFBA0}"/>
              </a:ext>
            </a:extLst>
          </p:cNvPr>
          <p:cNvGrpSpPr/>
          <p:nvPr/>
        </p:nvGrpSpPr>
        <p:grpSpPr>
          <a:xfrm>
            <a:off x="1570621" y="1995808"/>
            <a:ext cx="1776968" cy="683132"/>
            <a:chOff x="4197601" y="792241"/>
            <a:chExt cx="1776968" cy="683132"/>
          </a:xfrm>
        </p:grpSpPr>
        <p:sp>
          <p:nvSpPr>
            <p:cNvPr id="57" name="Cube 22">
              <a:extLst>
                <a:ext uri="{FF2B5EF4-FFF2-40B4-BE49-F238E27FC236}">
                  <a16:creationId xmlns:a16="http://schemas.microsoft.com/office/drawing/2014/main" id="{9DC6BDEA-B63A-439C-8E98-CC86AD69D658}"/>
                </a:ext>
              </a:extLst>
            </p:cNvPr>
            <p:cNvSpPr/>
            <p:nvPr/>
          </p:nvSpPr>
          <p:spPr>
            <a:xfrm>
              <a:off x="4197601" y="828262"/>
              <a:ext cx="1242414" cy="621716"/>
            </a:xfrm>
            <a:custGeom>
              <a:avLst/>
              <a:gdLst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0 w 1235765"/>
                <a:gd name="connsiteY7" fmla="*/ 154885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9879 w 1235765"/>
                <a:gd name="connsiteY0" fmla="*/ 158198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9879 w 1235765"/>
                <a:gd name="connsiteY6" fmla="*/ 158198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36444 w 1235765"/>
                <a:gd name="connsiteY0" fmla="*/ 168137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36444 w 1235765"/>
                <a:gd name="connsiteY4" fmla="*/ 168137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26504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19973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39662 w 1238983"/>
                <a:gd name="connsiteY0" fmla="*/ 168137 h 619539"/>
                <a:gd name="connsiteX1" fmla="*/ 1084098 w 1238983"/>
                <a:gd name="connsiteY1" fmla="*/ 154885 h 619539"/>
                <a:gd name="connsiteX2" fmla="*/ 1084098 w 1238983"/>
                <a:gd name="connsiteY2" fmla="*/ 619539 h 619539"/>
                <a:gd name="connsiteX3" fmla="*/ 3218 w 1238983"/>
                <a:gd name="connsiteY3" fmla="*/ 619539 h 619539"/>
                <a:gd name="connsiteX4" fmla="*/ 39662 w 1238983"/>
                <a:gd name="connsiteY4" fmla="*/ 168137 h 619539"/>
                <a:gd name="connsiteX0" fmla="*/ 1084098 w 1238983"/>
                <a:gd name="connsiteY0" fmla="*/ 154885 h 619539"/>
                <a:gd name="connsiteX1" fmla="*/ 1238983 w 1238983"/>
                <a:gd name="connsiteY1" fmla="*/ 0 h 619539"/>
                <a:gd name="connsiteX2" fmla="*/ 1238983 w 1238983"/>
                <a:gd name="connsiteY2" fmla="*/ 464654 h 619539"/>
                <a:gd name="connsiteX3" fmla="*/ 1084098 w 1238983"/>
                <a:gd name="connsiteY3" fmla="*/ 619539 h 619539"/>
                <a:gd name="connsiteX4" fmla="*/ 1084098 w 1238983"/>
                <a:gd name="connsiteY4" fmla="*/ 154885 h 619539"/>
                <a:gd name="connsiteX0" fmla="*/ 12684 w 1238983"/>
                <a:gd name="connsiteY0" fmla="*/ 194642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084098 w 1238983"/>
                <a:gd name="connsiteY3" fmla="*/ 154885 h 619539"/>
                <a:gd name="connsiteX4" fmla="*/ 12684 w 1238983"/>
                <a:gd name="connsiteY4" fmla="*/ 194642 h 619539"/>
                <a:gd name="connsiteX0" fmla="*/ 115863 w 1238983"/>
                <a:gd name="connsiteY0" fmla="*/ 154885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238983 w 1238983"/>
                <a:gd name="connsiteY3" fmla="*/ 464654 h 619539"/>
                <a:gd name="connsiteX4" fmla="*/ 1084098 w 1238983"/>
                <a:gd name="connsiteY4" fmla="*/ 619539 h 619539"/>
                <a:gd name="connsiteX5" fmla="*/ 3218 w 1238983"/>
                <a:gd name="connsiteY5" fmla="*/ 619539 h 619539"/>
                <a:gd name="connsiteX6" fmla="*/ 115863 w 1238983"/>
                <a:gd name="connsiteY6" fmla="*/ 154885 h 619539"/>
                <a:gd name="connsiteX7" fmla="*/ 0 w 1238983"/>
                <a:gd name="connsiteY7" fmla="*/ 214520 h 619539"/>
                <a:gd name="connsiteX8" fmla="*/ 1084098 w 1238983"/>
                <a:gd name="connsiteY8" fmla="*/ 154885 h 619539"/>
                <a:gd name="connsiteX9" fmla="*/ 1238983 w 1238983"/>
                <a:gd name="connsiteY9" fmla="*/ 0 h 619539"/>
                <a:gd name="connsiteX10" fmla="*/ 1084098 w 1238983"/>
                <a:gd name="connsiteY10" fmla="*/ 154885 h 619539"/>
                <a:gd name="connsiteX11" fmla="*/ 1084098 w 1238983"/>
                <a:gd name="connsiteY11" fmla="*/ 619539 h 619539"/>
                <a:gd name="connsiteX0" fmla="*/ 0 w 1240686"/>
                <a:gd name="connsiteY0" fmla="*/ 211680 h 619539"/>
                <a:gd name="connsiteX1" fmla="*/ 1085801 w 1240686"/>
                <a:gd name="connsiteY1" fmla="*/ 154885 h 619539"/>
                <a:gd name="connsiteX2" fmla="*/ 1085801 w 1240686"/>
                <a:gd name="connsiteY2" fmla="*/ 619539 h 619539"/>
                <a:gd name="connsiteX3" fmla="*/ 4921 w 1240686"/>
                <a:gd name="connsiteY3" fmla="*/ 619539 h 619539"/>
                <a:gd name="connsiteX4" fmla="*/ 0 w 1240686"/>
                <a:gd name="connsiteY4" fmla="*/ 211680 h 619539"/>
                <a:gd name="connsiteX0" fmla="*/ 1085801 w 1240686"/>
                <a:gd name="connsiteY0" fmla="*/ 154885 h 619539"/>
                <a:gd name="connsiteX1" fmla="*/ 1240686 w 1240686"/>
                <a:gd name="connsiteY1" fmla="*/ 0 h 619539"/>
                <a:gd name="connsiteX2" fmla="*/ 1240686 w 1240686"/>
                <a:gd name="connsiteY2" fmla="*/ 464654 h 619539"/>
                <a:gd name="connsiteX3" fmla="*/ 1085801 w 1240686"/>
                <a:gd name="connsiteY3" fmla="*/ 619539 h 619539"/>
                <a:gd name="connsiteX4" fmla="*/ 1085801 w 1240686"/>
                <a:gd name="connsiteY4" fmla="*/ 154885 h 619539"/>
                <a:gd name="connsiteX0" fmla="*/ 14387 w 1240686"/>
                <a:gd name="connsiteY0" fmla="*/ 194642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085801 w 1240686"/>
                <a:gd name="connsiteY3" fmla="*/ 154885 h 619539"/>
                <a:gd name="connsiteX4" fmla="*/ 14387 w 1240686"/>
                <a:gd name="connsiteY4" fmla="*/ 194642 h 619539"/>
                <a:gd name="connsiteX0" fmla="*/ 117566 w 1240686"/>
                <a:gd name="connsiteY0" fmla="*/ 154885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240686 w 1240686"/>
                <a:gd name="connsiteY3" fmla="*/ 464654 h 619539"/>
                <a:gd name="connsiteX4" fmla="*/ 1085801 w 1240686"/>
                <a:gd name="connsiteY4" fmla="*/ 619539 h 619539"/>
                <a:gd name="connsiteX5" fmla="*/ 4921 w 1240686"/>
                <a:gd name="connsiteY5" fmla="*/ 619539 h 619539"/>
                <a:gd name="connsiteX6" fmla="*/ 117566 w 1240686"/>
                <a:gd name="connsiteY6" fmla="*/ 154885 h 619539"/>
                <a:gd name="connsiteX7" fmla="*/ 1703 w 1240686"/>
                <a:gd name="connsiteY7" fmla="*/ 214520 h 619539"/>
                <a:gd name="connsiteX8" fmla="*/ 1085801 w 1240686"/>
                <a:gd name="connsiteY8" fmla="*/ 154885 h 619539"/>
                <a:gd name="connsiteX9" fmla="*/ 1240686 w 1240686"/>
                <a:gd name="connsiteY9" fmla="*/ 0 h 619539"/>
                <a:gd name="connsiteX10" fmla="*/ 1085801 w 1240686"/>
                <a:gd name="connsiteY10" fmla="*/ 154885 h 619539"/>
                <a:gd name="connsiteX11" fmla="*/ 1085801 w 1240686"/>
                <a:gd name="connsiteY11" fmla="*/ 619539 h 619539"/>
                <a:gd name="connsiteX0" fmla="*/ 2177 w 1242863"/>
                <a:gd name="connsiteY0" fmla="*/ 211680 h 619539"/>
                <a:gd name="connsiteX1" fmla="*/ 1087978 w 1242863"/>
                <a:gd name="connsiteY1" fmla="*/ 154885 h 619539"/>
                <a:gd name="connsiteX2" fmla="*/ 1087978 w 1242863"/>
                <a:gd name="connsiteY2" fmla="*/ 619539 h 619539"/>
                <a:gd name="connsiteX3" fmla="*/ 7098 w 1242863"/>
                <a:gd name="connsiteY3" fmla="*/ 619539 h 619539"/>
                <a:gd name="connsiteX4" fmla="*/ 2177 w 1242863"/>
                <a:gd name="connsiteY4" fmla="*/ 211680 h 619539"/>
                <a:gd name="connsiteX0" fmla="*/ 1087978 w 1242863"/>
                <a:gd name="connsiteY0" fmla="*/ 154885 h 619539"/>
                <a:gd name="connsiteX1" fmla="*/ 1242863 w 1242863"/>
                <a:gd name="connsiteY1" fmla="*/ 0 h 619539"/>
                <a:gd name="connsiteX2" fmla="*/ 1242863 w 1242863"/>
                <a:gd name="connsiteY2" fmla="*/ 464654 h 619539"/>
                <a:gd name="connsiteX3" fmla="*/ 1087978 w 1242863"/>
                <a:gd name="connsiteY3" fmla="*/ 619539 h 619539"/>
                <a:gd name="connsiteX4" fmla="*/ 1087978 w 1242863"/>
                <a:gd name="connsiteY4" fmla="*/ 154885 h 619539"/>
                <a:gd name="connsiteX0" fmla="*/ 16564 w 1242863"/>
                <a:gd name="connsiteY0" fmla="*/ 194642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087978 w 1242863"/>
                <a:gd name="connsiteY3" fmla="*/ 154885 h 619539"/>
                <a:gd name="connsiteX4" fmla="*/ 16564 w 1242863"/>
                <a:gd name="connsiteY4" fmla="*/ 194642 h 619539"/>
                <a:gd name="connsiteX0" fmla="*/ 0 w 1242863"/>
                <a:gd name="connsiteY0" fmla="*/ 215845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242863 w 1242863"/>
                <a:gd name="connsiteY3" fmla="*/ 464654 h 619539"/>
                <a:gd name="connsiteX4" fmla="*/ 1087978 w 1242863"/>
                <a:gd name="connsiteY4" fmla="*/ 619539 h 619539"/>
                <a:gd name="connsiteX5" fmla="*/ 7098 w 1242863"/>
                <a:gd name="connsiteY5" fmla="*/ 619539 h 619539"/>
                <a:gd name="connsiteX6" fmla="*/ 0 w 1242863"/>
                <a:gd name="connsiteY6" fmla="*/ 215845 h 619539"/>
                <a:gd name="connsiteX7" fmla="*/ 3880 w 1242863"/>
                <a:gd name="connsiteY7" fmla="*/ 214520 h 619539"/>
                <a:gd name="connsiteX8" fmla="*/ 1087978 w 1242863"/>
                <a:gd name="connsiteY8" fmla="*/ 154885 h 619539"/>
                <a:gd name="connsiteX9" fmla="*/ 1242863 w 1242863"/>
                <a:gd name="connsiteY9" fmla="*/ 0 h 619539"/>
                <a:gd name="connsiteX10" fmla="*/ 1087978 w 1242863"/>
                <a:gd name="connsiteY10" fmla="*/ 154885 h 619539"/>
                <a:gd name="connsiteX11" fmla="*/ 1087978 w 1242863"/>
                <a:gd name="connsiteY11" fmla="*/ 619539 h 619539"/>
                <a:gd name="connsiteX0" fmla="*/ 8142 w 1248828"/>
                <a:gd name="connsiteY0" fmla="*/ 211680 h 619539"/>
                <a:gd name="connsiteX1" fmla="*/ 1093943 w 1248828"/>
                <a:gd name="connsiteY1" fmla="*/ 154885 h 619539"/>
                <a:gd name="connsiteX2" fmla="*/ 1093943 w 1248828"/>
                <a:gd name="connsiteY2" fmla="*/ 619539 h 619539"/>
                <a:gd name="connsiteX3" fmla="*/ 13063 w 1248828"/>
                <a:gd name="connsiteY3" fmla="*/ 619539 h 619539"/>
                <a:gd name="connsiteX4" fmla="*/ 8142 w 1248828"/>
                <a:gd name="connsiteY4" fmla="*/ 211680 h 619539"/>
                <a:gd name="connsiteX0" fmla="*/ 1093943 w 1248828"/>
                <a:gd name="connsiteY0" fmla="*/ 154885 h 619539"/>
                <a:gd name="connsiteX1" fmla="*/ 1248828 w 1248828"/>
                <a:gd name="connsiteY1" fmla="*/ 0 h 619539"/>
                <a:gd name="connsiteX2" fmla="*/ 1248828 w 1248828"/>
                <a:gd name="connsiteY2" fmla="*/ 464654 h 619539"/>
                <a:gd name="connsiteX3" fmla="*/ 1093943 w 1248828"/>
                <a:gd name="connsiteY3" fmla="*/ 619539 h 619539"/>
                <a:gd name="connsiteX4" fmla="*/ 1093943 w 1248828"/>
                <a:gd name="connsiteY4" fmla="*/ 154885 h 619539"/>
                <a:gd name="connsiteX0" fmla="*/ 22529 w 1248828"/>
                <a:gd name="connsiteY0" fmla="*/ 194642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093943 w 1248828"/>
                <a:gd name="connsiteY3" fmla="*/ 154885 h 619539"/>
                <a:gd name="connsiteX4" fmla="*/ 22529 w 1248828"/>
                <a:gd name="connsiteY4" fmla="*/ 194642 h 619539"/>
                <a:gd name="connsiteX0" fmla="*/ 5965 w 1248828"/>
                <a:gd name="connsiteY0" fmla="*/ 215845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248828 w 1248828"/>
                <a:gd name="connsiteY3" fmla="*/ 464654 h 619539"/>
                <a:gd name="connsiteX4" fmla="*/ 1093943 w 1248828"/>
                <a:gd name="connsiteY4" fmla="*/ 619539 h 619539"/>
                <a:gd name="connsiteX5" fmla="*/ 0 w 1248828"/>
                <a:gd name="connsiteY5" fmla="*/ 619539 h 619539"/>
                <a:gd name="connsiteX6" fmla="*/ 5965 w 1248828"/>
                <a:gd name="connsiteY6" fmla="*/ 215845 h 619539"/>
                <a:gd name="connsiteX7" fmla="*/ 9845 w 1248828"/>
                <a:gd name="connsiteY7" fmla="*/ 214520 h 619539"/>
                <a:gd name="connsiteX8" fmla="*/ 1093943 w 1248828"/>
                <a:gd name="connsiteY8" fmla="*/ 154885 h 619539"/>
                <a:gd name="connsiteX9" fmla="*/ 1248828 w 1248828"/>
                <a:gd name="connsiteY9" fmla="*/ 0 h 619539"/>
                <a:gd name="connsiteX10" fmla="*/ 1093943 w 1248828"/>
                <a:gd name="connsiteY10" fmla="*/ 154885 h 619539"/>
                <a:gd name="connsiteX11" fmla="*/ 1093943 w 1248828"/>
                <a:gd name="connsiteY11" fmla="*/ 619539 h 619539"/>
                <a:gd name="connsiteX0" fmla="*/ 2693 w 1243379"/>
                <a:gd name="connsiteY0" fmla="*/ 211680 h 619539"/>
                <a:gd name="connsiteX1" fmla="*/ 1088494 w 1243379"/>
                <a:gd name="connsiteY1" fmla="*/ 154885 h 619539"/>
                <a:gd name="connsiteX2" fmla="*/ 1088494 w 1243379"/>
                <a:gd name="connsiteY2" fmla="*/ 619539 h 619539"/>
                <a:gd name="connsiteX3" fmla="*/ 7614 w 1243379"/>
                <a:gd name="connsiteY3" fmla="*/ 619539 h 619539"/>
                <a:gd name="connsiteX4" fmla="*/ 2693 w 1243379"/>
                <a:gd name="connsiteY4" fmla="*/ 211680 h 619539"/>
                <a:gd name="connsiteX0" fmla="*/ 1088494 w 1243379"/>
                <a:gd name="connsiteY0" fmla="*/ 154885 h 619539"/>
                <a:gd name="connsiteX1" fmla="*/ 1243379 w 1243379"/>
                <a:gd name="connsiteY1" fmla="*/ 0 h 619539"/>
                <a:gd name="connsiteX2" fmla="*/ 1243379 w 1243379"/>
                <a:gd name="connsiteY2" fmla="*/ 464654 h 619539"/>
                <a:gd name="connsiteX3" fmla="*/ 1088494 w 1243379"/>
                <a:gd name="connsiteY3" fmla="*/ 619539 h 619539"/>
                <a:gd name="connsiteX4" fmla="*/ 1088494 w 1243379"/>
                <a:gd name="connsiteY4" fmla="*/ 154885 h 619539"/>
                <a:gd name="connsiteX0" fmla="*/ 17080 w 1243379"/>
                <a:gd name="connsiteY0" fmla="*/ 194642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088494 w 1243379"/>
                <a:gd name="connsiteY3" fmla="*/ 154885 h 619539"/>
                <a:gd name="connsiteX4" fmla="*/ 17080 w 1243379"/>
                <a:gd name="connsiteY4" fmla="*/ 194642 h 619539"/>
                <a:gd name="connsiteX0" fmla="*/ 516 w 1243379"/>
                <a:gd name="connsiteY0" fmla="*/ 215845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243379 w 1243379"/>
                <a:gd name="connsiteY3" fmla="*/ 464654 h 619539"/>
                <a:gd name="connsiteX4" fmla="*/ 1088494 w 1243379"/>
                <a:gd name="connsiteY4" fmla="*/ 619539 h 619539"/>
                <a:gd name="connsiteX5" fmla="*/ 1082 w 1243379"/>
                <a:gd name="connsiteY5" fmla="*/ 619539 h 619539"/>
                <a:gd name="connsiteX6" fmla="*/ 516 w 1243379"/>
                <a:gd name="connsiteY6" fmla="*/ 215845 h 619539"/>
                <a:gd name="connsiteX7" fmla="*/ 4396 w 1243379"/>
                <a:gd name="connsiteY7" fmla="*/ 214520 h 619539"/>
                <a:gd name="connsiteX8" fmla="*/ 1088494 w 1243379"/>
                <a:gd name="connsiteY8" fmla="*/ 154885 h 619539"/>
                <a:gd name="connsiteX9" fmla="*/ 1243379 w 1243379"/>
                <a:gd name="connsiteY9" fmla="*/ 0 h 619539"/>
                <a:gd name="connsiteX10" fmla="*/ 1088494 w 1243379"/>
                <a:gd name="connsiteY10" fmla="*/ 154885 h 619539"/>
                <a:gd name="connsiteX11" fmla="*/ 1088494 w 1243379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10887 w 1246652"/>
                <a:gd name="connsiteY3" fmla="*/ 619539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30482 w 1246652"/>
                <a:gd name="connsiteY3" fmla="*/ 599945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2158 w 1251141"/>
                <a:gd name="connsiteY7" fmla="*/ 214520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16987 w 1251141"/>
                <a:gd name="connsiteY0" fmla="*/ 235439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16987 w 1251141"/>
                <a:gd name="connsiteY6" fmla="*/ 235439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4431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13139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24024 w 1251083"/>
                <a:gd name="connsiteY5" fmla="*/ 621716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4595 w 1234395"/>
                <a:gd name="connsiteY0" fmla="*/ 231275 h 621716"/>
                <a:gd name="connsiteX1" fmla="*/ 1079510 w 1234395"/>
                <a:gd name="connsiteY1" fmla="*/ 154885 h 621716"/>
                <a:gd name="connsiteX2" fmla="*/ 1079510 w 1234395"/>
                <a:gd name="connsiteY2" fmla="*/ 619539 h 621716"/>
                <a:gd name="connsiteX3" fmla="*/ 39997 w 1234395"/>
                <a:gd name="connsiteY3" fmla="*/ 571641 h 621716"/>
                <a:gd name="connsiteX4" fmla="*/ 4595 w 1234395"/>
                <a:gd name="connsiteY4" fmla="*/ 231275 h 621716"/>
                <a:gd name="connsiteX0" fmla="*/ 1079510 w 1234395"/>
                <a:gd name="connsiteY0" fmla="*/ 154885 h 621716"/>
                <a:gd name="connsiteX1" fmla="*/ 1234395 w 1234395"/>
                <a:gd name="connsiteY1" fmla="*/ 0 h 621716"/>
                <a:gd name="connsiteX2" fmla="*/ 1234395 w 1234395"/>
                <a:gd name="connsiteY2" fmla="*/ 464654 h 621716"/>
                <a:gd name="connsiteX3" fmla="*/ 1079510 w 1234395"/>
                <a:gd name="connsiteY3" fmla="*/ 619539 h 621716"/>
                <a:gd name="connsiteX4" fmla="*/ 1079510 w 1234395"/>
                <a:gd name="connsiteY4" fmla="*/ 154885 h 621716"/>
                <a:gd name="connsiteX0" fmla="*/ 8096 w 1234395"/>
                <a:gd name="connsiteY0" fmla="*/ 194642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079510 w 1234395"/>
                <a:gd name="connsiteY3" fmla="*/ 154885 h 621716"/>
                <a:gd name="connsiteX4" fmla="*/ 8096 w 1234395"/>
                <a:gd name="connsiteY4" fmla="*/ 194642 h 621716"/>
                <a:gd name="connsiteX0" fmla="*/ 241 w 1234395"/>
                <a:gd name="connsiteY0" fmla="*/ 235439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234395 w 1234395"/>
                <a:gd name="connsiteY3" fmla="*/ 464654 h 621716"/>
                <a:gd name="connsiteX4" fmla="*/ 1079510 w 1234395"/>
                <a:gd name="connsiteY4" fmla="*/ 619539 h 621716"/>
                <a:gd name="connsiteX5" fmla="*/ 7336 w 1234395"/>
                <a:gd name="connsiteY5" fmla="*/ 621716 h 621716"/>
                <a:gd name="connsiteX6" fmla="*/ 241 w 1234395"/>
                <a:gd name="connsiteY6" fmla="*/ 235439 h 621716"/>
                <a:gd name="connsiteX7" fmla="*/ 1944 w 1234395"/>
                <a:gd name="connsiteY7" fmla="*/ 236291 h 621716"/>
                <a:gd name="connsiteX8" fmla="*/ 1079510 w 1234395"/>
                <a:gd name="connsiteY8" fmla="*/ 154885 h 621716"/>
                <a:gd name="connsiteX9" fmla="*/ 1234395 w 1234395"/>
                <a:gd name="connsiteY9" fmla="*/ 0 h 621716"/>
                <a:gd name="connsiteX10" fmla="*/ 1079510 w 1234395"/>
                <a:gd name="connsiteY10" fmla="*/ 154885 h 621716"/>
                <a:gd name="connsiteX11" fmla="*/ 1079510 w 1234395"/>
                <a:gd name="connsiteY11" fmla="*/ 619539 h 621716"/>
                <a:gd name="connsiteX0" fmla="*/ 10322 w 1240122"/>
                <a:gd name="connsiteY0" fmla="*/ 231275 h 621716"/>
                <a:gd name="connsiteX1" fmla="*/ 1085237 w 1240122"/>
                <a:gd name="connsiteY1" fmla="*/ 154885 h 621716"/>
                <a:gd name="connsiteX2" fmla="*/ 1085237 w 1240122"/>
                <a:gd name="connsiteY2" fmla="*/ 619539 h 621716"/>
                <a:gd name="connsiteX3" fmla="*/ 45724 w 1240122"/>
                <a:gd name="connsiteY3" fmla="*/ 571641 h 621716"/>
                <a:gd name="connsiteX4" fmla="*/ 10322 w 1240122"/>
                <a:gd name="connsiteY4" fmla="*/ 231275 h 621716"/>
                <a:gd name="connsiteX0" fmla="*/ 1085237 w 1240122"/>
                <a:gd name="connsiteY0" fmla="*/ 154885 h 621716"/>
                <a:gd name="connsiteX1" fmla="*/ 1240122 w 1240122"/>
                <a:gd name="connsiteY1" fmla="*/ 0 h 621716"/>
                <a:gd name="connsiteX2" fmla="*/ 1240122 w 1240122"/>
                <a:gd name="connsiteY2" fmla="*/ 464654 h 621716"/>
                <a:gd name="connsiteX3" fmla="*/ 1085237 w 1240122"/>
                <a:gd name="connsiteY3" fmla="*/ 619539 h 621716"/>
                <a:gd name="connsiteX4" fmla="*/ 1085237 w 1240122"/>
                <a:gd name="connsiteY4" fmla="*/ 154885 h 621716"/>
                <a:gd name="connsiteX0" fmla="*/ 13823 w 1240122"/>
                <a:gd name="connsiteY0" fmla="*/ 194642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085237 w 1240122"/>
                <a:gd name="connsiteY3" fmla="*/ 154885 h 621716"/>
                <a:gd name="connsiteX4" fmla="*/ 13823 w 1240122"/>
                <a:gd name="connsiteY4" fmla="*/ 194642 h 621716"/>
                <a:gd name="connsiteX0" fmla="*/ 5968 w 1240122"/>
                <a:gd name="connsiteY0" fmla="*/ 235439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240122 w 1240122"/>
                <a:gd name="connsiteY3" fmla="*/ 464654 h 621716"/>
                <a:gd name="connsiteX4" fmla="*/ 1085237 w 1240122"/>
                <a:gd name="connsiteY4" fmla="*/ 619539 h 621716"/>
                <a:gd name="connsiteX5" fmla="*/ 0 w 1240122"/>
                <a:gd name="connsiteY5" fmla="*/ 621716 h 621716"/>
                <a:gd name="connsiteX6" fmla="*/ 5968 w 1240122"/>
                <a:gd name="connsiteY6" fmla="*/ 235439 h 621716"/>
                <a:gd name="connsiteX7" fmla="*/ 7671 w 1240122"/>
                <a:gd name="connsiteY7" fmla="*/ 236291 h 621716"/>
                <a:gd name="connsiteX8" fmla="*/ 1085237 w 1240122"/>
                <a:gd name="connsiteY8" fmla="*/ 154885 h 621716"/>
                <a:gd name="connsiteX9" fmla="*/ 1240122 w 1240122"/>
                <a:gd name="connsiteY9" fmla="*/ 0 h 621716"/>
                <a:gd name="connsiteX10" fmla="*/ 1085237 w 1240122"/>
                <a:gd name="connsiteY10" fmla="*/ 154885 h 621716"/>
                <a:gd name="connsiteX11" fmla="*/ 1085237 w 1240122"/>
                <a:gd name="connsiteY11" fmla="*/ 619539 h 621716"/>
                <a:gd name="connsiteX0" fmla="*/ 12614 w 1242414"/>
                <a:gd name="connsiteY0" fmla="*/ 231275 h 621716"/>
                <a:gd name="connsiteX1" fmla="*/ 1087529 w 1242414"/>
                <a:gd name="connsiteY1" fmla="*/ 154885 h 621716"/>
                <a:gd name="connsiteX2" fmla="*/ 1087529 w 1242414"/>
                <a:gd name="connsiteY2" fmla="*/ 619539 h 621716"/>
                <a:gd name="connsiteX3" fmla="*/ 119 w 1242414"/>
                <a:gd name="connsiteY3" fmla="*/ 619538 h 621716"/>
                <a:gd name="connsiteX4" fmla="*/ 12614 w 1242414"/>
                <a:gd name="connsiteY4" fmla="*/ 231275 h 621716"/>
                <a:gd name="connsiteX0" fmla="*/ 1087529 w 1242414"/>
                <a:gd name="connsiteY0" fmla="*/ 154885 h 621716"/>
                <a:gd name="connsiteX1" fmla="*/ 1242414 w 1242414"/>
                <a:gd name="connsiteY1" fmla="*/ 0 h 621716"/>
                <a:gd name="connsiteX2" fmla="*/ 1242414 w 1242414"/>
                <a:gd name="connsiteY2" fmla="*/ 464654 h 621716"/>
                <a:gd name="connsiteX3" fmla="*/ 1087529 w 1242414"/>
                <a:gd name="connsiteY3" fmla="*/ 619539 h 621716"/>
                <a:gd name="connsiteX4" fmla="*/ 1087529 w 1242414"/>
                <a:gd name="connsiteY4" fmla="*/ 154885 h 621716"/>
                <a:gd name="connsiteX0" fmla="*/ 16115 w 1242414"/>
                <a:gd name="connsiteY0" fmla="*/ 194642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087529 w 1242414"/>
                <a:gd name="connsiteY3" fmla="*/ 154885 h 621716"/>
                <a:gd name="connsiteX4" fmla="*/ 16115 w 1242414"/>
                <a:gd name="connsiteY4" fmla="*/ 194642 h 621716"/>
                <a:gd name="connsiteX0" fmla="*/ 8260 w 1242414"/>
                <a:gd name="connsiteY0" fmla="*/ 235439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242414 w 1242414"/>
                <a:gd name="connsiteY3" fmla="*/ 464654 h 621716"/>
                <a:gd name="connsiteX4" fmla="*/ 1087529 w 1242414"/>
                <a:gd name="connsiteY4" fmla="*/ 619539 h 621716"/>
                <a:gd name="connsiteX5" fmla="*/ 2292 w 1242414"/>
                <a:gd name="connsiteY5" fmla="*/ 621716 h 621716"/>
                <a:gd name="connsiteX6" fmla="*/ 8260 w 1242414"/>
                <a:gd name="connsiteY6" fmla="*/ 235439 h 621716"/>
                <a:gd name="connsiteX7" fmla="*/ 9963 w 1242414"/>
                <a:gd name="connsiteY7" fmla="*/ 236291 h 621716"/>
                <a:gd name="connsiteX8" fmla="*/ 1087529 w 1242414"/>
                <a:gd name="connsiteY8" fmla="*/ 154885 h 621716"/>
                <a:gd name="connsiteX9" fmla="*/ 1242414 w 1242414"/>
                <a:gd name="connsiteY9" fmla="*/ 0 h 621716"/>
                <a:gd name="connsiteX10" fmla="*/ 1087529 w 1242414"/>
                <a:gd name="connsiteY10" fmla="*/ 154885 h 621716"/>
                <a:gd name="connsiteX11" fmla="*/ 1087529 w 1242414"/>
                <a:gd name="connsiteY11" fmla="*/ 619539 h 6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14" h="621716" stroke="0" extrusionOk="0">
                  <a:moveTo>
                    <a:pt x="12614" y="231275"/>
                  </a:moveTo>
                  <a:lnTo>
                    <a:pt x="1087529" y="154885"/>
                  </a:lnTo>
                  <a:lnTo>
                    <a:pt x="1087529" y="619539"/>
                  </a:lnTo>
                  <a:lnTo>
                    <a:pt x="119" y="619538"/>
                  </a:lnTo>
                  <a:cubicBezTo>
                    <a:pt x="-1521" y="483585"/>
                    <a:pt x="14254" y="367228"/>
                    <a:pt x="12614" y="231275"/>
                  </a:cubicBezTo>
                  <a:close/>
                </a:path>
                <a:path w="1242414" h="621716" fill="darkenLess" stroke="0" extrusionOk="0">
                  <a:moveTo>
                    <a:pt x="1087529" y="154885"/>
                  </a:move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1087529" y="154885"/>
                  </a:lnTo>
                  <a:close/>
                </a:path>
                <a:path w="1242414" h="621716" fill="lightenLess" stroke="0" extrusionOk="0">
                  <a:moveTo>
                    <a:pt x="16115" y="194642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087529" y="154885"/>
                  </a:lnTo>
                  <a:lnTo>
                    <a:pt x="16115" y="194642"/>
                  </a:lnTo>
                  <a:close/>
                </a:path>
                <a:path w="1242414" h="621716" fill="none" extrusionOk="0">
                  <a:moveTo>
                    <a:pt x="8260" y="235439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2292" y="621716"/>
                  </a:lnTo>
                  <a:cubicBezTo>
                    <a:pt x="4280" y="487151"/>
                    <a:pt x="6272" y="370004"/>
                    <a:pt x="8260" y="235439"/>
                  </a:cubicBezTo>
                  <a:close/>
                  <a:moveTo>
                    <a:pt x="9963" y="236291"/>
                  </a:moveTo>
                  <a:lnTo>
                    <a:pt x="1087529" y="154885"/>
                  </a:lnTo>
                  <a:lnTo>
                    <a:pt x="1242414" y="0"/>
                  </a:lnTo>
                  <a:moveTo>
                    <a:pt x="1087529" y="154885"/>
                  </a:moveTo>
                  <a:lnTo>
                    <a:pt x="1087529" y="619539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: Rounded Corners 13">
              <a:extLst>
                <a:ext uri="{FF2B5EF4-FFF2-40B4-BE49-F238E27FC236}">
                  <a16:creationId xmlns:a16="http://schemas.microsoft.com/office/drawing/2014/main" id="{4D35DE00-EA2F-4458-AF4B-7679D50CA3F3}"/>
                </a:ext>
              </a:extLst>
            </p:cNvPr>
            <p:cNvSpPr/>
            <p:nvPr/>
          </p:nvSpPr>
          <p:spPr>
            <a:xfrm>
              <a:off x="4204252" y="792241"/>
              <a:ext cx="1235765" cy="308113"/>
            </a:xfrm>
            <a:custGeom>
              <a:avLst/>
              <a:gdLst>
                <a:gd name="connsiteX0" fmla="*/ 0 w 871330"/>
                <a:gd name="connsiteY0" fmla="*/ 48041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0 w 871330"/>
                <a:gd name="connsiteY8" fmla="*/ 48041 h 308113"/>
                <a:gd name="connsiteX0" fmla="*/ 102704 w 871330"/>
                <a:gd name="connsiteY0" fmla="*/ 54667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871330"/>
                <a:gd name="connsiteY0" fmla="*/ 54667 h 308113"/>
                <a:gd name="connsiteX1" fmla="*/ 177250 w 871330"/>
                <a:gd name="connsiteY1" fmla="*/ 3313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823289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03047 w 957469"/>
                <a:gd name="connsiteY5" fmla="*/ 303759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469" h="308113">
                  <a:moveTo>
                    <a:pt x="102704" y="54667"/>
                  </a:moveTo>
                  <a:cubicBezTo>
                    <a:pt x="102704" y="28135"/>
                    <a:pt x="150718" y="3313"/>
                    <a:pt x="177250" y="3313"/>
                  </a:cubicBezTo>
                  <a:lnTo>
                    <a:pt x="929306" y="0"/>
                  </a:lnTo>
                  <a:cubicBezTo>
                    <a:pt x="955838" y="0"/>
                    <a:pt x="957469" y="18196"/>
                    <a:pt x="957469" y="44728"/>
                  </a:cubicBezTo>
                  <a:lnTo>
                    <a:pt x="854461" y="253541"/>
                  </a:lnTo>
                  <a:cubicBezTo>
                    <a:pt x="854461" y="280073"/>
                    <a:pt x="829579" y="303759"/>
                    <a:pt x="803047" y="303759"/>
                  </a:cubicBezTo>
                  <a:lnTo>
                    <a:pt x="48041" y="308113"/>
                  </a:lnTo>
                  <a:cubicBezTo>
                    <a:pt x="21509" y="308113"/>
                    <a:pt x="0" y="286604"/>
                    <a:pt x="0" y="260072"/>
                  </a:cubicBezTo>
                  <a:cubicBezTo>
                    <a:pt x="0" y="189395"/>
                    <a:pt x="69574" y="122031"/>
                    <a:pt x="102704" y="546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CFD255-62E7-4CFA-90A5-8FE1E3D30F85}"/>
                </a:ext>
              </a:extLst>
            </p:cNvPr>
            <p:cNvSpPr txBox="1"/>
            <p:nvPr/>
          </p:nvSpPr>
          <p:spPr>
            <a:xfrm>
              <a:off x="4277139" y="792241"/>
              <a:ext cx="169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Butter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36F2D95-93A8-43D2-AB1C-1B8676831795}"/>
                </a:ext>
              </a:extLst>
            </p:cNvPr>
            <p:cNvSpPr txBox="1"/>
            <p:nvPr/>
          </p:nvSpPr>
          <p:spPr>
            <a:xfrm>
              <a:off x="4726043" y="1167596"/>
              <a:ext cx="923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g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0976275-5C9E-4D43-8422-A36CC6E8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35223">
              <a:off x="4273595" y="1151785"/>
              <a:ext cx="524466" cy="242062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CAF6104-B6B9-4B5A-A81B-2A401D7B338B}"/>
              </a:ext>
            </a:extLst>
          </p:cNvPr>
          <p:cNvGrpSpPr/>
          <p:nvPr/>
        </p:nvGrpSpPr>
        <p:grpSpPr>
          <a:xfrm>
            <a:off x="5798484" y="1995808"/>
            <a:ext cx="1776968" cy="1069032"/>
            <a:chOff x="1432918" y="3770422"/>
            <a:chExt cx="1776968" cy="10690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52A7E7-3204-4523-89D7-8EA9D1D4E1A0}"/>
                </a:ext>
              </a:extLst>
            </p:cNvPr>
            <p:cNvSpPr txBox="1"/>
            <p:nvPr/>
          </p:nvSpPr>
          <p:spPr>
            <a:xfrm>
              <a:off x="166428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£1.40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171926C-41C0-4E2C-A1E8-73D677A3F48C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65" name="Cube 22">
                <a:extLst>
                  <a:ext uri="{FF2B5EF4-FFF2-40B4-BE49-F238E27FC236}">
                    <a16:creationId xmlns:a16="http://schemas.microsoft.com/office/drawing/2014/main" id="{20384CAB-A348-4AC2-83DB-E1FFEAA1DC17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: Rounded Corners 13">
                <a:extLst>
                  <a:ext uri="{FF2B5EF4-FFF2-40B4-BE49-F238E27FC236}">
                    <a16:creationId xmlns:a16="http://schemas.microsoft.com/office/drawing/2014/main" id="{BAF76795-C32C-49FB-AC79-D2D847568DC6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9A07F9B-6B01-4DD6-9DB9-3A0A4D3B5A71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Best Butter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6340EC-2C03-4464-9035-BD5214760457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250 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9809A96-33BD-4DFA-ABCE-E8B2C6473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400047">
                <a:off x="4257735" y="1154489"/>
                <a:ext cx="528103" cy="243741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51FEC2-4C1B-4792-83DE-579918408AB5}"/>
              </a:ext>
            </a:extLst>
          </p:cNvPr>
          <p:cNvGrpSpPr/>
          <p:nvPr/>
        </p:nvGrpSpPr>
        <p:grpSpPr>
          <a:xfrm>
            <a:off x="227257" y="2015756"/>
            <a:ext cx="1776968" cy="683132"/>
            <a:chOff x="4197601" y="792241"/>
            <a:chExt cx="1776968" cy="683132"/>
          </a:xfrm>
        </p:grpSpPr>
        <p:sp>
          <p:nvSpPr>
            <p:cNvPr id="73" name="Cube 22">
              <a:extLst>
                <a:ext uri="{FF2B5EF4-FFF2-40B4-BE49-F238E27FC236}">
                  <a16:creationId xmlns:a16="http://schemas.microsoft.com/office/drawing/2014/main" id="{75D3259D-9EF1-481E-A7D5-DB40CB70A85B}"/>
                </a:ext>
              </a:extLst>
            </p:cNvPr>
            <p:cNvSpPr/>
            <p:nvPr/>
          </p:nvSpPr>
          <p:spPr>
            <a:xfrm>
              <a:off x="4197601" y="828262"/>
              <a:ext cx="1242414" cy="621716"/>
            </a:xfrm>
            <a:custGeom>
              <a:avLst/>
              <a:gdLst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0 w 1235765"/>
                <a:gd name="connsiteY7" fmla="*/ 154885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9879 w 1235765"/>
                <a:gd name="connsiteY0" fmla="*/ 158198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9879 w 1235765"/>
                <a:gd name="connsiteY6" fmla="*/ 158198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36444 w 1235765"/>
                <a:gd name="connsiteY0" fmla="*/ 168137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36444 w 1235765"/>
                <a:gd name="connsiteY4" fmla="*/ 168137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26504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19973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39662 w 1238983"/>
                <a:gd name="connsiteY0" fmla="*/ 168137 h 619539"/>
                <a:gd name="connsiteX1" fmla="*/ 1084098 w 1238983"/>
                <a:gd name="connsiteY1" fmla="*/ 154885 h 619539"/>
                <a:gd name="connsiteX2" fmla="*/ 1084098 w 1238983"/>
                <a:gd name="connsiteY2" fmla="*/ 619539 h 619539"/>
                <a:gd name="connsiteX3" fmla="*/ 3218 w 1238983"/>
                <a:gd name="connsiteY3" fmla="*/ 619539 h 619539"/>
                <a:gd name="connsiteX4" fmla="*/ 39662 w 1238983"/>
                <a:gd name="connsiteY4" fmla="*/ 168137 h 619539"/>
                <a:gd name="connsiteX0" fmla="*/ 1084098 w 1238983"/>
                <a:gd name="connsiteY0" fmla="*/ 154885 h 619539"/>
                <a:gd name="connsiteX1" fmla="*/ 1238983 w 1238983"/>
                <a:gd name="connsiteY1" fmla="*/ 0 h 619539"/>
                <a:gd name="connsiteX2" fmla="*/ 1238983 w 1238983"/>
                <a:gd name="connsiteY2" fmla="*/ 464654 h 619539"/>
                <a:gd name="connsiteX3" fmla="*/ 1084098 w 1238983"/>
                <a:gd name="connsiteY3" fmla="*/ 619539 h 619539"/>
                <a:gd name="connsiteX4" fmla="*/ 1084098 w 1238983"/>
                <a:gd name="connsiteY4" fmla="*/ 154885 h 619539"/>
                <a:gd name="connsiteX0" fmla="*/ 12684 w 1238983"/>
                <a:gd name="connsiteY0" fmla="*/ 194642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084098 w 1238983"/>
                <a:gd name="connsiteY3" fmla="*/ 154885 h 619539"/>
                <a:gd name="connsiteX4" fmla="*/ 12684 w 1238983"/>
                <a:gd name="connsiteY4" fmla="*/ 194642 h 619539"/>
                <a:gd name="connsiteX0" fmla="*/ 115863 w 1238983"/>
                <a:gd name="connsiteY0" fmla="*/ 154885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238983 w 1238983"/>
                <a:gd name="connsiteY3" fmla="*/ 464654 h 619539"/>
                <a:gd name="connsiteX4" fmla="*/ 1084098 w 1238983"/>
                <a:gd name="connsiteY4" fmla="*/ 619539 h 619539"/>
                <a:gd name="connsiteX5" fmla="*/ 3218 w 1238983"/>
                <a:gd name="connsiteY5" fmla="*/ 619539 h 619539"/>
                <a:gd name="connsiteX6" fmla="*/ 115863 w 1238983"/>
                <a:gd name="connsiteY6" fmla="*/ 154885 h 619539"/>
                <a:gd name="connsiteX7" fmla="*/ 0 w 1238983"/>
                <a:gd name="connsiteY7" fmla="*/ 214520 h 619539"/>
                <a:gd name="connsiteX8" fmla="*/ 1084098 w 1238983"/>
                <a:gd name="connsiteY8" fmla="*/ 154885 h 619539"/>
                <a:gd name="connsiteX9" fmla="*/ 1238983 w 1238983"/>
                <a:gd name="connsiteY9" fmla="*/ 0 h 619539"/>
                <a:gd name="connsiteX10" fmla="*/ 1084098 w 1238983"/>
                <a:gd name="connsiteY10" fmla="*/ 154885 h 619539"/>
                <a:gd name="connsiteX11" fmla="*/ 1084098 w 1238983"/>
                <a:gd name="connsiteY11" fmla="*/ 619539 h 619539"/>
                <a:gd name="connsiteX0" fmla="*/ 0 w 1240686"/>
                <a:gd name="connsiteY0" fmla="*/ 211680 h 619539"/>
                <a:gd name="connsiteX1" fmla="*/ 1085801 w 1240686"/>
                <a:gd name="connsiteY1" fmla="*/ 154885 h 619539"/>
                <a:gd name="connsiteX2" fmla="*/ 1085801 w 1240686"/>
                <a:gd name="connsiteY2" fmla="*/ 619539 h 619539"/>
                <a:gd name="connsiteX3" fmla="*/ 4921 w 1240686"/>
                <a:gd name="connsiteY3" fmla="*/ 619539 h 619539"/>
                <a:gd name="connsiteX4" fmla="*/ 0 w 1240686"/>
                <a:gd name="connsiteY4" fmla="*/ 211680 h 619539"/>
                <a:gd name="connsiteX0" fmla="*/ 1085801 w 1240686"/>
                <a:gd name="connsiteY0" fmla="*/ 154885 h 619539"/>
                <a:gd name="connsiteX1" fmla="*/ 1240686 w 1240686"/>
                <a:gd name="connsiteY1" fmla="*/ 0 h 619539"/>
                <a:gd name="connsiteX2" fmla="*/ 1240686 w 1240686"/>
                <a:gd name="connsiteY2" fmla="*/ 464654 h 619539"/>
                <a:gd name="connsiteX3" fmla="*/ 1085801 w 1240686"/>
                <a:gd name="connsiteY3" fmla="*/ 619539 h 619539"/>
                <a:gd name="connsiteX4" fmla="*/ 1085801 w 1240686"/>
                <a:gd name="connsiteY4" fmla="*/ 154885 h 619539"/>
                <a:gd name="connsiteX0" fmla="*/ 14387 w 1240686"/>
                <a:gd name="connsiteY0" fmla="*/ 194642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085801 w 1240686"/>
                <a:gd name="connsiteY3" fmla="*/ 154885 h 619539"/>
                <a:gd name="connsiteX4" fmla="*/ 14387 w 1240686"/>
                <a:gd name="connsiteY4" fmla="*/ 194642 h 619539"/>
                <a:gd name="connsiteX0" fmla="*/ 117566 w 1240686"/>
                <a:gd name="connsiteY0" fmla="*/ 154885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240686 w 1240686"/>
                <a:gd name="connsiteY3" fmla="*/ 464654 h 619539"/>
                <a:gd name="connsiteX4" fmla="*/ 1085801 w 1240686"/>
                <a:gd name="connsiteY4" fmla="*/ 619539 h 619539"/>
                <a:gd name="connsiteX5" fmla="*/ 4921 w 1240686"/>
                <a:gd name="connsiteY5" fmla="*/ 619539 h 619539"/>
                <a:gd name="connsiteX6" fmla="*/ 117566 w 1240686"/>
                <a:gd name="connsiteY6" fmla="*/ 154885 h 619539"/>
                <a:gd name="connsiteX7" fmla="*/ 1703 w 1240686"/>
                <a:gd name="connsiteY7" fmla="*/ 214520 h 619539"/>
                <a:gd name="connsiteX8" fmla="*/ 1085801 w 1240686"/>
                <a:gd name="connsiteY8" fmla="*/ 154885 h 619539"/>
                <a:gd name="connsiteX9" fmla="*/ 1240686 w 1240686"/>
                <a:gd name="connsiteY9" fmla="*/ 0 h 619539"/>
                <a:gd name="connsiteX10" fmla="*/ 1085801 w 1240686"/>
                <a:gd name="connsiteY10" fmla="*/ 154885 h 619539"/>
                <a:gd name="connsiteX11" fmla="*/ 1085801 w 1240686"/>
                <a:gd name="connsiteY11" fmla="*/ 619539 h 619539"/>
                <a:gd name="connsiteX0" fmla="*/ 2177 w 1242863"/>
                <a:gd name="connsiteY0" fmla="*/ 211680 h 619539"/>
                <a:gd name="connsiteX1" fmla="*/ 1087978 w 1242863"/>
                <a:gd name="connsiteY1" fmla="*/ 154885 h 619539"/>
                <a:gd name="connsiteX2" fmla="*/ 1087978 w 1242863"/>
                <a:gd name="connsiteY2" fmla="*/ 619539 h 619539"/>
                <a:gd name="connsiteX3" fmla="*/ 7098 w 1242863"/>
                <a:gd name="connsiteY3" fmla="*/ 619539 h 619539"/>
                <a:gd name="connsiteX4" fmla="*/ 2177 w 1242863"/>
                <a:gd name="connsiteY4" fmla="*/ 211680 h 619539"/>
                <a:gd name="connsiteX0" fmla="*/ 1087978 w 1242863"/>
                <a:gd name="connsiteY0" fmla="*/ 154885 h 619539"/>
                <a:gd name="connsiteX1" fmla="*/ 1242863 w 1242863"/>
                <a:gd name="connsiteY1" fmla="*/ 0 h 619539"/>
                <a:gd name="connsiteX2" fmla="*/ 1242863 w 1242863"/>
                <a:gd name="connsiteY2" fmla="*/ 464654 h 619539"/>
                <a:gd name="connsiteX3" fmla="*/ 1087978 w 1242863"/>
                <a:gd name="connsiteY3" fmla="*/ 619539 h 619539"/>
                <a:gd name="connsiteX4" fmla="*/ 1087978 w 1242863"/>
                <a:gd name="connsiteY4" fmla="*/ 154885 h 619539"/>
                <a:gd name="connsiteX0" fmla="*/ 16564 w 1242863"/>
                <a:gd name="connsiteY0" fmla="*/ 194642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087978 w 1242863"/>
                <a:gd name="connsiteY3" fmla="*/ 154885 h 619539"/>
                <a:gd name="connsiteX4" fmla="*/ 16564 w 1242863"/>
                <a:gd name="connsiteY4" fmla="*/ 194642 h 619539"/>
                <a:gd name="connsiteX0" fmla="*/ 0 w 1242863"/>
                <a:gd name="connsiteY0" fmla="*/ 215845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242863 w 1242863"/>
                <a:gd name="connsiteY3" fmla="*/ 464654 h 619539"/>
                <a:gd name="connsiteX4" fmla="*/ 1087978 w 1242863"/>
                <a:gd name="connsiteY4" fmla="*/ 619539 h 619539"/>
                <a:gd name="connsiteX5" fmla="*/ 7098 w 1242863"/>
                <a:gd name="connsiteY5" fmla="*/ 619539 h 619539"/>
                <a:gd name="connsiteX6" fmla="*/ 0 w 1242863"/>
                <a:gd name="connsiteY6" fmla="*/ 215845 h 619539"/>
                <a:gd name="connsiteX7" fmla="*/ 3880 w 1242863"/>
                <a:gd name="connsiteY7" fmla="*/ 214520 h 619539"/>
                <a:gd name="connsiteX8" fmla="*/ 1087978 w 1242863"/>
                <a:gd name="connsiteY8" fmla="*/ 154885 h 619539"/>
                <a:gd name="connsiteX9" fmla="*/ 1242863 w 1242863"/>
                <a:gd name="connsiteY9" fmla="*/ 0 h 619539"/>
                <a:gd name="connsiteX10" fmla="*/ 1087978 w 1242863"/>
                <a:gd name="connsiteY10" fmla="*/ 154885 h 619539"/>
                <a:gd name="connsiteX11" fmla="*/ 1087978 w 1242863"/>
                <a:gd name="connsiteY11" fmla="*/ 619539 h 619539"/>
                <a:gd name="connsiteX0" fmla="*/ 8142 w 1248828"/>
                <a:gd name="connsiteY0" fmla="*/ 211680 h 619539"/>
                <a:gd name="connsiteX1" fmla="*/ 1093943 w 1248828"/>
                <a:gd name="connsiteY1" fmla="*/ 154885 h 619539"/>
                <a:gd name="connsiteX2" fmla="*/ 1093943 w 1248828"/>
                <a:gd name="connsiteY2" fmla="*/ 619539 h 619539"/>
                <a:gd name="connsiteX3" fmla="*/ 13063 w 1248828"/>
                <a:gd name="connsiteY3" fmla="*/ 619539 h 619539"/>
                <a:gd name="connsiteX4" fmla="*/ 8142 w 1248828"/>
                <a:gd name="connsiteY4" fmla="*/ 211680 h 619539"/>
                <a:gd name="connsiteX0" fmla="*/ 1093943 w 1248828"/>
                <a:gd name="connsiteY0" fmla="*/ 154885 h 619539"/>
                <a:gd name="connsiteX1" fmla="*/ 1248828 w 1248828"/>
                <a:gd name="connsiteY1" fmla="*/ 0 h 619539"/>
                <a:gd name="connsiteX2" fmla="*/ 1248828 w 1248828"/>
                <a:gd name="connsiteY2" fmla="*/ 464654 h 619539"/>
                <a:gd name="connsiteX3" fmla="*/ 1093943 w 1248828"/>
                <a:gd name="connsiteY3" fmla="*/ 619539 h 619539"/>
                <a:gd name="connsiteX4" fmla="*/ 1093943 w 1248828"/>
                <a:gd name="connsiteY4" fmla="*/ 154885 h 619539"/>
                <a:gd name="connsiteX0" fmla="*/ 22529 w 1248828"/>
                <a:gd name="connsiteY0" fmla="*/ 194642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093943 w 1248828"/>
                <a:gd name="connsiteY3" fmla="*/ 154885 h 619539"/>
                <a:gd name="connsiteX4" fmla="*/ 22529 w 1248828"/>
                <a:gd name="connsiteY4" fmla="*/ 194642 h 619539"/>
                <a:gd name="connsiteX0" fmla="*/ 5965 w 1248828"/>
                <a:gd name="connsiteY0" fmla="*/ 215845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248828 w 1248828"/>
                <a:gd name="connsiteY3" fmla="*/ 464654 h 619539"/>
                <a:gd name="connsiteX4" fmla="*/ 1093943 w 1248828"/>
                <a:gd name="connsiteY4" fmla="*/ 619539 h 619539"/>
                <a:gd name="connsiteX5" fmla="*/ 0 w 1248828"/>
                <a:gd name="connsiteY5" fmla="*/ 619539 h 619539"/>
                <a:gd name="connsiteX6" fmla="*/ 5965 w 1248828"/>
                <a:gd name="connsiteY6" fmla="*/ 215845 h 619539"/>
                <a:gd name="connsiteX7" fmla="*/ 9845 w 1248828"/>
                <a:gd name="connsiteY7" fmla="*/ 214520 h 619539"/>
                <a:gd name="connsiteX8" fmla="*/ 1093943 w 1248828"/>
                <a:gd name="connsiteY8" fmla="*/ 154885 h 619539"/>
                <a:gd name="connsiteX9" fmla="*/ 1248828 w 1248828"/>
                <a:gd name="connsiteY9" fmla="*/ 0 h 619539"/>
                <a:gd name="connsiteX10" fmla="*/ 1093943 w 1248828"/>
                <a:gd name="connsiteY10" fmla="*/ 154885 h 619539"/>
                <a:gd name="connsiteX11" fmla="*/ 1093943 w 1248828"/>
                <a:gd name="connsiteY11" fmla="*/ 619539 h 619539"/>
                <a:gd name="connsiteX0" fmla="*/ 2693 w 1243379"/>
                <a:gd name="connsiteY0" fmla="*/ 211680 h 619539"/>
                <a:gd name="connsiteX1" fmla="*/ 1088494 w 1243379"/>
                <a:gd name="connsiteY1" fmla="*/ 154885 h 619539"/>
                <a:gd name="connsiteX2" fmla="*/ 1088494 w 1243379"/>
                <a:gd name="connsiteY2" fmla="*/ 619539 h 619539"/>
                <a:gd name="connsiteX3" fmla="*/ 7614 w 1243379"/>
                <a:gd name="connsiteY3" fmla="*/ 619539 h 619539"/>
                <a:gd name="connsiteX4" fmla="*/ 2693 w 1243379"/>
                <a:gd name="connsiteY4" fmla="*/ 211680 h 619539"/>
                <a:gd name="connsiteX0" fmla="*/ 1088494 w 1243379"/>
                <a:gd name="connsiteY0" fmla="*/ 154885 h 619539"/>
                <a:gd name="connsiteX1" fmla="*/ 1243379 w 1243379"/>
                <a:gd name="connsiteY1" fmla="*/ 0 h 619539"/>
                <a:gd name="connsiteX2" fmla="*/ 1243379 w 1243379"/>
                <a:gd name="connsiteY2" fmla="*/ 464654 h 619539"/>
                <a:gd name="connsiteX3" fmla="*/ 1088494 w 1243379"/>
                <a:gd name="connsiteY3" fmla="*/ 619539 h 619539"/>
                <a:gd name="connsiteX4" fmla="*/ 1088494 w 1243379"/>
                <a:gd name="connsiteY4" fmla="*/ 154885 h 619539"/>
                <a:gd name="connsiteX0" fmla="*/ 17080 w 1243379"/>
                <a:gd name="connsiteY0" fmla="*/ 194642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088494 w 1243379"/>
                <a:gd name="connsiteY3" fmla="*/ 154885 h 619539"/>
                <a:gd name="connsiteX4" fmla="*/ 17080 w 1243379"/>
                <a:gd name="connsiteY4" fmla="*/ 194642 h 619539"/>
                <a:gd name="connsiteX0" fmla="*/ 516 w 1243379"/>
                <a:gd name="connsiteY0" fmla="*/ 215845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243379 w 1243379"/>
                <a:gd name="connsiteY3" fmla="*/ 464654 h 619539"/>
                <a:gd name="connsiteX4" fmla="*/ 1088494 w 1243379"/>
                <a:gd name="connsiteY4" fmla="*/ 619539 h 619539"/>
                <a:gd name="connsiteX5" fmla="*/ 1082 w 1243379"/>
                <a:gd name="connsiteY5" fmla="*/ 619539 h 619539"/>
                <a:gd name="connsiteX6" fmla="*/ 516 w 1243379"/>
                <a:gd name="connsiteY6" fmla="*/ 215845 h 619539"/>
                <a:gd name="connsiteX7" fmla="*/ 4396 w 1243379"/>
                <a:gd name="connsiteY7" fmla="*/ 214520 h 619539"/>
                <a:gd name="connsiteX8" fmla="*/ 1088494 w 1243379"/>
                <a:gd name="connsiteY8" fmla="*/ 154885 h 619539"/>
                <a:gd name="connsiteX9" fmla="*/ 1243379 w 1243379"/>
                <a:gd name="connsiteY9" fmla="*/ 0 h 619539"/>
                <a:gd name="connsiteX10" fmla="*/ 1088494 w 1243379"/>
                <a:gd name="connsiteY10" fmla="*/ 154885 h 619539"/>
                <a:gd name="connsiteX11" fmla="*/ 1088494 w 1243379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10887 w 1246652"/>
                <a:gd name="connsiteY3" fmla="*/ 619539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30482 w 1246652"/>
                <a:gd name="connsiteY3" fmla="*/ 599945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2158 w 1251141"/>
                <a:gd name="connsiteY7" fmla="*/ 214520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16987 w 1251141"/>
                <a:gd name="connsiteY0" fmla="*/ 235439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16987 w 1251141"/>
                <a:gd name="connsiteY6" fmla="*/ 235439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4431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13139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24024 w 1251083"/>
                <a:gd name="connsiteY5" fmla="*/ 621716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4595 w 1234395"/>
                <a:gd name="connsiteY0" fmla="*/ 231275 h 621716"/>
                <a:gd name="connsiteX1" fmla="*/ 1079510 w 1234395"/>
                <a:gd name="connsiteY1" fmla="*/ 154885 h 621716"/>
                <a:gd name="connsiteX2" fmla="*/ 1079510 w 1234395"/>
                <a:gd name="connsiteY2" fmla="*/ 619539 h 621716"/>
                <a:gd name="connsiteX3" fmla="*/ 39997 w 1234395"/>
                <a:gd name="connsiteY3" fmla="*/ 571641 h 621716"/>
                <a:gd name="connsiteX4" fmla="*/ 4595 w 1234395"/>
                <a:gd name="connsiteY4" fmla="*/ 231275 h 621716"/>
                <a:gd name="connsiteX0" fmla="*/ 1079510 w 1234395"/>
                <a:gd name="connsiteY0" fmla="*/ 154885 h 621716"/>
                <a:gd name="connsiteX1" fmla="*/ 1234395 w 1234395"/>
                <a:gd name="connsiteY1" fmla="*/ 0 h 621716"/>
                <a:gd name="connsiteX2" fmla="*/ 1234395 w 1234395"/>
                <a:gd name="connsiteY2" fmla="*/ 464654 h 621716"/>
                <a:gd name="connsiteX3" fmla="*/ 1079510 w 1234395"/>
                <a:gd name="connsiteY3" fmla="*/ 619539 h 621716"/>
                <a:gd name="connsiteX4" fmla="*/ 1079510 w 1234395"/>
                <a:gd name="connsiteY4" fmla="*/ 154885 h 621716"/>
                <a:gd name="connsiteX0" fmla="*/ 8096 w 1234395"/>
                <a:gd name="connsiteY0" fmla="*/ 194642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079510 w 1234395"/>
                <a:gd name="connsiteY3" fmla="*/ 154885 h 621716"/>
                <a:gd name="connsiteX4" fmla="*/ 8096 w 1234395"/>
                <a:gd name="connsiteY4" fmla="*/ 194642 h 621716"/>
                <a:gd name="connsiteX0" fmla="*/ 241 w 1234395"/>
                <a:gd name="connsiteY0" fmla="*/ 235439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234395 w 1234395"/>
                <a:gd name="connsiteY3" fmla="*/ 464654 h 621716"/>
                <a:gd name="connsiteX4" fmla="*/ 1079510 w 1234395"/>
                <a:gd name="connsiteY4" fmla="*/ 619539 h 621716"/>
                <a:gd name="connsiteX5" fmla="*/ 7336 w 1234395"/>
                <a:gd name="connsiteY5" fmla="*/ 621716 h 621716"/>
                <a:gd name="connsiteX6" fmla="*/ 241 w 1234395"/>
                <a:gd name="connsiteY6" fmla="*/ 235439 h 621716"/>
                <a:gd name="connsiteX7" fmla="*/ 1944 w 1234395"/>
                <a:gd name="connsiteY7" fmla="*/ 236291 h 621716"/>
                <a:gd name="connsiteX8" fmla="*/ 1079510 w 1234395"/>
                <a:gd name="connsiteY8" fmla="*/ 154885 h 621716"/>
                <a:gd name="connsiteX9" fmla="*/ 1234395 w 1234395"/>
                <a:gd name="connsiteY9" fmla="*/ 0 h 621716"/>
                <a:gd name="connsiteX10" fmla="*/ 1079510 w 1234395"/>
                <a:gd name="connsiteY10" fmla="*/ 154885 h 621716"/>
                <a:gd name="connsiteX11" fmla="*/ 1079510 w 1234395"/>
                <a:gd name="connsiteY11" fmla="*/ 619539 h 621716"/>
                <a:gd name="connsiteX0" fmla="*/ 10322 w 1240122"/>
                <a:gd name="connsiteY0" fmla="*/ 231275 h 621716"/>
                <a:gd name="connsiteX1" fmla="*/ 1085237 w 1240122"/>
                <a:gd name="connsiteY1" fmla="*/ 154885 h 621716"/>
                <a:gd name="connsiteX2" fmla="*/ 1085237 w 1240122"/>
                <a:gd name="connsiteY2" fmla="*/ 619539 h 621716"/>
                <a:gd name="connsiteX3" fmla="*/ 45724 w 1240122"/>
                <a:gd name="connsiteY3" fmla="*/ 571641 h 621716"/>
                <a:gd name="connsiteX4" fmla="*/ 10322 w 1240122"/>
                <a:gd name="connsiteY4" fmla="*/ 231275 h 621716"/>
                <a:gd name="connsiteX0" fmla="*/ 1085237 w 1240122"/>
                <a:gd name="connsiteY0" fmla="*/ 154885 h 621716"/>
                <a:gd name="connsiteX1" fmla="*/ 1240122 w 1240122"/>
                <a:gd name="connsiteY1" fmla="*/ 0 h 621716"/>
                <a:gd name="connsiteX2" fmla="*/ 1240122 w 1240122"/>
                <a:gd name="connsiteY2" fmla="*/ 464654 h 621716"/>
                <a:gd name="connsiteX3" fmla="*/ 1085237 w 1240122"/>
                <a:gd name="connsiteY3" fmla="*/ 619539 h 621716"/>
                <a:gd name="connsiteX4" fmla="*/ 1085237 w 1240122"/>
                <a:gd name="connsiteY4" fmla="*/ 154885 h 621716"/>
                <a:gd name="connsiteX0" fmla="*/ 13823 w 1240122"/>
                <a:gd name="connsiteY0" fmla="*/ 194642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085237 w 1240122"/>
                <a:gd name="connsiteY3" fmla="*/ 154885 h 621716"/>
                <a:gd name="connsiteX4" fmla="*/ 13823 w 1240122"/>
                <a:gd name="connsiteY4" fmla="*/ 194642 h 621716"/>
                <a:gd name="connsiteX0" fmla="*/ 5968 w 1240122"/>
                <a:gd name="connsiteY0" fmla="*/ 235439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240122 w 1240122"/>
                <a:gd name="connsiteY3" fmla="*/ 464654 h 621716"/>
                <a:gd name="connsiteX4" fmla="*/ 1085237 w 1240122"/>
                <a:gd name="connsiteY4" fmla="*/ 619539 h 621716"/>
                <a:gd name="connsiteX5" fmla="*/ 0 w 1240122"/>
                <a:gd name="connsiteY5" fmla="*/ 621716 h 621716"/>
                <a:gd name="connsiteX6" fmla="*/ 5968 w 1240122"/>
                <a:gd name="connsiteY6" fmla="*/ 235439 h 621716"/>
                <a:gd name="connsiteX7" fmla="*/ 7671 w 1240122"/>
                <a:gd name="connsiteY7" fmla="*/ 236291 h 621716"/>
                <a:gd name="connsiteX8" fmla="*/ 1085237 w 1240122"/>
                <a:gd name="connsiteY8" fmla="*/ 154885 h 621716"/>
                <a:gd name="connsiteX9" fmla="*/ 1240122 w 1240122"/>
                <a:gd name="connsiteY9" fmla="*/ 0 h 621716"/>
                <a:gd name="connsiteX10" fmla="*/ 1085237 w 1240122"/>
                <a:gd name="connsiteY10" fmla="*/ 154885 h 621716"/>
                <a:gd name="connsiteX11" fmla="*/ 1085237 w 1240122"/>
                <a:gd name="connsiteY11" fmla="*/ 619539 h 621716"/>
                <a:gd name="connsiteX0" fmla="*/ 12614 w 1242414"/>
                <a:gd name="connsiteY0" fmla="*/ 231275 h 621716"/>
                <a:gd name="connsiteX1" fmla="*/ 1087529 w 1242414"/>
                <a:gd name="connsiteY1" fmla="*/ 154885 h 621716"/>
                <a:gd name="connsiteX2" fmla="*/ 1087529 w 1242414"/>
                <a:gd name="connsiteY2" fmla="*/ 619539 h 621716"/>
                <a:gd name="connsiteX3" fmla="*/ 119 w 1242414"/>
                <a:gd name="connsiteY3" fmla="*/ 619538 h 621716"/>
                <a:gd name="connsiteX4" fmla="*/ 12614 w 1242414"/>
                <a:gd name="connsiteY4" fmla="*/ 231275 h 621716"/>
                <a:gd name="connsiteX0" fmla="*/ 1087529 w 1242414"/>
                <a:gd name="connsiteY0" fmla="*/ 154885 h 621716"/>
                <a:gd name="connsiteX1" fmla="*/ 1242414 w 1242414"/>
                <a:gd name="connsiteY1" fmla="*/ 0 h 621716"/>
                <a:gd name="connsiteX2" fmla="*/ 1242414 w 1242414"/>
                <a:gd name="connsiteY2" fmla="*/ 464654 h 621716"/>
                <a:gd name="connsiteX3" fmla="*/ 1087529 w 1242414"/>
                <a:gd name="connsiteY3" fmla="*/ 619539 h 621716"/>
                <a:gd name="connsiteX4" fmla="*/ 1087529 w 1242414"/>
                <a:gd name="connsiteY4" fmla="*/ 154885 h 621716"/>
                <a:gd name="connsiteX0" fmla="*/ 16115 w 1242414"/>
                <a:gd name="connsiteY0" fmla="*/ 194642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087529 w 1242414"/>
                <a:gd name="connsiteY3" fmla="*/ 154885 h 621716"/>
                <a:gd name="connsiteX4" fmla="*/ 16115 w 1242414"/>
                <a:gd name="connsiteY4" fmla="*/ 194642 h 621716"/>
                <a:gd name="connsiteX0" fmla="*/ 8260 w 1242414"/>
                <a:gd name="connsiteY0" fmla="*/ 235439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242414 w 1242414"/>
                <a:gd name="connsiteY3" fmla="*/ 464654 h 621716"/>
                <a:gd name="connsiteX4" fmla="*/ 1087529 w 1242414"/>
                <a:gd name="connsiteY4" fmla="*/ 619539 h 621716"/>
                <a:gd name="connsiteX5" fmla="*/ 2292 w 1242414"/>
                <a:gd name="connsiteY5" fmla="*/ 621716 h 621716"/>
                <a:gd name="connsiteX6" fmla="*/ 8260 w 1242414"/>
                <a:gd name="connsiteY6" fmla="*/ 235439 h 621716"/>
                <a:gd name="connsiteX7" fmla="*/ 9963 w 1242414"/>
                <a:gd name="connsiteY7" fmla="*/ 236291 h 621716"/>
                <a:gd name="connsiteX8" fmla="*/ 1087529 w 1242414"/>
                <a:gd name="connsiteY8" fmla="*/ 154885 h 621716"/>
                <a:gd name="connsiteX9" fmla="*/ 1242414 w 1242414"/>
                <a:gd name="connsiteY9" fmla="*/ 0 h 621716"/>
                <a:gd name="connsiteX10" fmla="*/ 1087529 w 1242414"/>
                <a:gd name="connsiteY10" fmla="*/ 154885 h 621716"/>
                <a:gd name="connsiteX11" fmla="*/ 1087529 w 1242414"/>
                <a:gd name="connsiteY11" fmla="*/ 619539 h 6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14" h="621716" stroke="0" extrusionOk="0">
                  <a:moveTo>
                    <a:pt x="12614" y="231275"/>
                  </a:moveTo>
                  <a:lnTo>
                    <a:pt x="1087529" y="154885"/>
                  </a:lnTo>
                  <a:lnTo>
                    <a:pt x="1087529" y="619539"/>
                  </a:lnTo>
                  <a:lnTo>
                    <a:pt x="119" y="619538"/>
                  </a:lnTo>
                  <a:cubicBezTo>
                    <a:pt x="-1521" y="483585"/>
                    <a:pt x="14254" y="367228"/>
                    <a:pt x="12614" y="231275"/>
                  </a:cubicBezTo>
                  <a:close/>
                </a:path>
                <a:path w="1242414" h="621716" fill="darkenLess" stroke="0" extrusionOk="0">
                  <a:moveTo>
                    <a:pt x="1087529" y="154885"/>
                  </a:move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1087529" y="154885"/>
                  </a:lnTo>
                  <a:close/>
                </a:path>
                <a:path w="1242414" h="621716" fill="lightenLess" stroke="0" extrusionOk="0">
                  <a:moveTo>
                    <a:pt x="16115" y="194642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087529" y="154885"/>
                  </a:lnTo>
                  <a:lnTo>
                    <a:pt x="16115" y="194642"/>
                  </a:lnTo>
                  <a:close/>
                </a:path>
                <a:path w="1242414" h="621716" fill="none" extrusionOk="0">
                  <a:moveTo>
                    <a:pt x="8260" y="235439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2292" y="621716"/>
                  </a:lnTo>
                  <a:cubicBezTo>
                    <a:pt x="4280" y="487151"/>
                    <a:pt x="6272" y="370004"/>
                    <a:pt x="8260" y="235439"/>
                  </a:cubicBezTo>
                  <a:close/>
                  <a:moveTo>
                    <a:pt x="9963" y="236291"/>
                  </a:moveTo>
                  <a:lnTo>
                    <a:pt x="1087529" y="154885"/>
                  </a:lnTo>
                  <a:lnTo>
                    <a:pt x="1242414" y="0"/>
                  </a:lnTo>
                  <a:moveTo>
                    <a:pt x="1087529" y="154885"/>
                  </a:moveTo>
                  <a:lnTo>
                    <a:pt x="1087529" y="619539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: Rounded Corners 13">
              <a:extLst>
                <a:ext uri="{FF2B5EF4-FFF2-40B4-BE49-F238E27FC236}">
                  <a16:creationId xmlns:a16="http://schemas.microsoft.com/office/drawing/2014/main" id="{66795006-E464-4AF6-BF80-FAF565E9E123}"/>
                </a:ext>
              </a:extLst>
            </p:cNvPr>
            <p:cNvSpPr/>
            <p:nvPr/>
          </p:nvSpPr>
          <p:spPr>
            <a:xfrm>
              <a:off x="4204252" y="792241"/>
              <a:ext cx="1235765" cy="308113"/>
            </a:xfrm>
            <a:custGeom>
              <a:avLst/>
              <a:gdLst>
                <a:gd name="connsiteX0" fmla="*/ 0 w 871330"/>
                <a:gd name="connsiteY0" fmla="*/ 48041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0 w 871330"/>
                <a:gd name="connsiteY8" fmla="*/ 48041 h 308113"/>
                <a:gd name="connsiteX0" fmla="*/ 102704 w 871330"/>
                <a:gd name="connsiteY0" fmla="*/ 54667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871330"/>
                <a:gd name="connsiteY0" fmla="*/ 54667 h 308113"/>
                <a:gd name="connsiteX1" fmla="*/ 177250 w 871330"/>
                <a:gd name="connsiteY1" fmla="*/ 3313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823289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03047 w 957469"/>
                <a:gd name="connsiteY5" fmla="*/ 303759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469" h="308113">
                  <a:moveTo>
                    <a:pt x="102704" y="54667"/>
                  </a:moveTo>
                  <a:cubicBezTo>
                    <a:pt x="102704" y="28135"/>
                    <a:pt x="150718" y="3313"/>
                    <a:pt x="177250" y="3313"/>
                  </a:cubicBezTo>
                  <a:lnTo>
                    <a:pt x="929306" y="0"/>
                  </a:lnTo>
                  <a:cubicBezTo>
                    <a:pt x="955838" y="0"/>
                    <a:pt x="957469" y="18196"/>
                    <a:pt x="957469" y="44728"/>
                  </a:cubicBezTo>
                  <a:lnTo>
                    <a:pt x="854461" y="253541"/>
                  </a:lnTo>
                  <a:cubicBezTo>
                    <a:pt x="854461" y="280073"/>
                    <a:pt x="829579" y="303759"/>
                    <a:pt x="803047" y="303759"/>
                  </a:cubicBezTo>
                  <a:lnTo>
                    <a:pt x="48041" y="308113"/>
                  </a:lnTo>
                  <a:cubicBezTo>
                    <a:pt x="21509" y="308113"/>
                    <a:pt x="0" y="286604"/>
                    <a:pt x="0" y="260072"/>
                  </a:cubicBezTo>
                  <a:cubicBezTo>
                    <a:pt x="0" y="189395"/>
                    <a:pt x="69574" y="122031"/>
                    <a:pt x="102704" y="546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C1CC07-DF3F-4C5C-A317-D37753C63F2B}"/>
                </a:ext>
              </a:extLst>
            </p:cNvPr>
            <p:cNvSpPr txBox="1"/>
            <p:nvPr/>
          </p:nvSpPr>
          <p:spPr>
            <a:xfrm>
              <a:off x="4277139" y="792241"/>
              <a:ext cx="169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Butter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4E081F-8667-4C6F-87F1-A8B2004032D2}"/>
                </a:ext>
              </a:extLst>
            </p:cNvPr>
            <p:cNvSpPr txBox="1"/>
            <p:nvPr/>
          </p:nvSpPr>
          <p:spPr>
            <a:xfrm>
              <a:off x="4726043" y="1167596"/>
              <a:ext cx="923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g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EE467C-1A2D-4676-9265-ED4A1DC3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434308">
              <a:off x="4237560" y="1136887"/>
              <a:ext cx="568927" cy="262583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6095384" y="2736801"/>
            <a:ext cx="711190" cy="19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2E9487-67B5-40EF-AE6A-27E449244A8A}"/>
              </a:ext>
            </a:extLst>
          </p:cNvPr>
          <p:cNvGrpSpPr/>
          <p:nvPr/>
        </p:nvGrpSpPr>
        <p:grpSpPr>
          <a:xfrm>
            <a:off x="4475136" y="2000043"/>
            <a:ext cx="1776968" cy="1069032"/>
            <a:chOff x="1432918" y="3770422"/>
            <a:chExt cx="1776968" cy="10690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A32B0E3-0277-4778-8166-3BB26B22E612}"/>
                </a:ext>
              </a:extLst>
            </p:cNvPr>
            <p:cNvSpPr txBox="1"/>
            <p:nvPr/>
          </p:nvSpPr>
          <p:spPr>
            <a:xfrm>
              <a:off x="1623942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£1.12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3932AC1-576F-4324-A604-455BF85D10D8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95" name="Cube 22">
                <a:extLst>
                  <a:ext uri="{FF2B5EF4-FFF2-40B4-BE49-F238E27FC236}">
                    <a16:creationId xmlns:a16="http://schemas.microsoft.com/office/drawing/2014/main" id="{E73C6878-3EB0-44A5-A304-74171CD8B71D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: Rounded Corners 13">
                <a:extLst>
                  <a:ext uri="{FF2B5EF4-FFF2-40B4-BE49-F238E27FC236}">
                    <a16:creationId xmlns:a16="http://schemas.microsoft.com/office/drawing/2014/main" id="{C1B8DDA8-59B4-4D58-BCA4-F7D615609413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8DEB6AB-D210-429D-AA6B-570B9A5A36E0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Best Butter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05422A-A35D-42DC-AA27-F3D365417776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250 g</a:t>
                </a: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BD1D3481-7B0D-4B8A-BBEB-30514EAA8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76339">
                <a:off x="4256146" y="1148224"/>
                <a:ext cx="553732" cy="255569"/>
              </a:xfrm>
              <a:prstGeom prst="rect">
                <a:avLst/>
              </a:prstGeom>
            </p:spPr>
          </p:pic>
        </p:grpSp>
      </p:grpSp>
      <p:pic>
        <p:nvPicPr>
          <p:cNvPr id="70" name="Picture 69">
            <a:extLst>
              <a:ext uri="{FF2B5EF4-FFF2-40B4-BE49-F238E27FC236}">
                <a16:creationId xmlns:a16="http://schemas.microsoft.com/office/drawing/2014/main" id="{C7FC47A1-1DF6-43C8-9759-CA424A6157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4193" y="4618274"/>
            <a:ext cx="1005594" cy="694446"/>
          </a:xfrm>
          <a:prstGeom prst="rect">
            <a:avLst/>
          </a:prstGeom>
        </p:spPr>
      </p:pic>
      <p:sp>
        <p:nvSpPr>
          <p:cNvPr id="71" name="Rounded Rectangular Callout 24">
            <a:extLst>
              <a:ext uri="{FF2B5EF4-FFF2-40B4-BE49-F238E27FC236}">
                <a16:creationId xmlns:a16="http://schemas.microsoft.com/office/drawing/2014/main" id="{D0E46005-7EEA-405B-B318-D3B76060C8A3}"/>
              </a:ext>
            </a:extLst>
          </p:cNvPr>
          <p:cNvSpPr/>
          <p:nvPr/>
        </p:nvSpPr>
        <p:spPr>
          <a:xfrm>
            <a:off x="2334667" y="4295349"/>
            <a:ext cx="3621576" cy="809981"/>
          </a:xfrm>
          <a:prstGeom prst="wedgeRoundRectCallout">
            <a:avLst>
              <a:gd name="adj1" fmla="val -57297"/>
              <a:gd name="adj2" fmla="val 41034"/>
              <a:gd name="adj3" fmla="val 16667"/>
            </a:avLst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need 500 g of butter. Which one is better value for money?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405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528"/>
    </mc:Choice>
    <mc:Fallback xmlns="">
      <p:transition spd="slow" advTm="985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1" grpId="0"/>
      <p:bldP spid="52" grpId="0" animBg="1"/>
      <p:bldP spid="53" grpId="0" animBg="1"/>
      <p:bldP spid="5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2877" y="1335505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Shop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42897" y="1335504"/>
            <a:ext cx="2345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More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1670" y="2165227"/>
            <a:ext cx="899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Butter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/>
          </p:nvPr>
        </p:nvGraphicFramePr>
        <p:xfrm>
          <a:off x="4452830" y="751962"/>
          <a:ext cx="361348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48">
                  <a:extLst>
                    <a:ext uri="{9D8B030D-6E8A-4147-A177-3AD203B41FA5}">
                      <a16:colId xmlns:a16="http://schemas.microsoft.com/office/drawing/2014/main" val="3217685788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443553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3654453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231198152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280483951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662138897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143918190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36074756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865929755"/>
                    </a:ext>
                  </a:extLst>
                </a:gridCol>
                <a:gridCol w="361348">
                  <a:extLst>
                    <a:ext uri="{9D8B030D-6E8A-4147-A177-3AD203B41FA5}">
                      <a16:colId xmlns:a16="http://schemas.microsoft.com/office/drawing/2014/main" val="41034408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32546"/>
                  </a:ext>
                </a:extLst>
              </a:tr>
            </a:tbl>
          </a:graphicData>
        </a:graphic>
      </p:graphicFrame>
      <p:sp>
        <p:nvSpPr>
          <p:cNvPr id="37" name="Left Brace 36"/>
          <p:cNvSpPr/>
          <p:nvPr/>
        </p:nvSpPr>
        <p:spPr>
          <a:xfrm rot="5400000">
            <a:off x="6127422" y="-1238416"/>
            <a:ext cx="264298" cy="361348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95847" y="96914"/>
            <a:ext cx="1263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140p</a:t>
            </a:r>
          </a:p>
        </p:txBody>
      </p:sp>
      <p:sp>
        <p:nvSpPr>
          <p:cNvPr id="39" name="Left Brace 38"/>
          <p:cNvSpPr/>
          <p:nvPr/>
        </p:nvSpPr>
        <p:spPr>
          <a:xfrm rot="16200000">
            <a:off x="4675599" y="938772"/>
            <a:ext cx="289735" cy="7177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76186" y="1429549"/>
            <a:ext cx="1170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417323" y="758119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79294" y="758119"/>
            <a:ext cx="49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691905" y="388950"/>
                <a:ext cx="2208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20 %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28p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1905" y="388950"/>
                <a:ext cx="2208598" cy="461665"/>
              </a:xfrm>
              <a:prstGeom prst="rect">
                <a:avLst/>
              </a:prstGeom>
              <a:blipFill>
                <a:blip r:embed="rId5"/>
                <a:stretch>
                  <a:fillRect l="-442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160533" y="788761"/>
                <a:ext cx="2214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140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28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112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533" y="788761"/>
                <a:ext cx="2214693" cy="461665"/>
              </a:xfrm>
              <a:prstGeom prst="rect">
                <a:avLst/>
              </a:prstGeom>
              <a:blipFill>
                <a:blip r:embed="rId6"/>
                <a:stretch>
                  <a:fillRect l="-4121" t="-10526" r="-549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6043719" y="2910675"/>
            <a:ext cx="12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16516" y="4106673"/>
            <a:ext cx="1220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£3.36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37216" y="4581455"/>
            <a:ext cx="628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750 g Buy More is the best value for money.</a:t>
            </a:r>
          </a:p>
        </p:txBody>
      </p:sp>
      <p:sp>
        <p:nvSpPr>
          <p:cNvPr id="52" name="Arrow: Pentagon 51">
            <a:extLst>
              <a:ext uri="{FF2B5EF4-FFF2-40B4-BE49-F238E27FC236}">
                <a16:creationId xmlns:a16="http://schemas.microsoft.com/office/drawing/2014/main" id="{7B0D01BA-1310-41DA-885C-8E69083E2FD7}"/>
              </a:ext>
            </a:extLst>
          </p:cNvPr>
          <p:cNvSpPr/>
          <p:nvPr/>
        </p:nvSpPr>
        <p:spPr>
          <a:xfrm rot="19558677" flipH="1">
            <a:off x="7018184" y="1661216"/>
            <a:ext cx="1110388" cy="506566"/>
          </a:xfrm>
          <a:prstGeom prst="homePlat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20% off!</a:t>
            </a:r>
          </a:p>
        </p:txBody>
      </p:sp>
      <p:sp>
        <p:nvSpPr>
          <p:cNvPr id="53" name="Star: 10 Points 52">
            <a:extLst>
              <a:ext uri="{FF2B5EF4-FFF2-40B4-BE49-F238E27FC236}">
                <a16:creationId xmlns:a16="http://schemas.microsoft.com/office/drawing/2014/main" id="{4E1D9D20-70AA-4432-91A7-1EF110CF0A32}"/>
              </a:ext>
            </a:extLst>
          </p:cNvPr>
          <p:cNvSpPr/>
          <p:nvPr/>
        </p:nvSpPr>
        <p:spPr>
          <a:xfrm>
            <a:off x="2932343" y="1522548"/>
            <a:ext cx="1409263" cy="1184196"/>
          </a:xfrm>
          <a:prstGeom prst="star10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Buy one get one free!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47D0EA9-3036-4C6B-ADFD-E14B173BA0AF}"/>
              </a:ext>
            </a:extLst>
          </p:cNvPr>
          <p:cNvSpPr txBox="1"/>
          <p:nvPr/>
        </p:nvSpPr>
        <p:spPr>
          <a:xfrm>
            <a:off x="1801987" y="2603175"/>
            <a:ext cx="11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£1.85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6D658D0-B627-4938-B12A-B95B381DFBA0}"/>
              </a:ext>
            </a:extLst>
          </p:cNvPr>
          <p:cNvGrpSpPr/>
          <p:nvPr/>
        </p:nvGrpSpPr>
        <p:grpSpPr>
          <a:xfrm>
            <a:off x="1570621" y="1995808"/>
            <a:ext cx="1776968" cy="683132"/>
            <a:chOff x="4197601" y="792241"/>
            <a:chExt cx="1776968" cy="683132"/>
          </a:xfrm>
        </p:grpSpPr>
        <p:sp>
          <p:nvSpPr>
            <p:cNvPr id="57" name="Cube 22">
              <a:extLst>
                <a:ext uri="{FF2B5EF4-FFF2-40B4-BE49-F238E27FC236}">
                  <a16:creationId xmlns:a16="http://schemas.microsoft.com/office/drawing/2014/main" id="{9DC6BDEA-B63A-439C-8E98-CC86AD69D658}"/>
                </a:ext>
              </a:extLst>
            </p:cNvPr>
            <p:cNvSpPr/>
            <p:nvPr/>
          </p:nvSpPr>
          <p:spPr>
            <a:xfrm>
              <a:off x="4197601" y="828262"/>
              <a:ext cx="1242414" cy="621716"/>
            </a:xfrm>
            <a:custGeom>
              <a:avLst/>
              <a:gdLst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0 w 1235765"/>
                <a:gd name="connsiteY7" fmla="*/ 154885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9879 w 1235765"/>
                <a:gd name="connsiteY0" fmla="*/ 158198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9879 w 1235765"/>
                <a:gd name="connsiteY6" fmla="*/ 158198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36444 w 1235765"/>
                <a:gd name="connsiteY0" fmla="*/ 168137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36444 w 1235765"/>
                <a:gd name="connsiteY4" fmla="*/ 168137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26504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19973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39662 w 1238983"/>
                <a:gd name="connsiteY0" fmla="*/ 168137 h 619539"/>
                <a:gd name="connsiteX1" fmla="*/ 1084098 w 1238983"/>
                <a:gd name="connsiteY1" fmla="*/ 154885 h 619539"/>
                <a:gd name="connsiteX2" fmla="*/ 1084098 w 1238983"/>
                <a:gd name="connsiteY2" fmla="*/ 619539 h 619539"/>
                <a:gd name="connsiteX3" fmla="*/ 3218 w 1238983"/>
                <a:gd name="connsiteY3" fmla="*/ 619539 h 619539"/>
                <a:gd name="connsiteX4" fmla="*/ 39662 w 1238983"/>
                <a:gd name="connsiteY4" fmla="*/ 168137 h 619539"/>
                <a:gd name="connsiteX0" fmla="*/ 1084098 w 1238983"/>
                <a:gd name="connsiteY0" fmla="*/ 154885 h 619539"/>
                <a:gd name="connsiteX1" fmla="*/ 1238983 w 1238983"/>
                <a:gd name="connsiteY1" fmla="*/ 0 h 619539"/>
                <a:gd name="connsiteX2" fmla="*/ 1238983 w 1238983"/>
                <a:gd name="connsiteY2" fmla="*/ 464654 h 619539"/>
                <a:gd name="connsiteX3" fmla="*/ 1084098 w 1238983"/>
                <a:gd name="connsiteY3" fmla="*/ 619539 h 619539"/>
                <a:gd name="connsiteX4" fmla="*/ 1084098 w 1238983"/>
                <a:gd name="connsiteY4" fmla="*/ 154885 h 619539"/>
                <a:gd name="connsiteX0" fmla="*/ 12684 w 1238983"/>
                <a:gd name="connsiteY0" fmla="*/ 194642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084098 w 1238983"/>
                <a:gd name="connsiteY3" fmla="*/ 154885 h 619539"/>
                <a:gd name="connsiteX4" fmla="*/ 12684 w 1238983"/>
                <a:gd name="connsiteY4" fmla="*/ 194642 h 619539"/>
                <a:gd name="connsiteX0" fmla="*/ 115863 w 1238983"/>
                <a:gd name="connsiteY0" fmla="*/ 154885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238983 w 1238983"/>
                <a:gd name="connsiteY3" fmla="*/ 464654 h 619539"/>
                <a:gd name="connsiteX4" fmla="*/ 1084098 w 1238983"/>
                <a:gd name="connsiteY4" fmla="*/ 619539 h 619539"/>
                <a:gd name="connsiteX5" fmla="*/ 3218 w 1238983"/>
                <a:gd name="connsiteY5" fmla="*/ 619539 h 619539"/>
                <a:gd name="connsiteX6" fmla="*/ 115863 w 1238983"/>
                <a:gd name="connsiteY6" fmla="*/ 154885 h 619539"/>
                <a:gd name="connsiteX7" fmla="*/ 0 w 1238983"/>
                <a:gd name="connsiteY7" fmla="*/ 214520 h 619539"/>
                <a:gd name="connsiteX8" fmla="*/ 1084098 w 1238983"/>
                <a:gd name="connsiteY8" fmla="*/ 154885 h 619539"/>
                <a:gd name="connsiteX9" fmla="*/ 1238983 w 1238983"/>
                <a:gd name="connsiteY9" fmla="*/ 0 h 619539"/>
                <a:gd name="connsiteX10" fmla="*/ 1084098 w 1238983"/>
                <a:gd name="connsiteY10" fmla="*/ 154885 h 619539"/>
                <a:gd name="connsiteX11" fmla="*/ 1084098 w 1238983"/>
                <a:gd name="connsiteY11" fmla="*/ 619539 h 619539"/>
                <a:gd name="connsiteX0" fmla="*/ 0 w 1240686"/>
                <a:gd name="connsiteY0" fmla="*/ 211680 h 619539"/>
                <a:gd name="connsiteX1" fmla="*/ 1085801 w 1240686"/>
                <a:gd name="connsiteY1" fmla="*/ 154885 h 619539"/>
                <a:gd name="connsiteX2" fmla="*/ 1085801 w 1240686"/>
                <a:gd name="connsiteY2" fmla="*/ 619539 h 619539"/>
                <a:gd name="connsiteX3" fmla="*/ 4921 w 1240686"/>
                <a:gd name="connsiteY3" fmla="*/ 619539 h 619539"/>
                <a:gd name="connsiteX4" fmla="*/ 0 w 1240686"/>
                <a:gd name="connsiteY4" fmla="*/ 211680 h 619539"/>
                <a:gd name="connsiteX0" fmla="*/ 1085801 w 1240686"/>
                <a:gd name="connsiteY0" fmla="*/ 154885 h 619539"/>
                <a:gd name="connsiteX1" fmla="*/ 1240686 w 1240686"/>
                <a:gd name="connsiteY1" fmla="*/ 0 h 619539"/>
                <a:gd name="connsiteX2" fmla="*/ 1240686 w 1240686"/>
                <a:gd name="connsiteY2" fmla="*/ 464654 h 619539"/>
                <a:gd name="connsiteX3" fmla="*/ 1085801 w 1240686"/>
                <a:gd name="connsiteY3" fmla="*/ 619539 h 619539"/>
                <a:gd name="connsiteX4" fmla="*/ 1085801 w 1240686"/>
                <a:gd name="connsiteY4" fmla="*/ 154885 h 619539"/>
                <a:gd name="connsiteX0" fmla="*/ 14387 w 1240686"/>
                <a:gd name="connsiteY0" fmla="*/ 194642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085801 w 1240686"/>
                <a:gd name="connsiteY3" fmla="*/ 154885 h 619539"/>
                <a:gd name="connsiteX4" fmla="*/ 14387 w 1240686"/>
                <a:gd name="connsiteY4" fmla="*/ 194642 h 619539"/>
                <a:gd name="connsiteX0" fmla="*/ 117566 w 1240686"/>
                <a:gd name="connsiteY0" fmla="*/ 154885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240686 w 1240686"/>
                <a:gd name="connsiteY3" fmla="*/ 464654 h 619539"/>
                <a:gd name="connsiteX4" fmla="*/ 1085801 w 1240686"/>
                <a:gd name="connsiteY4" fmla="*/ 619539 h 619539"/>
                <a:gd name="connsiteX5" fmla="*/ 4921 w 1240686"/>
                <a:gd name="connsiteY5" fmla="*/ 619539 h 619539"/>
                <a:gd name="connsiteX6" fmla="*/ 117566 w 1240686"/>
                <a:gd name="connsiteY6" fmla="*/ 154885 h 619539"/>
                <a:gd name="connsiteX7" fmla="*/ 1703 w 1240686"/>
                <a:gd name="connsiteY7" fmla="*/ 214520 h 619539"/>
                <a:gd name="connsiteX8" fmla="*/ 1085801 w 1240686"/>
                <a:gd name="connsiteY8" fmla="*/ 154885 h 619539"/>
                <a:gd name="connsiteX9" fmla="*/ 1240686 w 1240686"/>
                <a:gd name="connsiteY9" fmla="*/ 0 h 619539"/>
                <a:gd name="connsiteX10" fmla="*/ 1085801 w 1240686"/>
                <a:gd name="connsiteY10" fmla="*/ 154885 h 619539"/>
                <a:gd name="connsiteX11" fmla="*/ 1085801 w 1240686"/>
                <a:gd name="connsiteY11" fmla="*/ 619539 h 619539"/>
                <a:gd name="connsiteX0" fmla="*/ 2177 w 1242863"/>
                <a:gd name="connsiteY0" fmla="*/ 211680 h 619539"/>
                <a:gd name="connsiteX1" fmla="*/ 1087978 w 1242863"/>
                <a:gd name="connsiteY1" fmla="*/ 154885 h 619539"/>
                <a:gd name="connsiteX2" fmla="*/ 1087978 w 1242863"/>
                <a:gd name="connsiteY2" fmla="*/ 619539 h 619539"/>
                <a:gd name="connsiteX3" fmla="*/ 7098 w 1242863"/>
                <a:gd name="connsiteY3" fmla="*/ 619539 h 619539"/>
                <a:gd name="connsiteX4" fmla="*/ 2177 w 1242863"/>
                <a:gd name="connsiteY4" fmla="*/ 211680 h 619539"/>
                <a:gd name="connsiteX0" fmla="*/ 1087978 w 1242863"/>
                <a:gd name="connsiteY0" fmla="*/ 154885 h 619539"/>
                <a:gd name="connsiteX1" fmla="*/ 1242863 w 1242863"/>
                <a:gd name="connsiteY1" fmla="*/ 0 h 619539"/>
                <a:gd name="connsiteX2" fmla="*/ 1242863 w 1242863"/>
                <a:gd name="connsiteY2" fmla="*/ 464654 h 619539"/>
                <a:gd name="connsiteX3" fmla="*/ 1087978 w 1242863"/>
                <a:gd name="connsiteY3" fmla="*/ 619539 h 619539"/>
                <a:gd name="connsiteX4" fmla="*/ 1087978 w 1242863"/>
                <a:gd name="connsiteY4" fmla="*/ 154885 h 619539"/>
                <a:gd name="connsiteX0" fmla="*/ 16564 w 1242863"/>
                <a:gd name="connsiteY0" fmla="*/ 194642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087978 w 1242863"/>
                <a:gd name="connsiteY3" fmla="*/ 154885 h 619539"/>
                <a:gd name="connsiteX4" fmla="*/ 16564 w 1242863"/>
                <a:gd name="connsiteY4" fmla="*/ 194642 h 619539"/>
                <a:gd name="connsiteX0" fmla="*/ 0 w 1242863"/>
                <a:gd name="connsiteY0" fmla="*/ 215845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242863 w 1242863"/>
                <a:gd name="connsiteY3" fmla="*/ 464654 h 619539"/>
                <a:gd name="connsiteX4" fmla="*/ 1087978 w 1242863"/>
                <a:gd name="connsiteY4" fmla="*/ 619539 h 619539"/>
                <a:gd name="connsiteX5" fmla="*/ 7098 w 1242863"/>
                <a:gd name="connsiteY5" fmla="*/ 619539 h 619539"/>
                <a:gd name="connsiteX6" fmla="*/ 0 w 1242863"/>
                <a:gd name="connsiteY6" fmla="*/ 215845 h 619539"/>
                <a:gd name="connsiteX7" fmla="*/ 3880 w 1242863"/>
                <a:gd name="connsiteY7" fmla="*/ 214520 h 619539"/>
                <a:gd name="connsiteX8" fmla="*/ 1087978 w 1242863"/>
                <a:gd name="connsiteY8" fmla="*/ 154885 h 619539"/>
                <a:gd name="connsiteX9" fmla="*/ 1242863 w 1242863"/>
                <a:gd name="connsiteY9" fmla="*/ 0 h 619539"/>
                <a:gd name="connsiteX10" fmla="*/ 1087978 w 1242863"/>
                <a:gd name="connsiteY10" fmla="*/ 154885 h 619539"/>
                <a:gd name="connsiteX11" fmla="*/ 1087978 w 1242863"/>
                <a:gd name="connsiteY11" fmla="*/ 619539 h 619539"/>
                <a:gd name="connsiteX0" fmla="*/ 8142 w 1248828"/>
                <a:gd name="connsiteY0" fmla="*/ 211680 h 619539"/>
                <a:gd name="connsiteX1" fmla="*/ 1093943 w 1248828"/>
                <a:gd name="connsiteY1" fmla="*/ 154885 h 619539"/>
                <a:gd name="connsiteX2" fmla="*/ 1093943 w 1248828"/>
                <a:gd name="connsiteY2" fmla="*/ 619539 h 619539"/>
                <a:gd name="connsiteX3" fmla="*/ 13063 w 1248828"/>
                <a:gd name="connsiteY3" fmla="*/ 619539 h 619539"/>
                <a:gd name="connsiteX4" fmla="*/ 8142 w 1248828"/>
                <a:gd name="connsiteY4" fmla="*/ 211680 h 619539"/>
                <a:gd name="connsiteX0" fmla="*/ 1093943 w 1248828"/>
                <a:gd name="connsiteY0" fmla="*/ 154885 h 619539"/>
                <a:gd name="connsiteX1" fmla="*/ 1248828 w 1248828"/>
                <a:gd name="connsiteY1" fmla="*/ 0 h 619539"/>
                <a:gd name="connsiteX2" fmla="*/ 1248828 w 1248828"/>
                <a:gd name="connsiteY2" fmla="*/ 464654 h 619539"/>
                <a:gd name="connsiteX3" fmla="*/ 1093943 w 1248828"/>
                <a:gd name="connsiteY3" fmla="*/ 619539 h 619539"/>
                <a:gd name="connsiteX4" fmla="*/ 1093943 w 1248828"/>
                <a:gd name="connsiteY4" fmla="*/ 154885 h 619539"/>
                <a:gd name="connsiteX0" fmla="*/ 22529 w 1248828"/>
                <a:gd name="connsiteY0" fmla="*/ 194642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093943 w 1248828"/>
                <a:gd name="connsiteY3" fmla="*/ 154885 h 619539"/>
                <a:gd name="connsiteX4" fmla="*/ 22529 w 1248828"/>
                <a:gd name="connsiteY4" fmla="*/ 194642 h 619539"/>
                <a:gd name="connsiteX0" fmla="*/ 5965 w 1248828"/>
                <a:gd name="connsiteY0" fmla="*/ 215845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248828 w 1248828"/>
                <a:gd name="connsiteY3" fmla="*/ 464654 h 619539"/>
                <a:gd name="connsiteX4" fmla="*/ 1093943 w 1248828"/>
                <a:gd name="connsiteY4" fmla="*/ 619539 h 619539"/>
                <a:gd name="connsiteX5" fmla="*/ 0 w 1248828"/>
                <a:gd name="connsiteY5" fmla="*/ 619539 h 619539"/>
                <a:gd name="connsiteX6" fmla="*/ 5965 w 1248828"/>
                <a:gd name="connsiteY6" fmla="*/ 215845 h 619539"/>
                <a:gd name="connsiteX7" fmla="*/ 9845 w 1248828"/>
                <a:gd name="connsiteY7" fmla="*/ 214520 h 619539"/>
                <a:gd name="connsiteX8" fmla="*/ 1093943 w 1248828"/>
                <a:gd name="connsiteY8" fmla="*/ 154885 h 619539"/>
                <a:gd name="connsiteX9" fmla="*/ 1248828 w 1248828"/>
                <a:gd name="connsiteY9" fmla="*/ 0 h 619539"/>
                <a:gd name="connsiteX10" fmla="*/ 1093943 w 1248828"/>
                <a:gd name="connsiteY10" fmla="*/ 154885 h 619539"/>
                <a:gd name="connsiteX11" fmla="*/ 1093943 w 1248828"/>
                <a:gd name="connsiteY11" fmla="*/ 619539 h 619539"/>
                <a:gd name="connsiteX0" fmla="*/ 2693 w 1243379"/>
                <a:gd name="connsiteY0" fmla="*/ 211680 h 619539"/>
                <a:gd name="connsiteX1" fmla="*/ 1088494 w 1243379"/>
                <a:gd name="connsiteY1" fmla="*/ 154885 h 619539"/>
                <a:gd name="connsiteX2" fmla="*/ 1088494 w 1243379"/>
                <a:gd name="connsiteY2" fmla="*/ 619539 h 619539"/>
                <a:gd name="connsiteX3" fmla="*/ 7614 w 1243379"/>
                <a:gd name="connsiteY3" fmla="*/ 619539 h 619539"/>
                <a:gd name="connsiteX4" fmla="*/ 2693 w 1243379"/>
                <a:gd name="connsiteY4" fmla="*/ 211680 h 619539"/>
                <a:gd name="connsiteX0" fmla="*/ 1088494 w 1243379"/>
                <a:gd name="connsiteY0" fmla="*/ 154885 h 619539"/>
                <a:gd name="connsiteX1" fmla="*/ 1243379 w 1243379"/>
                <a:gd name="connsiteY1" fmla="*/ 0 h 619539"/>
                <a:gd name="connsiteX2" fmla="*/ 1243379 w 1243379"/>
                <a:gd name="connsiteY2" fmla="*/ 464654 h 619539"/>
                <a:gd name="connsiteX3" fmla="*/ 1088494 w 1243379"/>
                <a:gd name="connsiteY3" fmla="*/ 619539 h 619539"/>
                <a:gd name="connsiteX4" fmla="*/ 1088494 w 1243379"/>
                <a:gd name="connsiteY4" fmla="*/ 154885 h 619539"/>
                <a:gd name="connsiteX0" fmla="*/ 17080 w 1243379"/>
                <a:gd name="connsiteY0" fmla="*/ 194642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088494 w 1243379"/>
                <a:gd name="connsiteY3" fmla="*/ 154885 h 619539"/>
                <a:gd name="connsiteX4" fmla="*/ 17080 w 1243379"/>
                <a:gd name="connsiteY4" fmla="*/ 194642 h 619539"/>
                <a:gd name="connsiteX0" fmla="*/ 516 w 1243379"/>
                <a:gd name="connsiteY0" fmla="*/ 215845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243379 w 1243379"/>
                <a:gd name="connsiteY3" fmla="*/ 464654 h 619539"/>
                <a:gd name="connsiteX4" fmla="*/ 1088494 w 1243379"/>
                <a:gd name="connsiteY4" fmla="*/ 619539 h 619539"/>
                <a:gd name="connsiteX5" fmla="*/ 1082 w 1243379"/>
                <a:gd name="connsiteY5" fmla="*/ 619539 h 619539"/>
                <a:gd name="connsiteX6" fmla="*/ 516 w 1243379"/>
                <a:gd name="connsiteY6" fmla="*/ 215845 h 619539"/>
                <a:gd name="connsiteX7" fmla="*/ 4396 w 1243379"/>
                <a:gd name="connsiteY7" fmla="*/ 214520 h 619539"/>
                <a:gd name="connsiteX8" fmla="*/ 1088494 w 1243379"/>
                <a:gd name="connsiteY8" fmla="*/ 154885 h 619539"/>
                <a:gd name="connsiteX9" fmla="*/ 1243379 w 1243379"/>
                <a:gd name="connsiteY9" fmla="*/ 0 h 619539"/>
                <a:gd name="connsiteX10" fmla="*/ 1088494 w 1243379"/>
                <a:gd name="connsiteY10" fmla="*/ 154885 h 619539"/>
                <a:gd name="connsiteX11" fmla="*/ 1088494 w 1243379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10887 w 1246652"/>
                <a:gd name="connsiteY3" fmla="*/ 619539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30482 w 1246652"/>
                <a:gd name="connsiteY3" fmla="*/ 599945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2158 w 1251141"/>
                <a:gd name="connsiteY7" fmla="*/ 214520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16987 w 1251141"/>
                <a:gd name="connsiteY0" fmla="*/ 235439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16987 w 1251141"/>
                <a:gd name="connsiteY6" fmla="*/ 235439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4431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13139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24024 w 1251083"/>
                <a:gd name="connsiteY5" fmla="*/ 621716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4595 w 1234395"/>
                <a:gd name="connsiteY0" fmla="*/ 231275 h 621716"/>
                <a:gd name="connsiteX1" fmla="*/ 1079510 w 1234395"/>
                <a:gd name="connsiteY1" fmla="*/ 154885 h 621716"/>
                <a:gd name="connsiteX2" fmla="*/ 1079510 w 1234395"/>
                <a:gd name="connsiteY2" fmla="*/ 619539 h 621716"/>
                <a:gd name="connsiteX3" fmla="*/ 39997 w 1234395"/>
                <a:gd name="connsiteY3" fmla="*/ 571641 h 621716"/>
                <a:gd name="connsiteX4" fmla="*/ 4595 w 1234395"/>
                <a:gd name="connsiteY4" fmla="*/ 231275 h 621716"/>
                <a:gd name="connsiteX0" fmla="*/ 1079510 w 1234395"/>
                <a:gd name="connsiteY0" fmla="*/ 154885 h 621716"/>
                <a:gd name="connsiteX1" fmla="*/ 1234395 w 1234395"/>
                <a:gd name="connsiteY1" fmla="*/ 0 h 621716"/>
                <a:gd name="connsiteX2" fmla="*/ 1234395 w 1234395"/>
                <a:gd name="connsiteY2" fmla="*/ 464654 h 621716"/>
                <a:gd name="connsiteX3" fmla="*/ 1079510 w 1234395"/>
                <a:gd name="connsiteY3" fmla="*/ 619539 h 621716"/>
                <a:gd name="connsiteX4" fmla="*/ 1079510 w 1234395"/>
                <a:gd name="connsiteY4" fmla="*/ 154885 h 621716"/>
                <a:gd name="connsiteX0" fmla="*/ 8096 w 1234395"/>
                <a:gd name="connsiteY0" fmla="*/ 194642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079510 w 1234395"/>
                <a:gd name="connsiteY3" fmla="*/ 154885 h 621716"/>
                <a:gd name="connsiteX4" fmla="*/ 8096 w 1234395"/>
                <a:gd name="connsiteY4" fmla="*/ 194642 h 621716"/>
                <a:gd name="connsiteX0" fmla="*/ 241 w 1234395"/>
                <a:gd name="connsiteY0" fmla="*/ 235439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234395 w 1234395"/>
                <a:gd name="connsiteY3" fmla="*/ 464654 h 621716"/>
                <a:gd name="connsiteX4" fmla="*/ 1079510 w 1234395"/>
                <a:gd name="connsiteY4" fmla="*/ 619539 h 621716"/>
                <a:gd name="connsiteX5" fmla="*/ 7336 w 1234395"/>
                <a:gd name="connsiteY5" fmla="*/ 621716 h 621716"/>
                <a:gd name="connsiteX6" fmla="*/ 241 w 1234395"/>
                <a:gd name="connsiteY6" fmla="*/ 235439 h 621716"/>
                <a:gd name="connsiteX7" fmla="*/ 1944 w 1234395"/>
                <a:gd name="connsiteY7" fmla="*/ 236291 h 621716"/>
                <a:gd name="connsiteX8" fmla="*/ 1079510 w 1234395"/>
                <a:gd name="connsiteY8" fmla="*/ 154885 h 621716"/>
                <a:gd name="connsiteX9" fmla="*/ 1234395 w 1234395"/>
                <a:gd name="connsiteY9" fmla="*/ 0 h 621716"/>
                <a:gd name="connsiteX10" fmla="*/ 1079510 w 1234395"/>
                <a:gd name="connsiteY10" fmla="*/ 154885 h 621716"/>
                <a:gd name="connsiteX11" fmla="*/ 1079510 w 1234395"/>
                <a:gd name="connsiteY11" fmla="*/ 619539 h 621716"/>
                <a:gd name="connsiteX0" fmla="*/ 10322 w 1240122"/>
                <a:gd name="connsiteY0" fmla="*/ 231275 h 621716"/>
                <a:gd name="connsiteX1" fmla="*/ 1085237 w 1240122"/>
                <a:gd name="connsiteY1" fmla="*/ 154885 h 621716"/>
                <a:gd name="connsiteX2" fmla="*/ 1085237 w 1240122"/>
                <a:gd name="connsiteY2" fmla="*/ 619539 h 621716"/>
                <a:gd name="connsiteX3" fmla="*/ 45724 w 1240122"/>
                <a:gd name="connsiteY3" fmla="*/ 571641 h 621716"/>
                <a:gd name="connsiteX4" fmla="*/ 10322 w 1240122"/>
                <a:gd name="connsiteY4" fmla="*/ 231275 h 621716"/>
                <a:gd name="connsiteX0" fmla="*/ 1085237 w 1240122"/>
                <a:gd name="connsiteY0" fmla="*/ 154885 h 621716"/>
                <a:gd name="connsiteX1" fmla="*/ 1240122 w 1240122"/>
                <a:gd name="connsiteY1" fmla="*/ 0 h 621716"/>
                <a:gd name="connsiteX2" fmla="*/ 1240122 w 1240122"/>
                <a:gd name="connsiteY2" fmla="*/ 464654 h 621716"/>
                <a:gd name="connsiteX3" fmla="*/ 1085237 w 1240122"/>
                <a:gd name="connsiteY3" fmla="*/ 619539 h 621716"/>
                <a:gd name="connsiteX4" fmla="*/ 1085237 w 1240122"/>
                <a:gd name="connsiteY4" fmla="*/ 154885 h 621716"/>
                <a:gd name="connsiteX0" fmla="*/ 13823 w 1240122"/>
                <a:gd name="connsiteY0" fmla="*/ 194642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085237 w 1240122"/>
                <a:gd name="connsiteY3" fmla="*/ 154885 h 621716"/>
                <a:gd name="connsiteX4" fmla="*/ 13823 w 1240122"/>
                <a:gd name="connsiteY4" fmla="*/ 194642 h 621716"/>
                <a:gd name="connsiteX0" fmla="*/ 5968 w 1240122"/>
                <a:gd name="connsiteY0" fmla="*/ 235439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240122 w 1240122"/>
                <a:gd name="connsiteY3" fmla="*/ 464654 h 621716"/>
                <a:gd name="connsiteX4" fmla="*/ 1085237 w 1240122"/>
                <a:gd name="connsiteY4" fmla="*/ 619539 h 621716"/>
                <a:gd name="connsiteX5" fmla="*/ 0 w 1240122"/>
                <a:gd name="connsiteY5" fmla="*/ 621716 h 621716"/>
                <a:gd name="connsiteX6" fmla="*/ 5968 w 1240122"/>
                <a:gd name="connsiteY6" fmla="*/ 235439 h 621716"/>
                <a:gd name="connsiteX7" fmla="*/ 7671 w 1240122"/>
                <a:gd name="connsiteY7" fmla="*/ 236291 h 621716"/>
                <a:gd name="connsiteX8" fmla="*/ 1085237 w 1240122"/>
                <a:gd name="connsiteY8" fmla="*/ 154885 h 621716"/>
                <a:gd name="connsiteX9" fmla="*/ 1240122 w 1240122"/>
                <a:gd name="connsiteY9" fmla="*/ 0 h 621716"/>
                <a:gd name="connsiteX10" fmla="*/ 1085237 w 1240122"/>
                <a:gd name="connsiteY10" fmla="*/ 154885 h 621716"/>
                <a:gd name="connsiteX11" fmla="*/ 1085237 w 1240122"/>
                <a:gd name="connsiteY11" fmla="*/ 619539 h 621716"/>
                <a:gd name="connsiteX0" fmla="*/ 12614 w 1242414"/>
                <a:gd name="connsiteY0" fmla="*/ 231275 h 621716"/>
                <a:gd name="connsiteX1" fmla="*/ 1087529 w 1242414"/>
                <a:gd name="connsiteY1" fmla="*/ 154885 h 621716"/>
                <a:gd name="connsiteX2" fmla="*/ 1087529 w 1242414"/>
                <a:gd name="connsiteY2" fmla="*/ 619539 h 621716"/>
                <a:gd name="connsiteX3" fmla="*/ 119 w 1242414"/>
                <a:gd name="connsiteY3" fmla="*/ 619538 h 621716"/>
                <a:gd name="connsiteX4" fmla="*/ 12614 w 1242414"/>
                <a:gd name="connsiteY4" fmla="*/ 231275 h 621716"/>
                <a:gd name="connsiteX0" fmla="*/ 1087529 w 1242414"/>
                <a:gd name="connsiteY0" fmla="*/ 154885 h 621716"/>
                <a:gd name="connsiteX1" fmla="*/ 1242414 w 1242414"/>
                <a:gd name="connsiteY1" fmla="*/ 0 h 621716"/>
                <a:gd name="connsiteX2" fmla="*/ 1242414 w 1242414"/>
                <a:gd name="connsiteY2" fmla="*/ 464654 h 621716"/>
                <a:gd name="connsiteX3" fmla="*/ 1087529 w 1242414"/>
                <a:gd name="connsiteY3" fmla="*/ 619539 h 621716"/>
                <a:gd name="connsiteX4" fmla="*/ 1087529 w 1242414"/>
                <a:gd name="connsiteY4" fmla="*/ 154885 h 621716"/>
                <a:gd name="connsiteX0" fmla="*/ 16115 w 1242414"/>
                <a:gd name="connsiteY0" fmla="*/ 194642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087529 w 1242414"/>
                <a:gd name="connsiteY3" fmla="*/ 154885 h 621716"/>
                <a:gd name="connsiteX4" fmla="*/ 16115 w 1242414"/>
                <a:gd name="connsiteY4" fmla="*/ 194642 h 621716"/>
                <a:gd name="connsiteX0" fmla="*/ 8260 w 1242414"/>
                <a:gd name="connsiteY0" fmla="*/ 235439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242414 w 1242414"/>
                <a:gd name="connsiteY3" fmla="*/ 464654 h 621716"/>
                <a:gd name="connsiteX4" fmla="*/ 1087529 w 1242414"/>
                <a:gd name="connsiteY4" fmla="*/ 619539 h 621716"/>
                <a:gd name="connsiteX5" fmla="*/ 2292 w 1242414"/>
                <a:gd name="connsiteY5" fmla="*/ 621716 h 621716"/>
                <a:gd name="connsiteX6" fmla="*/ 8260 w 1242414"/>
                <a:gd name="connsiteY6" fmla="*/ 235439 h 621716"/>
                <a:gd name="connsiteX7" fmla="*/ 9963 w 1242414"/>
                <a:gd name="connsiteY7" fmla="*/ 236291 h 621716"/>
                <a:gd name="connsiteX8" fmla="*/ 1087529 w 1242414"/>
                <a:gd name="connsiteY8" fmla="*/ 154885 h 621716"/>
                <a:gd name="connsiteX9" fmla="*/ 1242414 w 1242414"/>
                <a:gd name="connsiteY9" fmla="*/ 0 h 621716"/>
                <a:gd name="connsiteX10" fmla="*/ 1087529 w 1242414"/>
                <a:gd name="connsiteY10" fmla="*/ 154885 h 621716"/>
                <a:gd name="connsiteX11" fmla="*/ 1087529 w 1242414"/>
                <a:gd name="connsiteY11" fmla="*/ 619539 h 6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14" h="621716" stroke="0" extrusionOk="0">
                  <a:moveTo>
                    <a:pt x="12614" y="231275"/>
                  </a:moveTo>
                  <a:lnTo>
                    <a:pt x="1087529" y="154885"/>
                  </a:lnTo>
                  <a:lnTo>
                    <a:pt x="1087529" y="619539"/>
                  </a:lnTo>
                  <a:lnTo>
                    <a:pt x="119" y="619538"/>
                  </a:lnTo>
                  <a:cubicBezTo>
                    <a:pt x="-1521" y="483585"/>
                    <a:pt x="14254" y="367228"/>
                    <a:pt x="12614" y="231275"/>
                  </a:cubicBezTo>
                  <a:close/>
                </a:path>
                <a:path w="1242414" h="621716" fill="darkenLess" stroke="0" extrusionOk="0">
                  <a:moveTo>
                    <a:pt x="1087529" y="154885"/>
                  </a:move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1087529" y="154885"/>
                  </a:lnTo>
                  <a:close/>
                </a:path>
                <a:path w="1242414" h="621716" fill="lightenLess" stroke="0" extrusionOk="0">
                  <a:moveTo>
                    <a:pt x="16115" y="194642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087529" y="154885"/>
                  </a:lnTo>
                  <a:lnTo>
                    <a:pt x="16115" y="194642"/>
                  </a:lnTo>
                  <a:close/>
                </a:path>
                <a:path w="1242414" h="621716" fill="none" extrusionOk="0">
                  <a:moveTo>
                    <a:pt x="8260" y="235439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2292" y="621716"/>
                  </a:lnTo>
                  <a:cubicBezTo>
                    <a:pt x="4280" y="487151"/>
                    <a:pt x="6272" y="370004"/>
                    <a:pt x="8260" y="235439"/>
                  </a:cubicBezTo>
                  <a:close/>
                  <a:moveTo>
                    <a:pt x="9963" y="236291"/>
                  </a:moveTo>
                  <a:lnTo>
                    <a:pt x="1087529" y="154885"/>
                  </a:lnTo>
                  <a:lnTo>
                    <a:pt x="1242414" y="0"/>
                  </a:lnTo>
                  <a:moveTo>
                    <a:pt x="1087529" y="154885"/>
                  </a:moveTo>
                  <a:lnTo>
                    <a:pt x="1087529" y="619539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Rectangle: Rounded Corners 13">
              <a:extLst>
                <a:ext uri="{FF2B5EF4-FFF2-40B4-BE49-F238E27FC236}">
                  <a16:creationId xmlns:a16="http://schemas.microsoft.com/office/drawing/2014/main" id="{4D35DE00-EA2F-4458-AF4B-7679D50CA3F3}"/>
                </a:ext>
              </a:extLst>
            </p:cNvPr>
            <p:cNvSpPr/>
            <p:nvPr/>
          </p:nvSpPr>
          <p:spPr>
            <a:xfrm>
              <a:off x="4204252" y="792241"/>
              <a:ext cx="1235765" cy="308113"/>
            </a:xfrm>
            <a:custGeom>
              <a:avLst/>
              <a:gdLst>
                <a:gd name="connsiteX0" fmla="*/ 0 w 871330"/>
                <a:gd name="connsiteY0" fmla="*/ 48041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0 w 871330"/>
                <a:gd name="connsiteY8" fmla="*/ 48041 h 308113"/>
                <a:gd name="connsiteX0" fmla="*/ 102704 w 871330"/>
                <a:gd name="connsiteY0" fmla="*/ 54667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871330"/>
                <a:gd name="connsiteY0" fmla="*/ 54667 h 308113"/>
                <a:gd name="connsiteX1" fmla="*/ 177250 w 871330"/>
                <a:gd name="connsiteY1" fmla="*/ 3313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823289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03047 w 957469"/>
                <a:gd name="connsiteY5" fmla="*/ 303759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469" h="308113">
                  <a:moveTo>
                    <a:pt x="102704" y="54667"/>
                  </a:moveTo>
                  <a:cubicBezTo>
                    <a:pt x="102704" y="28135"/>
                    <a:pt x="150718" y="3313"/>
                    <a:pt x="177250" y="3313"/>
                  </a:cubicBezTo>
                  <a:lnTo>
                    <a:pt x="929306" y="0"/>
                  </a:lnTo>
                  <a:cubicBezTo>
                    <a:pt x="955838" y="0"/>
                    <a:pt x="957469" y="18196"/>
                    <a:pt x="957469" y="44728"/>
                  </a:cubicBezTo>
                  <a:lnTo>
                    <a:pt x="854461" y="253541"/>
                  </a:lnTo>
                  <a:cubicBezTo>
                    <a:pt x="854461" y="280073"/>
                    <a:pt x="829579" y="303759"/>
                    <a:pt x="803047" y="303759"/>
                  </a:cubicBezTo>
                  <a:lnTo>
                    <a:pt x="48041" y="308113"/>
                  </a:lnTo>
                  <a:cubicBezTo>
                    <a:pt x="21509" y="308113"/>
                    <a:pt x="0" y="286604"/>
                    <a:pt x="0" y="260072"/>
                  </a:cubicBezTo>
                  <a:cubicBezTo>
                    <a:pt x="0" y="189395"/>
                    <a:pt x="69574" y="122031"/>
                    <a:pt x="102704" y="546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ACFD255-62E7-4CFA-90A5-8FE1E3D30F85}"/>
                </a:ext>
              </a:extLst>
            </p:cNvPr>
            <p:cNvSpPr txBox="1"/>
            <p:nvPr/>
          </p:nvSpPr>
          <p:spPr>
            <a:xfrm>
              <a:off x="4277139" y="792241"/>
              <a:ext cx="169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Butter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36F2D95-93A8-43D2-AB1C-1B8676831795}"/>
                </a:ext>
              </a:extLst>
            </p:cNvPr>
            <p:cNvSpPr txBox="1"/>
            <p:nvPr/>
          </p:nvSpPr>
          <p:spPr>
            <a:xfrm>
              <a:off x="4726043" y="1167596"/>
              <a:ext cx="923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g</a:t>
              </a: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40976275-5C9E-4D43-8422-A36CC6E81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88605">
              <a:off x="4273776" y="1140692"/>
              <a:ext cx="531350" cy="245239"/>
            </a:xfrm>
            <a:prstGeom prst="rect">
              <a:avLst/>
            </a:prstGeom>
          </p:spPr>
        </p:pic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CAF6104-B6B9-4B5A-A81B-2A401D7B338B}"/>
              </a:ext>
            </a:extLst>
          </p:cNvPr>
          <p:cNvGrpSpPr/>
          <p:nvPr/>
        </p:nvGrpSpPr>
        <p:grpSpPr>
          <a:xfrm>
            <a:off x="5798484" y="1995808"/>
            <a:ext cx="1776968" cy="1069032"/>
            <a:chOff x="1432918" y="3770422"/>
            <a:chExt cx="1776968" cy="10690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052A7E7-3204-4523-89D7-8EA9D1D4E1A0}"/>
                </a:ext>
              </a:extLst>
            </p:cNvPr>
            <p:cNvSpPr txBox="1"/>
            <p:nvPr/>
          </p:nvSpPr>
          <p:spPr>
            <a:xfrm>
              <a:off x="166428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£1.40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0171926C-41C0-4E2C-A1E8-73D677A3F48C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65" name="Cube 22">
                <a:extLst>
                  <a:ext uri="{FF2B5EF4-FFF2-40B4-BE49-F238E27FC236}">
                    <a16:creationId xmlns:a16="http://schemas.microsoft.com/office/drawing/2014/main" id="{20384CAB-A348-4AC2-83DB-E1FFEAA1DC17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Rectangle: Rounded Corners 13">
                <a:extLst>
                  <a:ext uri="{FF2B5EF4-FFF2-40B4-BE49-F238E27FC236}">
                    <a16:creationId xmlns:a16="http://schemas.microsoft.com/office/drawing/2014/main" id="{BAF76795-C32C-49FB-AC79-D2D847568DC6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9A07F9B-6B01-4DD6-9DB9-3A0A4D3B5A71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Best Butter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606340EC-2C03-4464-9035-BD5214760457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250 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79809A96-33BD-4DFA-ABCE-E8B2C6473F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50803">
                <a:off x="4262355" y="1157778"/>
                <a:ext cx="530014" cy="244623"/>
              </a:xfrm>
              <a:prstGeom prst="rect">
                <a:avLst/>
              </a:prstGeom>
            </p:spPr>
          </p:pic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F351FEC2-4C1B-4792-83DE-579918408AB5}"/>
              </a:ext>
            </a:extLst>
          </p:cNvPr>
          <p:cNvGrpSpPr/>
          <p:nvPr/>
        </p:nvGrpSpPr>
        <p:grpSpPr>
          <a:xfrm>
            <a:off x="227257" y="2015756"/>
            <a:ext cx="1776968" cy="683132"/>
            <a:chOff x="4197601" y="792241"/>
            <a:chExt cx="1776968" cy="683132"/>
          </a:xfrm>
        </p:grpSpPr>
        <p:sp>
          <p:nvSpPr>
            <p:cNvPr id="73" name="Cube 22">
              <a:extLst>
                <a:ext uri="{FF2B5EF4-FFF2-40B4-BE49-F238E27FC236}">
                  <a16:creationId xmlns:a16="http://schemas.microsoft.com/office/drawing/2014/main" id="{75D3259D-9EF1-481E-A7D5-DB40CB70A85B}"/>
                </a:ext>
              </a:extLst>
            </p:cNvPr>
            <p:cNvSpPr/>
            <p:nvPr/>
          </p:nvSpPr>
          <p:spPr>
            <a:xfrm>
              <a:off x="4197601" y="828262"/>
              <a:ext cx="1242414" cy="621716"/>
            </a:xfrm>
            <a:custGeom>
              <a:avLst/>
              <a:gdLst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0 w 1235765"/>
                <a:gd name="connsiteY7" fmla="*/ 154885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9879 w 1235765"/>
                <a:gd name="connsiteY0" fmla="*/ 158198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9879 w 1235765"/>
                <a:gd name="connsiteY6" fmla="*/ 158198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36444 w 1235765"/>
                <a:gd name="connsiteY0" fmla="*/ 168137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36444 w 1235765"/>
                <a:gd name="connsiteY4" fmla="*/ 168137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26504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19973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39662 w 1238983"/>
                <a:gd name="connsiteY0" fmla="*/ 168137 h 619539"/>
                <a:gd name="connsiteX1" fmla="*/ 1084098 w 1238983"/>
                <a:gd name="connsiteY1" fmla="*/ 154885 h 619539"/>
                <a:gd name="connsiteX2" fmla="*/ 1084098 w 1238983"/>
                <a:gd name="connsiteY2" fmla="*/ 619539 h 619539"/>
                <a:gd name="connsiteX3" fmla="*/ 3218 w 1238983"/>
                <a:gd name="connsiteY3" fmla="*/ 619539 h 619539"/>
                <a:gd name="connsiteX4" fmla="*/ 39662 w 1238983"/>
                <a:gd name="connsiteY4" fmla="*/ 168137 h 619539"/>
                <a:gd name="connsiteX0" fmla="*/ 1084098 w 1238983"/>
                <a:gd name="connsiteY0" fmla="*/ 154885 h 619539"/>
                <a:gd name="connsiteX1" fmla="*/ 1238983 w 1238983"/>
                <a:gd name="connsiteY1" fmla="*/ 0 h 619539"/>
                <a:gd name="connsiteX2" fmla="*/ 1238983 w 1238983"/>
                <a:gd name="connsiteY2" fmla="*/ 464654 h 619539"/>
                <a:gd name="connsiteX3" fmla="*/ 1084098 w 1238983"/>
                <a:gd name="connsiteY3" fmla="*/ 619539 h 619539"/>
                <a:gd name="connsiteX4" fmla="*/ 1084098 w 1238983"/>
                <a:gd name="connsiteY4" fmla="*/ 154885 h 619539"/>
                <a:gd name="connsiteX0" fmla="*/ 12684 w 1238983"/>
                <a:gd name="connsiteY0" fmla="*/ 194642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084098 w 1238983"/>
                <a:gd name="connsiteY3" fmla="*/ 154885 h 619539"/>
                <a:gd name="connsiteX4" fmla="*/ 12684 w 1238983"/>
                <a:gd name="connsiteY4" fmla="*/ 194642 h 619539"/>
                <a:gd name="connsiteX0" fmla="*/ 115863 w 1238983"/>
                <a:gd name="connsiteY0" fmla="*/ 154885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238983 w 1238983"/>
                <a:gd name="connsiteY3" fmla="*/ 464654 h 619539"/>
                <a:gd name="connsiteX4" fmla="*/ 1084098 w 1238983"/>
                <a:gd name="connsiteY4" fmla="*/ 619539 h 619539"/>
                <a:gd name="connsiteX5" fmla="*/ 3218 w 1238983"/>
                <a:gd name="connsiteY5" fmla="*/ 619539 h 619539"/>
                <a:gd name="connsiteX6" fmla="*/ 115863 w 1238983"/>
                <a:gd name="connsiteY6" fmla="*/ 154885 h 619539"/>
                <a:gd name="connsiteX7" fmla="*/ 0 w 1238983"/>
                <a:gd name="connsiteY7" fmla="*/ 214520 h 619539"/>
                <a:gd name="connsiteX8" fmla="*/ 1084098 w 1238983"/>
                <a:gd name="connsiteY8" fmla="*/ 154885 h 619539"/>
                <a:gd name="connsiteX9" fmla="*/ 1238983 w 1238983"/>
                <a:gd name="connsiteY9" fmla="*/ 0 h 619539"/>
                <a:gd name="connsiteX10" fmla="*/ 1084098 w 1238983"/>
                <a:gd name="connsiteY10" fmla="*/ 154885 h 619539"/>
                <a:gd name="connsiteX11" fmla="*/ 1084098 w 1238983"/>
                <a:gd name="connsiteY11" fmla="*/ 619539 h 619539"/>
                <a:gd name="connsiteX0" fmla="*/ 0 w 1240686"/>
                <a:gd name="connsiteY0" fmla="*/ 211680 h 619539"/>
                <a:gd name="connsiteX1" fmla="*/ 1085801 w 1240686"/>
                <a:gd name="connsiteY1" fmla="*/ 154885 h 619539"/>
                <a:gd name="connsiteX2" fmla="*/ 1085801 w 1240686"/>
                <a:gd name="connsiteY2" fmla="*/ 619539 h 619539"/>
                <a:gd name="connsiteX3" fmla="*/ 4921 w 1240686"/>
                <a:gd name="connsiteY3" fmla="*/ 619539 h 619539"/>
                <a:gd name="connsiteX4" fmla="*/ 0 w 1240686"/>
                <a:gd name="connsiteY4" fmla="*/ 211680 h 619539"/>
                <a:gd name="connsiteX0" fmla="*/ 1085801 w 1240686"/>
                <a:gd name="connsiteY0" fmla="*/ 154885 h 619539"/>
                <a:gd name="connsiteX1" fmla="*/ 1240686 w 1240686"/>
                <a:gd name="connsiteY1" fmla="*/ 0 h 619539"/>
                <a:gd name="connsiteX2" fmla="*/ 1240686 w 1240686"/>
                <a:gd name="connsiteY2" fmla="*/ 464654 h 619539"/>
                <a:gd name="connsiteX3" fmla="*/ 1085801 w 1240686"/>
                <a:gd name="connsiteY3" fmla="*/ 619539 h 619539"/>
                <a:gd name="connsiteX4" fmla="*/ 1085801 w 1240686"/>
                <a:gd name="connsiteY4" fmla="*/ 154885 h 619539"/>
                <a:gd name="connsiteX0" fmla="*/ 14387 w 1240686"/>
                <a:gd name="connsiteY0" fmla="*/ 194642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085801 w 1240686"/>
                <a:gd name="connsiteY3" fmla="*/ 154885 h 619539"/>
                <a:gd name="connsiteX4" fmla="*/ 14387 w 1240686"/>
                <a:gd name="connsiteY4" fmla="*/ 194642 h 619539"/>
                <a:gd name="connsiteX0" fmla="*/ 117566 w 1240686"/>
                <a:gd name="connsiteY0" fmla="*/ 154885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240686 w 1240686"/>
                <a:gd name="connsiteY3" fmla="*/ 464654 h 619539"/>
                <a:gd name="connsiteX4" fmla="*/ 1085801 w 1240686"/>
                <a:gd name="connsiteY4" fmla="*/ 619539 h 619539"/>
                <a:gd name="connsiteX5" fmla="*/ 4921 w 1240686"/>
                <a:gd name="connsiteY5" fmla="*/ 619539 h 619539"/>
                <a:gd name="connsiteX6" fmla="*/ 117566 w 1240686"/>
                <a:gd name="connsiteY6" fmla="*/ 154885 h 619539"/>
                <a:gd name="connsiteX7" fmla="*/ 1703 w 1240686"/>
                <a:gd name="connsiteY7" fmla="*/ 214520 h 619539"/>
                <a:gd name="connsiteX8" fmla="*/ 1085801 w 1240686"/>
                <a:gd name="connsiteY8" fmla="*/ 154885 h 619539"/>
                <a:gd name="connsiteX9" fmla="*/ 1240686 w 1240686"/>
                <a:gd name="connsiteY9" fmla="*/ 0 h 619539"/>
                <a:gd name="connsiteX10" fmla="*/ 1085801 w 1240686"/>
                <a:gd name="connsiteY10" fmla="*/ 154885 h 619539"/>
                <a:gd name="connsiteX11" fmla="*/ 1085801 w 1240686"/>
                <a:gd name="connsiteY11" fmla="*/ 619539 h 619539"/>
                <a:gd name="connsiteX0" fmla="*/ 2177 w 1242863"/>
                <a:gd name="connsiteY0" fmla="*/ 211680 h 619539"/>
                <a:gd name="connsiteX1" fmla="*/ 1087978 w 1242863"/>
                <a:gd name="connsiteY1" fmla="*/ 154885 h 619539"/>
                <a:gd name="connsiteX2" fmla="*/ 1087978 w 1242863"/>
                <a:gd name="connsiteY2" fmla="*/ 619539 h 619539"/>
                <a:gd name="connsiteX3" fmla="*/ 7098 w 1242863"/>
                <a:gd name="connsiteY3" fmla="*/ 619539 h 619539"/>
                <a:gd name="connsiteX4" fmla="*/ 2177 w 1242863"/>
                <a:gd name="connsiteY4" fmla="*/ 211680 h 619539"/>
                <a:gd name="connsiteX0" fmla="*/ 1087978 w 1242863"/>
                <a:gd name="connsiteY0" fmla="*/ 154885 h 619539"/>
                <a:gd name="connsiteX1" fmla="*/ 1242863 w 1242863"/>
                <a:gd name="connsiteY1" fmla="*/ 0 h 619539"/>
                <a:gd name="connsiteX2" fmla="*/ 1242863 w 1242863"/>
                <a:gd name="connsiteY2" fmla="*/ 464654 h 619539"/>
                <a:gd name="connsiteX3" fmla="*/ 1087978 w 1242863"/>
                <a:gd name="connsiteY3" fmla="*/ 619539 h 619539"/>
                <a:gd name="connsiteX4" fmla="*/ 1087978 w 1242863"/>
                <a:gd name="connsiteY4" fmla="*/ 154885 h 619539"/>
                <a:gd name="connsiteX0" fmla="*/ 16564 w 1242863"/>
                <a:gd name="connsiteY0" fmla="*/ 194642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087978 w 1242863"/>
                <a:gd name="connsiteY3" fmla="*/ 154885 h 619539"/>
                <a:gd name="connsiteX4" fmla="*/ 16564 w 1242863"/>
                <a:gd name="connsiteY4" fmla="*/ 194642 h 619539"/>
                <a:gd name="connsiteX0" fmla="*/ 0 w 1242863"/>
                <a:gd name="connsiteY0" fmla="*/ 215845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242863 w 1242863"/>
                <a:gd name="connsiteY3" fmla="*/ 464654 h 619539"/>
                <a:gd name="connsiteX4" fmla="*/ 1087978 w 1242863"/>
                <a:gd name="connsiteY4" fmla="*/ 619539 h 619539"/>
                <a:gd name="connsiteX5" fmla="*/ 7098 w 1242863"/>
                <a:gd name="connsiteY5" fmla="*/ 619539 h 619539"/>
                <a:gd name="connsiteX6" fmla="*/ 0 w 1242863"/>
                <a:gd name="connsiteY6" fmla="*/ 215845 h 619539"/>
                <a:gd name="connsiteX7" fmla="*/ 3880 w 1242863"/>
                <a:gd name="connsiteY7" fmla="*/ 214520 h 619539"/>
                <a:gd name="connsiteX8" fmla="*/ 1087978 w 1242863"/>
                <a:gd name="connsiteY8" fmla="*/ 154885 h 619539"/>
                <a:gd name="connsiteX9" fmla="*/ 1242863 w 1242863"/>
                <a:gd name="connsiteY9" fmla="*/ 0 h 619539"/>
                <a:gd name="connsiteX10" fmla="*/ 1087978 w 1242863"/>
                <a:gd name="connsiteY10" fmla="*/ 154885 h 619539"/>
                <a:gd name="connsiteX11" fmla="*/ 1087978 w 1242863"/>
                <a:gd name="connsiteY11" fmla="*/ 619539 h 619539"/>
                <a:gd name="connsiteX0" fmla="*/ 8142 w 1248828"/>
                <a:gd name="connsiteY0" fmla="*/ 211680 h 619539"/>
                <a:gd name="connsiteX1" fmla="*/ 1093943 w 1248828"/>
                <a:gd name="connsiteY1" fmla="*/ 154885 h 619539"/>
                <a:gd name="connsiteX2" fmla="*/ 1093943 w 1248828"/>
                <a:gd name="connsiteY2" fmla="*/ 619539 h 619539"/>
                <a:gd name="connsiteX3" fmla="*/ 13063 w 1248828"/>
                <a:gd name="connsiteY3" fmla="*/ 619539 h 619539"/>
                <a:gd name="connsiteX4" fmla="*/ 8142 w 1248828"/>
                <a:gd name="connsiteY4" fmla="*/ 211680 h 619539"/>
                <a:gd name="connsiteX0" fmla="*/ 1093943 w 1248828"/>
                <a:gd name="connsiteY0" fmla="*/ 154885 h 619539"/>
                <a:gd name="connsiteX1" fmla="*/ 1248828 w 1248828"/>
                <a:gd name="connsiteY1" fmla="*/ 0 h 619539"/>
                <a:gd name="connsiteX2" fmla="*/ 1248828 w 1248828"/>
                <a:gd name="connsiteY2" fmla="*/ 464654 h 619539"/>
                <a:gd name="connsiteX3" fmla="*/ 1093943 w 1248828"/>
                <a:gd name="connsiteY3" fmla="*/ 619539 h 619539"/>
                <a:gd name="connsiteX4" fmla="*/ 1093943 w 1248828"/>
                <a:gd name="connsiteY4" fmla="*/ 154885 h 619539"/>
                <a:gd name="connsiteX0" fmla="*/ 22529 w 1248828"/>
                <a:gd name="connsiteY0" fmla="*/ 194642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093943 w 1248828"/>
                <a:gd name="connsiteY3" fmla="*/ 154885 h 619539"/>
                <a:gd name="connsiteX4" fmla="*/ 22529 w 1248828"/>
                <a:gd name="connsiteY4" fmla="*/ 194642 h 619539"/>
                <a:gd name="connsiteX0" fmla="*/ 5965 w 1248828"/>
                <a:gd name="connsiteY0" fmla="*/ 215845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248828 w 1248828"/>
                <a:gd name="connsiteY3" fmla="*/ 464654 h 619539"/>
                <a:gd name="connsiteX4" fmla="*/ 1093943 w 1248828"/>
                <a:gd name="connsiteY4" fmla="*/ 619539 h 619539"/>
                <a:gd name="connsiteX5" fmla="*/ 0 w 1248828"/>
                <a:gd name="connsiteY5" fmla="*/ 619539 h 619539"/>
                <a:gd name="connsiteX6" fmla="*/ 5965 w 1248828"/>
                <a:gd name="connsiteY6" fmla="*/ 215845 h 619539"/>
                <a:gd name="connsiteX7" fmla="*/ 9845 w 1248828"/>
                <a:gd name="connsiteY7" fmla="*/ 214520 h 619539"/>
                <a:gd name="connsiteX8" fmla="*/ 1093943 w 1248828"/>
                <a:gd name="connsiteY8" fmla="*/ 154885 h 619539"/>
                <a:gd name="connsiteX9" fmla="*/ 1248828 w 1248828"/>
                <a:gd name="connsiteY9" fmla="*/ 0 h 619539"/>
                <a:gd name="connsiteX10" fmla="*/ 1093943 w 1248828"/>
                <a:gd name="connsiteY10" fmla="*/ 154885 h 619539"/>
                <a:gd name="connsiteX11" fmla="*/ 1093943 w 1248828"/>
                <a:gd name="connsiteY11" fmla="*/ 619539 h 619539"/>
                <a:gd name="connsiteX0" fmla="*/ 2693 w 1243379"/>
                <a:gd name="connsiteY0" fmla="*/ 211680 h 619539"/>
                <a:gd name="connsiteX1" fmla="*/ 1088494 w 1243379"/>
                <a:gd name="connsiteY1" fmla="*/ 154885 h 619539"/>
                <a:gd name="connsiteX2" fmla="*/ 1088494 w 1243379"/>
                <a:gd name="connsiteY2" fmla="*/ 619539 h 619539"/>
                <a:gd name="connsiteX3" fmla="*/ 7614 w 1243379"/>
                <a:gd name="connsiteY3" fmla="*/ 619539 h 619539"/>
                <a:gd name="connsiteX4" fmla="*/ 2693 w 1243379"/>
                <a:gd name="connsiteY4" fmla="*/ 211680 h 619539"/>
                <a:gd name="connsiteX0" fmla="*/ 1088494 w 1243379"/>
                <a:gd name="connsiteY0" fmla="*/ 154885 h 619539"/>
                <a:gd name="connsiteX1" fmla="*/ 1243379 w 1243379"/>
                <a:gd name="connsiteY1" fmla="*/ 0 h 619539"/>
                <a:gd name="connsiteX2" fmla="*/ 1243379 w 1243379"/>
                <a:gd name="connsiteY2" fmla="*/ 464654 h 619539"/>
                <a:gd name="connsiteX3" fmla="*/ 1088494 w 1243379"/>
                <a:gd name="connsiteY3" fmla="*/ 619539 h 619539"/>
                <a:gd name="connsiteX4" fmla="*/ 1088494 w 1243379"/>
                <a:gd name="connsiteY4" fmla="*/ 154885 h 619539"/>
                <a:gd name="connsiteX0" fmla="*/ 17080 w 1243379"/>
                <a:gd name="connsiteY0" fmla="*/ 194642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088494 w 1243379"/>
                <a:gd name="connsiteY3" fmla="*/ 154885 h 619539"/>
                <a:gd name="connsiteX4" fmla="*/ 17080 w 1243379"/>
                <a:gd name="connsiteY4" fmla="*/ 194642 h 619539"/>
                <a:gd name="connsiteX0" fmla="*/ 516 w 1243379"/>
                <a:gd name="connsiteY0" fmla="*/ 215845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243379 w 1243379"/>
                <a:gd name="connsiteY3" fmla="*/ 464654 h 619539"/>
                <a:gd name="connsiteX4" fmla="*/ 1088494 w 1243379"/>
                <a:gd name="connsiteY4" fmla="*/ 619539 h 619539"/>
                <a:gd name="connsiteX5" fmla="*/ 1082 w 1243379"/>
                <a:gd name="connsiteY5" fmla="*/ 619539 h 619539"/>
                <a:gd name="connsiteX6" fmla="*/ 516 w 1243379"/>
                <a:gd name="connsiteY6" fmla="*/ 215845 h 619539"/>
                <a:gd name="connsiteX7" fmla="*/ 4396 w 1243379"/>
                <a:gd name="connsiteY7" fmla="*/ 214520 h 619539"/>
                <a:gd name="connsiteX8" fmla="*/ 1088494 w 1243379"/>
                <a:gd name="connsiteY8" fmla="*/ 154885 h 619539"/>
                <a:gd name="connsiteX9" fmla="*/ 1243379 w 1243379"/>
                <a:gd name="connsiteY9" fmla="*/ 0 h 619539"/>
                <a:gd name="connsiteX10" fmla="*/ 1088494 w 1243379"/>
                <a:gd name="connsiteY10" fmla="*/ 154885 h 619539"/>
                <a:gd name="connsiteX11" fmla="*/ 1088494 w 1243379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10887 w 1246652"/>
                <a:gd name="connsiteY3" fmla="*/ 619539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30482 w 1246652"/>
                <a:gd name="connsiteY3" fmla="*/ 599945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2158 w 1251141"/>
                <a:gd name="connsiteY7" fmla="*/ 214520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16987 w 1251141"/>
                <a:gd name="connsiteY0" fmla="*/ 235439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16987 w 1251141"/>
                <a:gd name="connsiteY6" fmla="*/ 235439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4431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13139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24024 w 1251083"/>
                <a:gd name="connsiteY5" fmla="*/ 621716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4595 w 1234395"/>
                <a:gd name="connsiteY0" fmla="*/ 231275 h 621716"/>
                <a:gd name="connsiteX1" fmla="*/ 1079510 w 1234395"/>
                <a:gd name="connsiteY1" fmla="*/ 154885 h 621716"/>
                <a:gd name="connsiteX2" fmla="*/ 1079510 w 1234395"/>
                <a:gd name="connsiteY2" fmla="*/ 619539 h 621716"/>
                <a:gd name="connsiteX3" fmla="*/ 39997 w 1234395"/>
                <a:gd name="connsiteY3" fmla="*/ 571641 h 621716"/>
                <a:gd name="connsiteX4" fmla="*/ 4595 w 1234395"/>
                <a:gd name="connsiteY4" fmla="*/ 231275 h 621716"/>
                <a:gd name="connsiteX0" fmla="*/ 1079510 w 1234395"/>
                <a:gd name="connsiteY0" fmla="*/ 154885 h 621716"/>
                <a:gd name="connsiteX1" fmla="*/ 1234395 w 1234395"/>
                <a:gd name="connsiteY1" fmla="*/ 0 h 621716"/>
                <a:gd name="connsiteX2" fmla="*/ 1234395 w 1234395"/>
                <a:gd name="connsiteY2" fmla="*/ 464654 h 621716"/>
                <a:gd name="connsiteX3" fmla="*/ 1079510 w 1234395"/>
                <a:gd name="connsiteY3" fmla="*/ 619539 h 621716"/>
                <a:gd name="connsiteX4" fmla="*/ 1079510 w 1234395"/>
                <a:gd name="connsiteY4" fmla="*/ 154885 h 621716"/>
                <a:gd name="connsiteX0" fmla="*/ 8096 w 1234395"/>
                <a:gd name="connsiteY0" fmla="*/ 194642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079510 w 1234395"/>
                <a:gd name="connsiteY3" fmla="*/ 154885 h 621716"/>
                <a:gd name="connsiteX4" fmla="*/ 8096 w 1234395"/>
                <a:gd name="connsiteY4" fmla="*/ 194642 h 621716"/>
                <a:gd name="connsiteX0" fmla="*/ 241 w 1234395"/>
                <a:gd name="connsiteY0" fmla="*/ 235439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234395 w 1234395"/>
                <a:gd name="connsiteY3" fmla="*/ 464654 h 621716"/>
                <a:gd name="connsiteX4" fmla="*/ 1079510 w 1234395"/>
                <a:gd name="connsiteY4" fmla="*/ 619539 h 621716"/>
                <a:gd name="connsiteX5" fmla="*/ 7336 w 1234395"/>
                <a:gd name="connsiteY5" fmla="*/ 621716 h 621716"/>
                <a:gd name="connsiteX6" fmla="*/ 241 w 1234395"/>
                <a:gd name="connsiteY6" fmla="*/ 235439 h 621716"/>
                <a:gd name="connsiteX7" fmla="*/ 1944 w 1234395"/>
                <a:gd name="connsiteY7" fmla="*/ 236291 h 621716"/>
                <a:gd name="connsiteX8" fmla="*/ 1079510 w 1234395"/>
                <a:gd name="connsiteY8" fmla="*/ 154885 h 621716"/>
                <a:gd name="connsiteX9" fmla="*/ 1234395 w 1234395"/>
                <a:gd name="connsiteY9" fmla="*/ 0 h 621716"/>
                <a:gd name="connsiteX10" fmla="*/ 1079510 w 1234395"/>
                <a:gd name="connsiteY10" fmla="*/ 154885 h 621716"/>
                <a:gd name="connsiteX11" fmla="*/ 1079510 w 1234395"/>
                <a:gd name="connsiteY11" fmla="*/ 619539 h 621716"/>
                <a:gd name="connsiteX0" fmla="*/ 10322 w 1240122"/>
                <a:gd name="connsiteY0" fmla="*/ 231275 h 621716"/>
                <a:gd name="connsiteX1" fmla="*/ 1085237 w 1240122"/>
                <a:gd name="connsiteY1" fmla="*/ 154885 h 621716"/>
                <a:gd name="connsiteX2" fmla="*/ 1085237 w 1240122"/>
                <a:gd name="connsiteY2" fmla="*/ 619539 h 621716"/>
                <a:gd name="connsiteX3" fmla="*/ 45724 w 1240122"/>
                <a:gd name="connsiteY3" fmla="*/ 571641 h 621716"/>
                <a:gd name="connsiteX4" fmla="*/ 10322 w 1240122"/>
                <a:gd name="connsiteY4" fmla="*/ 231275 h 621716"/>
                <a:gd name="connsiteX0" fmla="*/ 1085237 w 1240122"/>
                <a:gd name="connsiteY0" fmla="*/ 154885 h 621716"/>
                <a:gd name="connsiteX1" fmla="*/ 1240122 w 1240122"/>
                <a:gd name="connsiteY1" fmla="*/ 0 h 621716"/>
                <a:gd name="connsiteX2" fmla="*/ 1240122 w 1240122"/>
                <a:gd name="connsiteY2" fmla="*/ 464654 h 621716"/>
                <a:gd name="connsiteX3" fmla="*/ 1085237 w 1240122"/>
                <a:gd name="connsiteY3" fmla="*/ 619539 h 621716"/>
                <a:gd name="connsiteX4" fmla="*/ 1085237 w 1240122"/>
                <a:gd name="connsiteY4" fmla="*/ 154885 h 621716"/>
                <a:gd name="connsiteX0" fmla="*/ 13823 w 1240122"/>
                <a:gd name="connsiteY0" fmla="*/ 194642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085237 w 1240122"/>
                <a:gd name="connsiteY3" fmla="*/ 154885 h 621716"/>
                <a:gd name="connsiteX4" fmla="*/ 13823 w 1240122"/>
                <a:gd name="connsiteY4" fmla="*/ 194642 h 621716"/>
                <a:gd name="connsiteX0" fmla="*/ 5968 w 1240122"/>
                <a:gd name="connsiteY0" fmla="*/ 235439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240122 w 1240122"/>
                <a:gd name="connsiteY3" fmla="*/ 464654 h 621716"/>
                <a:gd name="connsiteX4" fmla="*/ 1085237 w 1240122"/>
                <a:gd name="connsiteY4" fmla="*/ 619539 h 621716"/>
                <a:gd name="connsiteX5" fmla="*/ 0 w 1240122"/>
                <a:gd name="connsiteY5" fmla="*/ 621716 h 621716"/>
                <a:gd name="connsiteX6" fmla="*/ 5968 w 1240122"/>
                <a:gd name="connsiteY6" fmla="*/ 235439 h 621716"/>
                <a:gd name="connsiteX7" fmla="*/ 7671 w 1240122"/>
                <a:gd name="connsiteY7" fmla="*/ 236291 h 621716"/>
                <a:gd name="connsiteX8" fmla="*/ 1085237 w 1240122"/>
                <a:gd name="connsiteY8" fmla="*/ 154885 h 621716"/>
                <a:gd name="connsiteX9" fmla="*/ 1240122 w 1240122"/>
                <a:gd name="connsiteY9" fmla="*/ 0 h 621716"/>
                <a:gd name="connsiteX10" fmla="*/ 1085237 w 1240122"/>
                <a:gd name="connsiteY10" fmla="*/ 154885 h 621716"/>
                <a:gd name="connsiteX11" fmla="*/ 1085237 w 1240122"/>
                <a:gd name="connsiteY11" fmla="*/ 619539 h 621716"/>
                <a:gd name="connsiteX0" fmla="*/ 12614 w 1242414"/>
                <a:gd name="connsiteY0" fmla="*/ 231275 h 621716"/>
                <a:gd name="connsiteX1" fmla="*/ 1087529 w 1242414"/>
                <a:gd name="connsiteY1" fmla="*/ 154885 h 621716"/>
                <a:gd name="connsiteX2" fmla="*/ 1087529 w 1242414"/>
                <a:gd name="connsiteY2" fmla="*/ 619539 h 621716"/>
                <a:gd name="connsiteX3" fmla="*/ 119 w 1242414"/>
                <a:gd name="connsiteY3" fmla="*/ 619538 h 621716"/>
                <a:gd name="connsiteX4" fmla="*/ 12614 w 1242414"/>
                <a:gd name="connsiteY4" fmla="*/ 231275 h 621716"/>
                <a:gd name="connsiteX0" fmla="*/ 1087529 w 1242414"/>
                <a:gd name="connsiteY0" fmla="*/ 154885 h 621716"/>
                <a:gd name="connsiteX1" fmla="*/ 1242414 w 1242414"/>
                <a:gd name="connsiteY1" fmla="*/ 0 h 621716"/>
                <a:gd name="connsiteX2" fmla="*/ 1242414 w 1242414"/>
                <a:gd name="connsiteY2" fmla="*/ 464654 h 621716"/>
                <a:gd name="connsiteX3" fmla="*/ 1087529 w 1242414"/>
                <a:gd name="connsiteY3" fmla="*/ 619539 h 621716"/>
                <a:gd name="connsiteX4" fmla="*/ 1087529 w 1242414"/>
                <a:gd name="connsiteY4" fmla="*/ 154885 h 621716"/>
                <a:gd name="connsiteX0" fmla="*/ 16115 w 1242414"/>
                <a:gd name="connsiteY0" fmla="*/ 194642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087529 w 1242414"/>
                <a:gd name="connsiteY3" fmla="*/ 154885 h 621716"/>
                <a:gd name="connsiteX4" fmla="*/ 16115 w 1242414"/>
                <a:gd name="connsiteY4" fmla="*/ 194642 h 621716"/>
                <a:gd name="connsiteX0" fmla="*/ 8260 w 1242414"/>
                <a:gd name="connsiteY0" fmla="*/ 235439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242414 w 1242414"/>
                <a:gd name="connsiteY3" fmla="*/ 464654 h 621716"/>
                <a:gd name="connsiteX4" fmla="*/ 1087529 w 1242414"/>
                <a:gd name="connsiteY4" fmla="*/ 619539 h 621716"/>
                <a:gd name="connsiteX5" fmla="*/ 2292 w 1242414"/>
                <a:gd name="connsiteY5" fmla="*/ 621716 h 621716"/>
                <a:gd name="connsiteX6" fmla="*/ 8260 w 1242414"/>
                <a:gd name="connsiteY6" fmla="*/ 235439 h 621716"/>
                <a:gd name="connsiteX7" fmla="*/ 9963 w 1242414"/>
                <a:gd name="connsiteY7" fmla="*/ 236291 h 621716"/>
                <a:gd name="connsiteX8" fmla="*/ 1087529 w 1242414"/>
                <a:gd name="connsiteY8" fmla="*/ 154885 h 621716"/>
                <a:gd name="connsiteX9" fmla="*/ 1242414 w 1242414"/>
                <a:gd name="connsiteY9" fmla="*/ 0 h 621716"/>
                <a:gd name="connsiteX10" fmla="*/ 1087529 w 1242414"/>
                <a:gd name="connsiteY10" fmla="*/ 154885 h 621716"/>
                <a:gd name="connsiteX11" fmla="*/ 1087529 w 1242414"/>
                <a:gd name="connsiteY11" fmla="*/ 619539 h 6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14" h="621716" stroke="0" extrusionOk="0">
                  <a:moveTo>
                    <a:pt x="12614" y="231275"/>
                  </a:moveTo>
                  <a:lnTo>
                    <a:pt x="1087529" y="154885"/>
                  </a:lnTo>
                  <a:lnTo>
                    <a:pt x="1087529" y="619539"/>
                  </a:lnTo>
                  <a:lnTo>
                    <a:pt x="119" y="619538"/>
                  </a:lnTo>
                  <a:cubicBezTo>
                    <a:pt x="-1521" y="483585"/>
                    <a:pt x="14254" y="367228"/>
                    <a:pt x="12614" y="231275"/>
                  </a:cubicBezTo>
                  <a:close/>
                </a:path>
                <a:path w="1242414" h="621716" fill="darkenLess" stroke="0" extrusionOk="0">
                  <a:moveTo>
                    <a:pt x="1087529" y="154885"/>
                  </a:move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1087529" y="154885"/>
                  </a:lnTo>
                  <a:close/>
                </a:path>
                <a:path w="1242414" h="621716" fill="lightenLess" stroke="0" extrusionOk="0">
                  <a:moveTo>
                    <a:pt x="16115" y="194642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087529" y="154885"/>
                  </a:lnTo>
                  <a:lnTo>
                    <a:pt x="16115" y="194642"/>
                  </a:lnTo>
                  <a:close/>
                </a:path>
                <a:path w="1242414" h="621716" fill="none" extrusionOk="0">
                  <a:moveTo>
                    <a:pt x="8260" y="235439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2292" y="621716"/>
                  </a:lnTo>
                  <a:cubicBezTo>
                    <a:pt x="4280" y="487151"/>
                    <a:pt x="6272" y="370004"/>
                    <a:pt x="8260" y="235439"/>
                  </a:cubicBezTo>
                  <a:close/>
                  <a:moveTo>
                    <a:pt x="9963" y="236291"/>
                  </a:moveTo>
                  <a:lnTo>
                    <a:pt x="1087529" y="154885"/>
                  </a:lnTo>
                  <a:lnTo>
                    <a:pt x="1242414" y="0"/>
                  </a:lnTo>
                  <a:moveTo>
                    <a:pt x="1087529" y="154885"/>
                  </a:moveTo>
                  <a:lnTo>
                    <a:pt x="1087529" y="619539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Rectangle: Rounded Corners 13">
              <a:extLst>
                <a:ext uri="{FF2B5EF4-FFF2-40B4-BE49-F238E27FC236}">
                  <a16:creationId xmlns:a16="http://schemas.microsoft.com/office/drawing/2014/main" id="{66795006-E464-4AF6-BF80-FAF565E9E123}"/>
                </a:ext>
              </a:extLst>
            </p:cNvPr>
            <p:cNvSpPr/>
            <p:nvPr/>
          </p:nvSpPr>
          <p:spPr>
            <a:xfrm>
              <a:off x="4204252" y="792241"/>
              <a:ext cx="1235765" cy="308113"/>
            </a:xfrm>
            <a:custGeom>
              <a:avLst/>
              <a:gdLst>
                <a:gd name="connsiteX0" fmla="*/ 0 w 871330"/>
                <a:gd name="connsiteY0" fmla="*/ 48041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0 w 871330"/>
                <a:gd name="connsiteY8" fmla="*/ 48041 h 308113"/>
                <a:gd name="connsiteX0" fmla="*/ 102704 w 871330"/>
                <a:gd name="connsiteY0" fmla="*/ 54667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871330"/>
                <a:gd name="connsiteY0" fmla="*/ 54667 h 308113"/>
                <a:gd name="connsiteX1" fmla="*/ 177250 w 871330"/>
                <a:gd name="connsiteY1" fmla="*/ 3313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823289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03047 w 957469"/>
                <a:gd name="connsiteY5" fmla="*/ 303759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469" h="308113">
                  <a:moveTo>
                    <a:pt x="102704" y="54667"/>
                  </a:moveTo>
                  <a:cubicBezTo>
                    <a:pt x="102704" y="28135"/>
                    <a:pt x="150718" y="3313"/>
                    <a:pt x="177250" y="3313"/>
                  </a:cubicBezTo>
                  <a:lnTo>
                    <a:pt x="929306" y="0"/>
                  </a:lnTo>
                  <a:cubicBezTo>
                    <a:pt x="955838" y="0"/>
                    <a:pt x="957469" y="18196"/>
                    <a:pt x="957469" y="44728"/>
                  </a:cubicBezTo>
                  <a:lnTo>
                    <a:pt x="854461" y="253541"/>
                  </a:lnTo>
                  <a:cubicBezTo>
                    <a:pt x="854461" y="280073"/>
                    <a:pt x="829579" y="303759"/>
                    <a:pt x="803047" y="303759"/>
                  </a:cubicBezTo>
                  <a:lnTo>
                    <a:pt x="48041" y="308113"/>
                  </a:lnTo>
                  <a:cubicBezTo>
                    <a:pt x="21509" y="308113"/>
                    <a:pt x="0" y="286604"/>
                    <a:pt x="0" y="260072"/>
                  </a:cubicBezTo>
                  <a:cubicBezTo>
                    <a:pt x="0" y="189395"/>
                    <a:pt x="69574" y="122031"/>
                    <a:pt x="102704" y="546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C1CC07-DF3F-4C5C-A317-D37753C63F2B}"/>
                </a:ext>
              </a:extLst>
            </p:cNvPr>
            <p:cNvSpPr txBox="1"/>
            <p:nvPr/>
          </p:nvSpPr>
          <p:spPr>
            <a:xfrm>
              <a:off x="4277139" y="792241"/>
              <a:ext cx="169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Butter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44E081F-8667-4C6F-87F1-A8B2004032D2}"/>
                </a:ext>
              </a:extLst>
            </p:cNvPr>
            <p:cNvSpPr txBox="1"/>
            <p:nvPr/>
          </p:nvSpPr>
          <p:spPr>
            <a:xfrm>
              <a:off x="4726043" y="1167596"/>
              <a:ext cx="923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g</a:t>
              </a:r>
            </a:p>
          </p:txBody>
        </p: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BAEE467C-1A2D-4676-9265-ED4A1DC3D3B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300360">
              <a:off x="4229053" y="1142615"/>
              <a:ext cx="556147" cy="256684"/>
            </a:xfrm>
            <a:prstGeom prst="rect">
              <a:avLst/>
            </a:prstGeom>
          </p:spPr>
        </p:pic>
      </p:grpSp>
      <p:cxnSp>
        <p:nvCxnSpPr>
          <p:cNvPr id="3" name="Straight Connector 2"/>
          <p:cNvCxnSpPr>
            <a:cxnSpLocks/>
          </p:cNvCxnSpPr>
          <p:nvPr/>
        </p:nvCxnSpPr>
        <p:spPr>
          <a:xfrm flipH="1">
            <a:off x="6095384" y="2736801"/>
            <a:ext cx="711190" cy="191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2E9487-67B5-40EF-AE6A-27E449244A8A}"/>
              </a:ext>
            </a:extLst>
          </p:cNvPr>
          <p:cNvGrpSpPr/>
          <p:nvPr/>
        </p:nvGrpSpPr>
        <p:grpSpPr>
          <a:xfrm>
            <a:off x="4475136" y="2000043"/>
            <a:ext cx="1776968" cy="1069032"/>
            <a:chOff x="1432918" y="3770422"/>
            <a:chExt cx="1776968" cy="1069032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A32B0E3-0277-4778-8166-3BB26B22E612}"/>
                </a:ext>
              </a:extLst>
            </p:cNvPr>
            <p:cNvSpPr txBox="1"/>
            <p:nvPr/>
          </p:nvSpPr>
          <p:spPr>
            <a:xfrm>
              <a:off x="159704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£1.12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3932AC1-576F-4324-A604-455BF85D10D8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95" name="Cube 22">
                <a:extLst>
                  <a:ext uri="{FF2B5EF4-FFF2-40B4-BE49-F238E27FC236}">
                    <a16:creationId xmlns:a16="http://schemas.microsoft.com/office/drawing/2014/main" id="{E73C6878-3EB0-44A5-A304-74171CD8B71D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6" name="Rectangle: Rounded Corners 13">
                <a:extLst>
                  <a:ext uri="{FF2B5EF4-FFF2-40B4-BE49-F238E27FC236}">
                    <a16:creationId xmlns:a16="http://schemas.microsoft.com/office/drawing/2014/main" id="{C1B8DDA8-59B4-4D58-BCA4-F7D615609413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8DEB6AB-D210-429D-AA6B-570B9A5A36E0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Best Butter</a:t>
                </a:r>
              </a:p>
            </p:txBody>
          </p:sp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E205422A-A35D-42DC-AA27-F3D365417776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250 g</a:t>
                </a:r>
              </a:p>
            </p:txBody>
          </p:sp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BD1D3481-7B0D-4B8A-BBEB-30514EAA8B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450268">
                <a:off x="4264567" y="1159517"/>
                <a:ext cx="505826" cy="233459"/>
              </a:xfrm>
              <a:prstGeom prst="rect">
                <a:avLst/>
              </a:prstGeom>
            </p:spPr>
          </p:pic>
        </p:grpSp>
      </p:grpSp>
      <p:sp>
        <p:nvSpPr>
          <p:cNvPr id="54" name="Rounded Rectangular Callout 24">
            <a:extLst>
              <a:ext uri="{FF2B5EF4-FFF2-40B4-BE49-F238E27FC236}">
                <a16:creationId xmlns:a16="http://schemas.microsoft.com/office/drawing/2014/main" id="{E9D8883A-4BBA-4085-8095-E5D343EFAACF}"/>
              </a:ext>
            </a:extLst>
          </p:cNvPr>
          <p:cNvSpPr/>
          <p:nvPr/>
        </p:nvSpPr>
        <p:spPr>
          <a:xfrm>
            <a:off x="3429755" y="5215466"/>
            <a:ext cx="3621576" cy="742989"/>
          </a:xfrm>
          <a:prstGeom prst="wedgeRoundRectCallout">
            <a:avLst>
              <a:gd name="adj1" fmla="val 55387"/>
              <a:gd name="adj2" fmla="val 8282"/>
              <a:gd name="adj3" fmla="val 16667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need 750 g of butter. Which one is better value for money?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F146DF1-A91A-46E4-B544-8B98F89BC6E6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16" y="5105330"/>
            <a:ext cx="705564" cy="5153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177921E0-7836-4468-A24D-9B5EE41DF5B8}"/>
              </a:ext>
            </a:extLst>
          </p:cNvPr>
          <p:cNvSpPr txBox="1"/>
          <p:nvPr/>
        </p:nvSpPr>
        <p:spPr>
          <a:xfrm>
            <a:off x="1788245" y="3645008"/>
            <a:ext cx="11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£1.85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6617C19E-7BEC-4A6B-8FA2-D9F898E46660}"/>
              </a:ext>
            </a:extLst>
          </p:cNvPr>
          <p:cNvGrpSpPr/>
          <p:nvPr/>
        </p:nvGrpSpPr>
        <p:grpSpPr>
          <a:xfrm>
            <a:off x="1556879" y="3037641"/>
            <a:ext cx="1776968" cy="683132"/>
            <a:chOff x="4197601" y="792241"/>
            <a:chExt cx="1776968" cy="683132"/>
          </a:xfrm>
        </p:grpSpPr>
        <p:sp>
          <p:nvSpPr>
            <p:cNvPr id="81" name="Cube 22">
              <a:extLst>
                <a:ext uri="{FF2B5EF4-FFF2-40B4-BE49-F238E27FC236}">
                  <a16:creationId xmlns:a16="http://schemas.microsoft.com/office/drawing/2014/main" id="{4A9095AF-742E-46B1-873A-653596294B6D}"/>
                </a:ext>
              </a:extLst>
            </p:cNvPr>
            <p:cNvSpPr/>
            <p:nvPr/>
          </p:nvSpPr>
          <p:spPr>
            <a:xfrm>
              <a:off x="4197601" y="828262"/>
              <a:ext cx="1242414" cy="621716"/>
            </a:xfrm>
            <a:custGeom>
              <a:avLst/>
              <a:gdLst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0 w 1235765"/>
                <a:gd name="connsiteY7" fmla="*/ 154885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0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9879 w 1235765"/>
                <a:gd name="connsiteY0" fmla="*/ 158198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9879 w 1235765"/>
                <a:gd name="connsiteY6" fmla="*/ 158198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0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0 w 1235765"/>
                <a:gd name="connsiteY4" fmla="*/ 154885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0 w 1235765"/>
                <a:gd name="connsiteY0" fmla="*/ 154885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0 w 1235765"/>
                <a:gd name="connsiteY4" fmla="*/ 154885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36444 w 1235765"/>
                <a:gd name="connsiteY0" fmla="*/ 168137 h 619539"/>
                <a:gd name="connsiteX1" fmla="*/ 1080880 w 1235765"/>
                <a:gd name="connsiteY1" fmla="*/ 154885 h 619539"/>
                <a:gd name="connsiteX2" fmla="*/ 1080880 w 1235765"/>
                <a:gd name="connsiteY2" fmla="*/ 619539 h 619539"/>
                <a:gd name="connsiteX3" fmla="*/ 0 w 1235765"/>
                <a:gd name="connsiteY3" fmla="*/ 619539 h 619539"/>
                <a:gd name="connsiteX4" fmla="*/ 36444 w 1235765"/>
                <a:gd name="connsiteY4" fmla="*/ 168137 h 619539"/>
                <a:gd name="connsiteX0" fmla="*/ 1080880 w 1235765"/>
                <a:gd name="connsiteY0" fmla="*/ 154885 h 619539"/>
                <a:gd name="connsiteX1" fmla="*/ 1235765 w 1235765"/>
                <a:gd name="connsiteY1" fmla="*/ 0 h 619539"/>
                <a:gd name="connsiteX2" fmla="*/ 1235765 w 1235765"/>
                <a:gd name="connsiteY2" fmla="*/ 464654 h 619539"/>
                <a:gd name="connsiteX3" fmla="*/ 1080880 w 1235765"/>
                <a:gd name="connsiteY3" fmla="*/ 619539 h 619539"/>
                <a:gd name="connsiteX4" fmla="*/ 1080880 w 1235765"/>
                <a:gd name="connsiteY4" fmla="*/ 154885 h 619539"/>
                <a:gd name="connsiteX0" fmla="*/ 29818 w 1235765"/>
                <a:gd name="connsiteY0" fmla="*/ 161511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080880 w 1235765"/>
                <a:gd name="connsiteY3" fmla="*/ 154885 h 619539"/>
                <a:gd name="connsiteX4" fmla="*/ 29818 w 1235765"/>
                <a:gd name="connsiteY4" fmla="*/ 161511 h 619539"/>
                <a:gd name="connsiteX0" fmla="*/ 112645 w 1235765"/>
                <a:gd name="connsiteY0" fmla="*/ 154885 h 619539"/>
                <a:gd name="connsiteX1" fmla="*/ 154885 w 1235765"/>
                <a:gd name="connsiteY1" fmla="*/ 0 h 619539"/>
                <a:gd name="connsiteX2" fmla="*/ 1235765 w 1235765"/>
                <a:gd name="connsiteY2" fmla="*/ 0 h 619539"/>
                <a:gd name="connsiteX3" fmla="*/ 1235765 w 1235765"/>
                <a:gd name="connsiteY3" fmla="*/ 464654 h 619539"/>
                <a:gd name="connsiteX4" fmla="*/ 1080880 w 1235765"/>
                <a:gd name="connsiteY4" fmla="*/ 619539 h 619539"/>
                <a:gd name="connsiteX5" fmla="*/ 0 w 1235765"/>
                <a:gd name="connsiteY5" fmla="*/ 619539 h 619539"/>
                <a:gd name="connsiteX6" fmla="*/ 112645 w 1235765"/>
                <a:gd name="connsiteY6" fmla="*/ 154885 h 619539"/>
                <a:gd name="connsiteX7" fmla="*/ 3313 w 1235765"/>
                <a:gd name="connsiteY7" fmla="*/ 214520 h 619539"/>
                <a:gd name="connsiteX8" fmla="*/ 1080880 w 1235765"/>
                <a:gd name="connsiteY8" fmla="*/ 154885 h 619539"/>
                <a:gd name="connsiteX9" fmla="*/ 1235765 w 1235765"/>
                <a:gd name="connsiteY9" fmla="*/ 0 h 619539"/>
                <a:gd name="connsiteX10" fmla="*/ 1080880 w 1235765"/>
                <a:gd name="connsiteY10" fmla="*/ 154885 h 619539"/>
                <a:gd name="connsiteX11" fmla="*/ 1080880 w 1235765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26504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59635 w 1258956"/>
                <a:gd name="connsiteY0" fmla="*/ 168137 h 619539"/>
                <a:gd name="connsiteX1" fmla="*/ 1104071 w 1258956"/>
                <a:gd name="connsiteY1" fmla="*/ 154885 h 619539"/>
                <a:gd name="connsiteX2" fmla="*/ 1104071 w 1258956"/>
                <a:gd name="connsiteY2" fmla="*/ 619539 h 619539"/>
                <a:gd name="connsiteX3" fmla="*/ 23191 w 1258956"/>
                <a:gd name="connsiteY3" fmla="*/ 619539 h 619539"/>
                <a:gd name="connsiteX4" fmla="*/ 59635 w 1258956"/>
                <a:gd name="connsiteY4" fmla="*/ 168137 h 619539"/>
                <a:gd name="connsiteX0" fmla="*/ 1104071 w 1258956"/>
                <a:gd name="connsiteY0" fmla="*/ 154885 h 619539"/>
                <a:gd name="connsiteX1" fmla="*/ 1258956 w 1258956"/>
                <a:gd name="connsiteY1" fmla="*/ 0 h 619539"/>
                <a:gd name="connsiteX2" fmla="*/ 1258956 w 1258956"/>
                <a:gd name="connsiteY2" fmla="*/ 464654 h 619539"/>
                <a:gd name="connsiteX3" fmla="*/ 1104071 w 1258956"/>
                <a:gd name="connsiteY3" fmla="*/ 619539 h 619539"/>
                <a:gd name="connsiteX4" fmla="*/ 1104071 w 1258956"/>
                <a:gd name="connsiteY4" fmla="*/ 154885 h 619539"/>
                <a:gd name="connsiteX0" fmla="*/ 0 w 1258956"/>
                <a:gd name="connsiteY0" fmla="*/ 194642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104071 w 1258956"/>
                <a:gd name="connsiteY3" fmla="*/ 154885 h 619539"/>
                <a:gd name="connsiteX4" fmla="*/ 0 w 1258956"/>
                <a:gd name="connsiteY4" fmla="*/ 194642 h 619539"/>
                <a:gd name="connsiteX0" fmla="*/ 135836 w 1258956"/>
                <a:gd name="connsiteY0" fmla="*/ 154885 h 619539"/>
                <a:gd name="connsiteX1" fmla="*/ 178076 w 1258956"/>
                <a:gd name="connsiteY1" fmla="*/ 0 h 619539"/>
                <a:gd name="connsiteX2" fmla="*/ 1258956 w 1258956"/>
                <a:gd name="connsiteY2" fmla="*/ 0 h 619539"/>
                <a:gd name="connsiteX3" fmla="*/ 1258956 w 1258956"/>
                <a:gd name="connsiteY3" fmla="*/ 464654 h 619539"/>
                <a:gd name="connsiteX4" fmla="*/ 1104071 w 1258956"/>
                <a:gd name="connsiteY4" fmla="*/ 619539 h 619539"/>
                <a:gd name="connsiteX5" fmla="*/ 23191 w 1258956"/>
                <a:gd name="connsiteY5" fmla="*/ 619539 h 619539"/>
                <a:gd name="connsiteX6" fmla="*/ 135836 w 1258956"/>
                <a:gd name="connsiteY6" fmla="*/ 154885 h 619539"/>
                <a:gd name="connsiteX7" fmla="*/ 19973 w 1258956"/>
                <a:gd name="connsiteY7" fmla="*/ 214520 h 619539"/>
                <a:gd name="connsiteX8" fmla="*/ 1104071 w 1258956"/>
                <a:gd name="connsiteY8" fmla="*/ 154885 h 619539"/>
                <a:gd name="connsiteX9" fmla="*/ 1258956 w 1258956"/>
                <a:gd name="connsiteY9" fmla="*/ 0 h 619539"/>
                <a:gd name="connsiteX10" fmla="*/ 1104071 w 1258956"/>
                <a:gd name="connsiteY10" fmla="*/ 154885 h 619539"/>
                <a:gd name="connsiteX11" fmla="*/ 1104071 w 1258956"/>
                <a:gd name="connsiteY11" fmla="*/ 619539 h 619539"/>
                <a:gd name="connsiteX0" fmla="*/ 39662 w 1238983"/>
                <a:gd name="connsiteY0" fmla="*/ 168137 h 619539"/>
                <a:gd name="connsiteX1" fmla="*/ 1084098 w 1238983"/>
                <a:gd name="connsiteY1" fmla="*/ 154885 h 619539"/>
                <a:gd name="connsiteX2" fmla="*/ 1084098 w 1238983"/>
                <a:gd name="connsiteY2" fmla="*/ 619539 h 619539"/>
                <a:gd name="connsiteX3" fmla="*/ 3218 w 1238983"/>
                <a:gd name="connsiteY3" fmla="*/ 619539 h 619539"/>
                <a:gd name="connsiteX4" fmla="*/ 39662 w 1238983"/>
                <a:gd name="connsiteY4" fmla="*/ 168137 h 619539"/>
                <a:gd name="connsiteX0" fmla="*/ 1084098 w 1238983"/>
                <a:gd name="connsiteY0" fmla="*/ 154885 h 619539"/>
                <a:gd name="connsiteX1" fmla="*/ 1238983 w 1238983"/>
                <a:gd name="connsiteY1" fmla="*/ 0 h 619539"/>
                <a:gd name="connsiteX2" fmla="*/ 1238983 w 1238983"/>
                <a:gd name="connsiteY2" fmla="*/ 464654 h 619539"/>
                <a:gd name="connsiteX3" fmla="*/ 1084098 w 1238983"/>
                <a:gd name="connsiteY3" fmla="*/ 619539 h 619539"/>
                <a:gd name="connsiteX4" fmla="*/ 1084098 w 1238983"/>
                <a:gd name="connsiteY4" fmla="*/ 154885 h 619539"/>
                <a:gd name="connsiteX0" fmla="*/ 12684 w 1238983"/>
                <a:gd name="connsiteY0" fmla="*/ 194642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084098 w 1238983"/>
                <a:gd name="connsiteY3" fmla="*/ 154885 h 619539"/>
                <a:gd name="connsiteX4" fmla="*/ 12684 w 1238983"/>
                <a:gd name="connsiteY4" fmla="*/ 194642 h 619539"/>
                <a:gd name="connsiteX0" fmla="*/ 115863 w 1238983"/>
                <a:gd name="connsiteY0" fmla="*/ 154885 h 619539"/>
                <a:gd name="connsiteX1" fmla="*/ 158103 w 1238983"/>
                <a:gd name="connsiteY1" fmla="*/ 0 h 619539"/>
                <a:gd name="connsiteX2" fmla="*/ 1238983 w 1238983"/>
                <a:gd name="connsiteY2" fmla="*/ 0 h 619539"/>
                <a:gd name="connsiteX3" fmla="*/ 1238983 w 1238983"/>
                <a:gd name="connsiteY3" fmla="*/ 464654 h 619539"/>
                <a:gd name="connsiteX4" fmla="*/ 1084098 w 1238983"/>
                <a:gd name="connsiteY4" fmla="*/ 619539 h 619539"/>
                <a:gd name="connsiteX5" fmla="*/ 3218 w 1238983"/>
                <a:gd name="connsiteY5" fmla="*/ 619539 h 619539"/>
                <a:gd name="connsiteX6" fmla="*/ 115863 w 1238983"/>
                <a:gd name="connsiteY6" fmla="*/ 154885 h 619539"/>
                <a:gd name="connsiteX7" fmla="*/ 0 w 1238983"/>
                <a:gd name="connsiteY7" fmla="*/ 214520 h 619539"/>
                <a:gd name="connsiteX8" fmla="*/ 1084098 w 1238983"/>
                <a:gd name="connsiteY8" fmla="*/ 154885 h 619539"/>
                <a:gd name="connsiteX9" fmla="*/ 1238983 w 1238983"/>
                <a:gd name="connsiteY9" fmla="*/ 0 h 619539"/>
                <a:gd name="connsiteX10" fmla="*/ 1084098 w 1238983"/>
                <a:gd name="connsiteY10" fmla="*/ 154885 h 619539"/>
                <a:gd name="connsiteX11" fmla="*/ 1084098 w 1238983"/>
                <a:gd name="connsiteY11" fmla="*/ 619539 h 619539"/>
                <a:gd name="connsiteX0" fmla="*/ 0 w 1240686"/>
                <a:gd name="connsiteY0" fmla="*/ 211680 h 619539"/>
                <a:gd name="connsiteX1" fmla="*/ 1085801 w 1240686"/>
                <a:gd name="connsiteY1" fmla="*/ 154885 h 619539"/>
                <a:gd name="connsiteX2" fmla="*/ 1085801 w 1240686"/>
                <a:gd name="connsiteY2" fmla="*/ 619539 h 619539"/>
                <a:gd name="connsiteX3" fmla="*/ 4921 w 1240686"/>
                <a:gd name="connsiteY3" fmla="*/ 619539 h 619539"/>
                <a:gd name="connsiteX4" fmla="*/ 0 w 1240686"/>
                <a:gd name="connsiteY4" fmla="*/ 211680 h 619539"/>
                <a:gd name="connsiteX0" fmla="*/ 1085801 w 1240686"/>
                <a:gd name="connsiteY0" fmla="*/ 154885 h 619539"/>
                <a:gd name="connsiteX1" fmla="*/ 1240686 w 1240686"/>
                <a:gd name="connsiteY1" fmla="*/ 0 h 619539"/>
                <a:gd name="connsiteX2" fmla="*/ 1240686 w 1240686"/>
                <a:gd name="connsiteY2" fmla="*/ 464654 h 619539"/>
                <a:gd name="connsiteX3" fmla="*/ 1085801 w 1240686"/>
                <a:gd name="connsiteY3" fmla="*/ 619539 h 619539"/>
                <a:gd name="connsiteX4" fmla="*/ 1085801 w 1240686"/>
                <a:gd name="connsiteY4" fmla="*/ 154885 h 619539"/>
                <a:gd name="connsiteX0" fmla="*/ 14387 w 1240686"/>
                <a:gd name="connsiteY0" fmla="*/ 194642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085801 w 1240686"/>
                <a:gd name="connsiteY3" fmla="*/ 154885 h 619539"/>
                <a:gd name="connsiteX4" fmla="*/ 14387 w 1240686"/>
                <a:gd name="connsiteY4" fmla="*/ 194642 h 619539"/>
                <a:gd name="connsiteX0" fmla="*/ 117566 w 1240686"/>
                <a:gd name="connsiteY0" fmla="*/ 154885 h 619539"/>
                <a:gd name="connsiteX1" fmla="*/ 159806 w 1240686"/>
                <a:gd name="connsiteY1" fmla="*/ 0 h 619539"/>
                <a:gd name="connsiteX2" fmla="*/ 1240686 w 1240686"/>
                <a:gd name="connsiteY2" fmla="*/ 0 h 619539"/>
                <a:gd name="connsiteX3" fmla="*/ 1240686 w 1240686"/>
                <a:gd name="connsiteY3" fmla="*/ 464654 h 619539"/>
                <a:gd name="connsiteX4" fmla="*/ 1085801 w 1240686"/>
                <a:gd name="connsiteY4" fmla="*/ 619539 h 619539"/>
                <a:gd name="connsiteX5" fmla="*/ 4921 w 1240686"/>
                <a:gd name="connsiteY5" fmla="*/ 619539 h 619539"/>
                <a:gd name="connsiteX6" fmla="*/ 117566 w 1240686"/>
                <a:gd name="connsiteY6" fmla="*/ 154885 h 619539"/>
                <a:gd name="connsiteX7" fmla="*/ 1703 w 1240686"/>
                <a:gd name="connsiteY7" fmla="*/ 214520 h 619539"/>
                <a:gd name="connsiteX8" fmla="*/ 1085801 w 1240686"/>
                <a:gd name="connsiteY8" fmla="*/ 154885 h 619539"/>
                <a:gd name="connsiteX9" fmla="*/ 1240686 w 1240686"/>
                <a:gd name="connsiteY9" fmla="*/ 0 h 619539"/>
                <a:gd name="connsiteX10" fmla="*/ 1085801 w 1240686"/>
                <a:gd name="connsiteY10" fmla="*/ 154885 h 619539"/>
                <a:gd name="connsiteX11" fmla="*/ 1085801 w 1240686"/>
                <a:gd name="connsiteY11" fmla="*/ 619539 h 619539"/>
                <a:gd name="connsiteX0" fmla="*/ 2177 w 1242863"/>
                <a:gd name="connsiteY0" fmla="*/ 211680 h 619539"/>
                <a:gd name="connsiteX1" fmla="*/ 1087978 w 1242863"/>
                <a:gd name="connsiteY1" fmla="*/ 154885 h 619539"/>
                <a:gd name="connsiteX2" fmla="*/ 1087978 w 1242863"/>
                <a:gd name="connsiteY2" fmla="*/ 619539 h 619539"/>
                <a:gd name="connsiteX3" fmla="*/ 7098 w 1242863"/>
                <a:gd name="connsiteY3" fmla="*/ 619539 h 619539"/>
                <a:gd name="connsiteX4" fmla="*/ 2177 w 1242863"/>
                <a:gd name="connsiteY4" fmla="*/ 211680 h 619539"/>
                <a:gd name="connsiteX0" fmla="*/ 1087978 w 1242863"/>
                <a:gd name="connsiteY0" fmla="*/ 154885 h 619539"/>
                <a:gd name="connsiteX1" fmla="*/ 1242863 w 1242863"/>
                <a:gd name="connsiteY1" fmla="*/ 0 h 619539"/>
                <a:gd name="connsiteX2" fmla="*/ 1242863 w 1242863"/>
                <a:gd name="connsiteY2" fmla="*/ 464654 h 619539"/>
                <a:gd name="connsiteX3" fmla="*/ 1087978 w 1242863"/>
                <a:gd name="connsiteY3" fmla="*/ 619539 h 619539"/>
                <a:gd name="connsiteX4" fmla="*/ 1087978 w 1242863"/>
                <a:gd name="connsiteY4" fmla="*/ 154885 h 619539"/>
                <a:gd name="connsiteX0" fmla="*/ 16564 w 1242863"/>
                <a:gd name="connsiteY0" fmla="*/ 194642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087978 w 1242863"/>
                <a:gd name="connsiteY3" fmla="*/ 154885 h 619539"/>
                <a:gd name="connsiteX4" fmla="*/ 16564 w 1242863"/>
                <a:gd name="connsiteY4" fmla="*/ 194642 h 619539"/>
                <a:gd name="connsiteX0" fmla="*/ 0 w 1242863"/>
                <a:gd name="connsiteY0" fmla="*/ 215845 h 619539"/>
                <a:gd name="connsiteX1" fmla="*/ 161983 w 1242863"/>
                <a:gd name="connsiteY1" fmla="*/ 0 h 619539"/>
                <a:gd name="connsiteX2" fmla="*/ 1242863 w 1242863"/>
                <a:gd name="connsiteY2" fmla="*/ 0 h 619539"/>
                <a:gd name="connsiteX3" fmla="*/ 1242863 w 1242863"/>
                <a:gd name="connsiteY3" fmla="*/ 464654 h 619539"/>
                <a:gd name="connsiteX4" fmla="*/ 1087978 w 1242863"/>
                <a:gd name="connsiteY4" fmla="*/ 619539 h 619539"/>
                <a:gd name="connsiteX5" fmla="*/ 7098 w 1242863"/>
                <a:gd name="connsiteY5" fmla="*/ 619539 h 619539"/>
                <a:gd name="connsiteX6" fmla="*/ 0 w 1242863"/>
                <a:gd name="connsiteY6" fmla="*/ 215845 h 619539"/>
                <a:gd name="connsiteX7" fmla="*/ 3880 w 1242863"/>
                <a:gd name="connsiteY7" fmla="*/ 214520 h 619539"/>
                <a:gd name="connsiteX8" fmla="*/ 1087978 w 1242863"/>
                <a:gd name="connsiteY8" fmla="*/ 154885 h 619539"/>
                <a:gd name="connsiteX9" fmla="*/ 1242863 w 1242863"/>
                <a:gd name="connsiteY9" fmla="*/ 0 h 619539"/>
                <a:gd name="connsiteX10" fmla="*/ 1087978 w 1242863"/>
                <a:gd name="connsiteY10" fmla="*/ 154885 h 619539"/>
                <a:gd name="connsiteX11" fmla="*/ 1087978 w 1242863"/>
                <a:gd name="connsiteY11" fmla="*/ 619539 h 619539"/>
                <a:gd name="connsiteX0" fmla="*/ 8142 w 1248828"/>
                <a:gd name="connsiteY0" fmla="*/ 211680 h 619539"/>
                <a:gd name="connsiteX1" fmla="*/ 1093943 w 1248828"/>
                <a:gd name="connsiteY1" fmla="*/ 154885 h 619539"/>
                <a:gd name="connsiteX2" fmla="*/ 1093943 w 1248828"/>
                <a:gd name="connsiteY2" fmla="*/ 619539 h 619539"/>
                <a:gd name="connsiteX3" fmla="*/ 13063 w 1248828"/>
                <a:gd name="connsiteY3" fmla="*/ 619539 h 619539"/>
                <a:gd name="connsiteX4" fmla="*/ 8142 w 1248828"/>
                <a:gd name="connsiteY4" fmla="*/ 211680 h 619539"/>
                <a:gd name="connsiteX0" fmla="*/ 1093943 w 1248828"/>
                <a:gd name="connsiteY0" fmla="*/ 154885 h 619539"/>
                <a:gd name="connsiteX1" fmla="*/ 1248828 w 1248828"/>
                <a:gd name="connsiteY1" fmla="*/ 0 h 619539"/>
                <a:gd name="connsiteX2" fmla="*/ 1248828 w 1248828"/>
                <a:gd name="connsiteY2" fmla="*/ 464654 h 619539"/>
                <a:gd name="connsiteX3" fmla="*/ 1093943 w 1248828"/>
                <a:gd name="connsiteY3" fmla="*/ 619539 h 619539"/>
                <a:gd name="connsiteX4" fmla="*/ 1093943 w 1248828"/>
                <a:gd name="connsiteY4" fmla="*/ 154885 h 619539"/>
                <a:gd name="connsiteX0" fmla="*/ 22529 w 1248828"/>
                <a:gd name="connsiteY0" fmla="*/ 194642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093943 w 1248828"/>
                <a:gd name="connsiteY3" fmla="*/ 154885 h 619539"/>
                <a:gd name="connsiteX4" fmla="*/ 22529 w 1248828"/>
                <a:gd name="connsiteY4" fmla="*/ 194642 h 619539"/>
                <a:gd name="connsiteX0" fmla="*/ 5965 w 1248828"/>
                <a:gd name="connsiteY0" fmla="*/ 215845 h 619539"/>
                <a:gd name="connsiteX1" fmla="*/ 167948 w 1248828"/>
                <a:gd name="connsiteY1" fmla="*/ 0 h 619539"/>
                <a:gd name="connsiteX2" fmla="*/ 1248828 w 1248828"/>
                <a:gd name="connsiteY2" fmla="*/ 0 h 619539"/>
                <a:gd name="connsiteX3" fmla="*/ 1248828 w 1248828"/>
                <a:gd name="connsiteY3" fmla="*/ 464654 h 619539"/>
                <a:gd name="connsiteX4" fmla="*/ 1093943 w 1248828"/>
                <a:gd name="connsiteY4" fmla="*/ 619539 h 619539"/>
                <a:gd name="connsiteX5" fmla="*/ 0 w 1248828"/>
                <a:gd name="connsiteY5" fmla="*/ 619539 h 619539"/>
                <a:gd name="connsiteX6" fmla="*/ 5965 w 1248828"/>
                <a:gd name="connsiteY6" fmla="*/ 215845 h 619539"/>
                <a:gd name="connsiteX7" fmla="*/ 9845 w 1248828"/>
                <a:gd name="connsiteY7" fmla="*/ 214520 h 619539"/>
                <a:gd name="connsiteX8" fmla="*/ 1093943 w 1248828"/>
                <a:gd name="connsiteY8" fmla="*/ 154885 h 619539"/>
                <a:gd name="connsiteX9" fmla="*/ 1248828 w 1248828"/>
                <a:gd name="connsiteY9" fmla="*/ 0 h 619539"/>
                <a:gd name="connsiteX10" fmla="*/ 1093943 w 1248828"/>
                <a:gd name="connsiteY10" fmla="*/ 154885 h 619539"/>
                <a:gd name="connsiteX11" fmla="*/ 1093943 w 1248828"/>
                <a:gd name="connsiteY11" fmla="*/ 619539 h 619539"/>
                <a:gd name="connsiteX0" fmla="*/ 2693 w 1243379"/>
                <a:gd name="connsiteY0" fmla="*/ 211680 h 619539"/>
                <a:gd name="connsiteX1" fmla="*/ 1088494 w 1243379"/>
                <a:gd name="connsiteY1" fmla="*/ 154885 h 619539"/>
                <a:gd name="connsiteX2" fmla="*/ 1088494 w 1243379"/>
                <a:gd name="connsiteY2" fmla="*/ 619539 h 619539"/>
                <a:gd name="connsiteX3" fmla="*/ 7614 w 1243379"/>
                <a:gd name="connsiteY3" fmla="*/ 619539 h 619539"/>
                <a:gd name="connsiteX4" fmla="*/ 2693 w 1243379"/>
                <a:gd name="connsiteY4" fmla="*/ 211680 h 619539"/>
                <a:gd name="connsiteX0" fmla="*/ 1088494 w 1243379"/>
                <a:gd name="connsiteY0" fmla="*/ 154885 h 619539"/>
                <a:gd name="connsiteX1" fmla="*/ 1243379 w 1243379"/>
                <a:gd name="connsiteY1" fmla="*/ 0 h 619539"/>
                <a:gd name="connsiteX2" fmla="*/ 1243379 w 1243379"/>
                <a:gd name="connsiteY2" fmla="*/ 464654 h 619539"/>
                <a:gd name="connsiteX3" fmla="*/ 1088494 w 1243379"/>
                <a:gd name="connsiteY3" fmla="*/ 619539 h 619539"/>
                <a:gd name="connsiteX4" fmla="*/ 1088494 w 1243379"/>
                <a:gd name="connsiteY4" fmla="*/ 154885 h 619539"/>
                <a:gd name="connsiteX0" fmla="*/ 17080 w 1243379"/>
                <a:gd name="connsiteY0" fmla="*/ 194642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088494 w 1243379"/>
                <a:gd name="connsiteY3" fmla="*/ 154885 h 619539"/>
                <a:gd name="connsiteX4" fmla="*/ 17080 w 1243379"/>
                <a:gd name="connsiteY4" fmla="*/ 194642 h 619539"/>
                <a:gd name="connsiteX0" fmla="*/ 516 w 1243379"/>
                <a:gd name="connsiteY0" fmla="*/ 215845 h 619539"/>
                <a:gd name="connsiteX1" fmla="*/ 162499 w 1243379"/>
                <a:gd name="connsiteY1" fmla="*/ 0 h 619539"/>
                <a:gd name="connsiteX2" fmla="*/ 1243379 w 1243379"/>
                <a:gd name="connsiteY2" fmla="*/ 0 h 619539"/>
                <a:gd name="connsiteX3" fmla="*/ 1243379 w 1243379"/>
                <a:gd name="connsiteY3" fmla="*/ 464654 h 619539"/>
                <a:gd name="connsiteX4" fmla="*/ 1088494 w 1243379"/>
                <a:gd name="connsiteY4" fmla="*/ 619539 h 619539"/>
                <a:gd name="connsiteX5" fmla="*/ 1082 w 1243379"/>
                <a:gd name="connsiteY5" fmla="*/ 619539 h 619539"/>
                <a:gd name="connsiteX6" fmla="*/ 516 w 1243379"/>
                <a:gd name="connsiteY6" fmla="*/ 215845 h 619539"/>
                <a:gd name="connsiteX7" fmla="*/ 4396 w 1243379"/>
                <a:gd name="connsiteY7" fmla="*/ 214520 h 619539"/>
                <a:gd name="connsiteX8" fmla="*/ 1088494 w 1243379"/>
                <a:gd name="connsiteY8" fmla="*/ 154885 h 619539"/>
                <a:gd name="connsiteX9" fmla="*/ 1243379 w 1243379"/>
                <a:gd name="connsiteY9" fmla="*/ 0 h 619539"/>
                <a:gd name="connsiteX10" fmla="*/ 1088494 w 1243379"/>
                <a:gd name="connsiteY10" fmla="*/ 154885 h 619539"/>
                <a:gd name="connsiteX11" fmla="*/ 1088494 w 1243379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10887 w 1246652"/>
                <a:gd name="connsiteY3" fmla="*/ 619539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5966 w 1246652"/>
                <a:gd name="connsiteY0" fmla="*/ 211680 h 619539"/>
                <a:gd name="connsiteX1" fmla="*/ 1091767 w 1246652"/>
                <a:gd name="connsiteY1" fmla="*/ 154885 h 619539"/>
                <a:gd name="connsiteX2" fmla="*/ 1091767 w 1246652"/>
                <a:gd name="connsiteY2" fmla="*/ 619539 h 619539"/>
                <a:gd name="connsiteX3" fmla="*/ 30482 w 1246652"/>
                <a:gd name="connsiteY3" fmla="*/ 599945 h 619539"/>
                <a:gd name="connsiteX4" fmla="*/ 5966 w 1246652"/>
                <a:gd name="connsiteY4" fmla="*/ 211680 h 619539"/>
                <a:gd name="connsiteX0" fmla="*/ 1091767 w 1246652"/>
                <a:gd name="connsiteY0" fmla="*/ 154885 h 619539"/>
                <a:gd name="connsiteX1" fmla="*/ 1246652 w 1246652"/>
                <a:gd name="connsiteY1" fmla="*/ 0 h 619539"/>
                <a:gd name="connsiteX2" fmla="*/ 1246652 w 1246652"/>
                <a:gd name="connsiteY2" fmla="*/ 464654 h 619539"/>
                <a:gd name="connsiteX3" fmla="*/ 1091767 w 1246652"/>
                <a:gd name="connsiteY3" fmla="*/ 619539 h 619539"/>
                <a:gd name="connsiteX4" fmla="*/ 1091767 w 1246652"/>
                <a:gd name="connsiteY4" fmla="*/ 154885 h 619539"/>
                <a:gd name="connsiteX0" fmla="*/ 20353 w 1246652"/>
                <a:gd name="connsiteY0" fmla="*/ 194642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091767 w 1246652"/>
                <a:gd name="connsiteY3" fmla="*/ 154885 h 619539"/>
                <a:gd name="connsiteX4" fmla="*/ 20353 w 1246652"/>
                <a:gd name="connsiteY4" fmla="*/ 194642 h 619539"/>
                <a:gd name="connsiteX0" fmla="*/ 3789 w 1246652"/>
                <a:gd name="connsiteY0" fmla="*/ 215845 h 619539"/>
                <a:gd name="connsiteX1" fmla="*/ 165772 w 1246652"/>
                <a:gd name="connsiteY1" fmla="*/ 0 h 619539"/>
                <a:gd name="connsiteX2" fmla="*/ 1246652 w 1246652"/>
                <a:gd name="connsiteY2" fmla="*/ 0 h 619539"/>
                <a:gd name="connsiteX3" fmla="*/ 1246652 w 1246652"/>
                <a:gd name="connsiteY3" fmla="*/ 464654 h 619539"/>
                <a:gd name="connsiteX4" fmla="*/ 1091767 w 1246652"/>
                <a:gd name="connsiteY4" fmla="*/ 619539 h 619539"/>
                <a:gd name="connsiteX5" fmla="*/ 0 w 1246652"/>
                <a:gd name="connsiteY5" fmla="*/ 619539 h 619539"/>
                <a:gd name="connsiteX6" fmla="*/ 3789 w 1246652"/>
                <a:gd name="connsiteY6" fmla="*/ 215845 h 619539"/>
                <a:gd name="connsiteX7" fmla="*/ 7669 w 1246652"/>
                <a:gd name="connsiteY7" fmla="*/ 214520 h 619539"/>
                <a:gd name="connsiteX8" fmla="*/ 1091767 w 1246652"/>
                <a:gd name="connsiteY8" fmla="*/ 154885 h 619539"/>
                <a:gd name="connsiteX9" fmla="*/ 1246652 w 1246652"/>
                <a:gd name="connsiteY9" fmla="*/ 0 h 619539"/>
                <a:gd name="connsiteX10" fmla="*/ 1091767 w 1246652"/>
                <a:gd name="connsiteY10" fmla="*/ 154885 h 619539"/>
                <a:gd name="connsiteX11" fmla="*/ 1091767 w 1246652"/>
                <a:gd name="connsiteY11" fmla="*/ 619539 h 619539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2158 w 1251141"/>
                <a:gd name="connsiteY7" fmla="*/ 214520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8278 w 1251141"/>
                <a:gd name="connsiteY0" fmla="*/ 215845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8278 w 1251141"/>
                <a:gd name="connsiteY6" fmla="*/ 215845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10455 w 1251141"/>
                <a:gd name="connsiteY0" fmla="*/ 211680 h 621716"/>
                <a:gd name="connsiteX1" fmla="*/ 1096256 w 1251141"/>
                <a:gd name="connsiteY1" fmla="*/ 154885 h 621716"/>
                <a:gd name="connsiteX2" fmla="*/ 1096256 w 1251141"/>
                <a:gd name="connsiteY2" fmla="*/ 619539 h 621716"/>
                <a:gd name="connsiteX3" fmla="*/ 137 w 1251141"/>
                <a:gd name="connsiteY3" fmla="*/ 621716 h 621716"/>
                <a:gd name="connsiteX4" fmla="*/ 10455 w 1251141"/>
                <a:gd name="connsiteY4" fmla="*/ 211680 h 621716"/>
                <a:gd name="connsiteX0" fmla="*/ 1096256 w 1251141"/>
                <a:gd name="connsiteY0" fmla="*/ 154885 h 621716"/>
                <a:gd name="connsiteX1" fmla="*/ 1251141 w 1251141"/>
                <a:gd name="connsiteY1" fmla="*/ 0 h 621716"/>
                <a:gd name="connsiteX2" fmla="*/ 1251141 w 1251141"/>
                <a:gd name="connsiteY2" fmla="*/ 464654 h 621716"/>
                <a:gd name="connsiteX3" fmla="*/ 1096256 w 1251141"/>
                <a:gd name="connsiteY3" fmla="*/ 619539 h 621716"/>
                <a:gd name="connsiteX4" fmla="*/ 1096256 w 1251141"/>
                <a:gd name="connsiteY4" fmla="*/ 154885 h 621716"/>
                <a:gd name="connsiteX0" fmla="*/ 24842 w 1251141"/>
                <a:gd name="connsiteY0" fmla="*/ 194642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096256 w 1251141"/>
                <a:gd name="connsiteY3" fmla="*/ 154885 h 621716"/>
                <a:gd name="connsiteX4" fmla="*/ 24842 w 1251141"/>
                <a:gd name="connsiteY4" fmla="*/ 194642 h 621716"/>
                <a:gd name="connsiteX0" fmla="*/ 16987 w 1251141"/>
                <a:gd name="connsiteY0" fmla="*/ 235439 h 621716"/>
                <a:gd name="connsiteX1" fmla="*/ 170261 w 1251141"/>
                <a:gd name="connsiteY1" fmla="*/ 0 h 621716"/>
                <a:gd name="connsiteX2" fmla="*/ 1251141 w 1251141"/>
                <a:gd name="connsiteY2" fmla="*/ 0 h 621716"/>
                <a:gd name="connsiteX3" fmla="*/ 1251141 w 1251141"/>
                <a:gd name="connsiteY3" fmla="*/ 464654 h 621716"/>
                <a:gd name="connsiteX4" fmla="*/ 1096256 w 1251141"/>
                <a:gd name="connsiteY4" fmla="*/ 619539 h 621716"/>
                <a:gd name="connsiteX5" fmla="*/ 4489 w 1251141"/>
                <a:gd name="connsiteY5" fmla="*/ 619539 h 621716"/>
                <a:gd name="connsiteX6" fmla="*/ 16987 w 1251141"/>
                <a:gd name="connsiteY6" fmla="*/ 235439 h 621716"/>
                <a:gd name="connsiteX7" fmla="*/ 18690 w 1251141"/>
                <a:gd name="connsiteY7" fmla="*/ 236291 h 621716"/>
                <a:gd name="connsiteX8" fmla="*/ 1096256 w 1251141"/>
                <a:gd name="connsiteY8" fmla="*/ 154885 h 621716"/>
                <a:gd name="connsiteX9" fmla="*/ 1251141 w 1251141"/>
                <a:gd name="connsiteY9" fmla="*/ 0 h 621716"/>
                <a:gd name="connsiteX10" fmla="*/ 1096256 w 1251141"/>
                <a:gd name="connsiteY10" fmla="*/ 154885 h 621716"/>
                <a:gd name="connsiteX11" fmla="*/ 1096256 w 1251141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4431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13139 w 1251083"/>
                <a:gd name="connsiteY5" fmla="*/ 619539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21283 w 1251083"/>
                <a:gd name="connsiteY0" fmla="*/ 231275 h 621716"/>
                <a:gd name="connsiteX1" fmla="*/ 1096198 w 1251083"/>
                <a:gd name="connsiteY1" fmla="*/ 154885 h 621716"/>
                <a:gd name="connsiteX2" fmla="*/ 1096198 w 1251083"/>
                <a:gd name="connsiteY2" fmla="*/ 619539 h 621716"/>
                <a:gd name="connsiteX3" fmla="*/ 79 w 1251083"/>
                <a:gd name="connsiteY3" fmla="*/ 621716 h 621716"/>
                <a:gd name="connsiteX4" fmla="*/ 21283 w 1251083"/>
                <a:gd name="connsiteY4" fmla="*/ 231275 h 621716"/>
                <a:gd name="connsiteX0" fmla="*/ 1096198 w 1251083"/>
                <a:gd name="connsiteY0" fmla="*/ 154885 h 621716"/>
                <a:gd name="connsiteX1" fmla="*/ 1251083 w 1251083"/>
                <a:gd name="connsiteY1" fmla="*/ 0 h 621716"/>
                <a:gd name="connsiteX2" fmla="*/ 1251083 w 1251083"/>
                <a:gd name="connsiteY2" fmla="*/ 464654 h 621716"/>
                <a:gd name="connsiteX3" fmla="*/ 1096198 w 1251083"/>
                <a:gd name="connsiteY3" fmla="*/ 619539 h 621716"/>
                <a:gd name="connsiteX4" fmla="*/ 1096198 w 1251083"/>
                <a:gd name="connsiteY4" fmla="*/ 154885 h 621716"/>
                <a:gd name="connsiteX0" fmla="*/ 24784 w 1251083"/>
                <a:gd name="connsiteY0" fmla="*/ 194642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096198 w 1251083"/>
                <a:gd name="connsiteY3" fmla="*/ 154885 h 621716"/>
                <a:gd name="connsiteX4" fmla="*/ 24784 w 1251083"/>
                <a:gd name="connsiteY4" fmla="*/ 194642 h 621716"/>
                <a:gd name="connsiteX0" fmla="*/ 16929 w 1251083"/>
                <a:gd name="connsiteY0" fmla="*/ 235439 h 621716"/>
                <a:gd name="connsiteX1" fmla="*/ 170203 w 1251083"/>
                <a:gd name="connsiteY1" fmla="*/ 0 h 621716"/>
                <a:gd name="connsiteX2" fmla="*/ 1251083 w 1251083"/>
                <a:gd name="connsiteY2" fmla="*/ 0 h 621716"/>
                <a:gd name="connsiteX3" fmla="*/ 1251083 w 1251083"/>
                <a:gd name="connsiteY3" fmla="*/ 464654 h 621716"/>
                <a:gd name="connsiteX4" fmla="*/ 1096198 w 1251083"/>
                <a:gd name="connsiteY4" fmla="*/ 619539 h 621716"/>
                <a:gd name="connsiteX5" fmla="*/ 24024 w 1251083"/>
                <a:gd name="connsiteY5" fmla="*/ 621716 h 621716"/>
                <a:gd name="connsiteX6" fmla="*/ 16929 w 1251083"/>
                <a:gd name="connsiteY6" fmla="*/ 235439 h 621716"/>
                <a:gd name="connsiteX7" fmla="*/ 18632 w 1251083"/>
                <a:gd name="connsiteY7" fmla="*/ 236291 h 621716"/>
                <a:gd name="connsiteX8" fmla="*/ 1096198 w 1251083"/>
                <a:gd name="connsiteY8" fmla="*/ 154885 h 621716"/>
                <a:gd name="connsiteX9" fmla="*/ 1251083 w 1251083"/>
                <a:gd name="connsiteY9" fmla="*/ 0 h 621716"/>
                <a:gd name="connsiteX10" fmla="*/ 1096198 w 1251083"/>
                <a:gd name="connsiteY10" fmla="*/ 154885 h 621716"/>
                <a:gd name="connsiteX11" fmla="*/ 1096198 w 1251083"/>
                <a:gd name="connsiteY11" fmla="*/ 619539 h 621716"/>
                <a:gd name="connsiteX0" fmla="*/ 4595 w 1234395"/>
                <a:gd name="connsiteY0" fmla="*/ 231275 h 621716"/>
                <a:gd name="connsiteX1" fmla="*/ 1079510 w 1234395"/>
                <a:gd name="connsiteY1" fmla="*/ 154885 h 621716"/>
                <a:gd name="connsiteX2" fmla="*/ 1079510 w 1234395"/>
                <a:gd name="connsiteY2" fmla="*/ 619539 h 621716"/>
                <a:gd name="connsiteX3" fmla="*/ 39997 w 1234395"/>
                <a:gd name="connsiteY3" fmla="*/ 571641 h 621716"/>
                <a:gd name="connsiteX4" fmla="*/ 4595 w 1234395"/>
                <a:gd name="connsiteY4" fmla="*/ 231275 h 621716"/>
                <a:gd name="connsiteX0" fmla="*/ 1079510 w 1234395"/>
                <a:gd name="connsiteY0" fmla="*/ 154885 h 621716"/>
                <a:gd name="connsiteX1" fmla="*/ 1234395 w 1234395"/>
                <a:gd name="connsiteY1" fmla="*/ 0 h 621716"/>
                <a:gd name="connsiteX2" fmla="*/ 1234395 w 1234395"/>
                <a:gd name="connsiteY2" fmla="*/ 464654 h 621716"/>
                <a:gd name="connsiteX3" fmla="*/ 1079510 w 1234395"/>
                <a:gd name="connsiteY3" fmla="*/ 619539 h 621716"/>
                <a:gd name="connsiteX4" fmla="*/ 1079510 w 1234395"/>
                <a:gd name="connsiteY4" fmla="*/ 154885 h 621716"/>
                <a:gd name="connsiteX0" fmla="*/ 8096 w 1234395"/>
                <a:gd name="connsiteY0" fmla="*/ 194642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079510 w 1234395"/>
                <a:gd name="connsiteY3" fmla="*/ 154885 h 621716"/>
                <a:gd name="connsiteX4" fmla="*/ 8096 w 1234395"/>
                <a:gd name="connsiteY4" fmla="*/ 194642 h 621716"/>
                <a:gd name="connsiteX0" fmla="*/ 241 w 1234395"/>
                <a:gd name="connsiteY0" fmla="*/ 235439 h 621716"/>
                <a:gd name="connsiteX1" fmla="*/ 153515 w 1234395"/>
                <a:gd name="connsiteY1" fmla="*/ 0 h 621716"/>
                <a:gd name="connsiteX2" fmla="*/ 1234395 w 1234395"/>
                <a:gd name="connsiteY2" fmla="*/ 0 h 621716"/>
                <a:gd name="connsiteX3" fmla="*/ 1234395 w 1234395"/>
                <a:gd name="connsiteY3" fmla="*/ 464654 h 621716"/>
                <a:gd name="connsiteX4" fmla="*/ 1079510 w 1234395"/>
                <a:gd name="connsiteY4" fmla="*/ 619539 h 621716"/>
                <a:gd name="connsiteX5" fmla="*/ 7336 w 1234395"/>
                <a:gd name="connsiteY5" fmla="*/ 621716 h 621716"/>
                <a:gd name="connsiteX6" fmla="*/ 241 w 1234395"/>
                <a:gd name="connsiteY6" fmla="*/ 235439 h 621716"/>
                <a:gd name="connsiteX7" fmla="*/ 1944 w 1234395"/>
                <a:gd name="connsiteY7" fmla="*/ 236291 h 621716"/>
                <a:gd name="connsiteX8" fmla="*/ 1079510 w 1234395"/>
                <a:gd name="connsiteY8" fmla="*/ 154885 h 621716"/>
                <a:gd name="connsiteX9" fmla="*/ 1234395 w 1234395"/>
                <a:gd name="connsiteY9" fmla="*/ 0 h 621716"/>
                <a:gd name="connsiteX10" fmla="*/ 1079510 w 1234395"/>
                <a:gd name="connsiteY10" fmla="*/ 154885 h 621716"/>
                <a:gd name="connsiteX11" fmla="*/ 1079510 w 1234395"/>
                <a:gd name="connsiteY11" fmla="*/ 619539 h 621716"/>
                <a:gd name="connsiteX0" fmla="*/ 10322 w 1240122"/>
                <a:gd name="connsiteY0" fmla="*/ 231275 h 621716"/>
                <a:gd name="connsiteX1" fmla="*/ 1085237 w 1240122"/>
                <a:gd name="connsiteY1" fmla="*/ 154885 h 621716"/>
                <a:gd name="connsiteX2" fmla="*/ 1085237 w 1240122"/>
                <a:gd name="connsiteY2" fmla="*/ 619539 h 621716"/>
                <a:gd name="connsiteX3" fmla="*/ 45724 w 1240122"/>
                <a:gd name="connsiteY3" fmla="*/ 571641 h 621716"/>
                <a:gd name="connsiteX4" fmla="*/ 10322 w 1240122"/>
                <a:gd name="connsiteY4" fmla="*/ 231275 h 621716"/>
                <a:gd name="connsiteX0" fmla="*/ 1085237 w 1240122"/>
                <a:gd name="connsiteY0" fmla="*/ 154885 h 621716"/>
                <a:gd name="connsiteX1" fmla="*/ 1240122 w 1240122"/>
                <a:gd name="connsiteY1" fmla="*/ 0 h 621716"/>
                <a:gd name="connsiteX2" fmla="*/ 1240122 w 1240122"/>
                <a:gd name="connsiteY2" fmla="*/ 464654 h 621716"/>
                <a:gd name="connsiteX3" fmla="*/ 1085237 w 1240122"/>
                <a:gd name="connsiteY3" fmla="*/ 619539 h 621716"/>
                <a:gd name="connsiteX4" fmla="*/ 1085237 w 1240122"/>
                <a:gd name="connsiteY4" fmla="*/ 154885 h 621716"/>
                <a:gd name="connsiteX0" fmla="*/ 13823 w 1240122"/>
                <a:gd name="connsiteY0" fmla="*/ 194642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085237 w 1240122"/>
                <a:gd name="connsiteY3" fmla="*/ 154885 h 621716"/>
                <a:gd name="connsiteX4" fmla="*/ 13823 w 1240122"/>
                <a:gd name="connsiteY4" fmla="*/ 194642 h 621716"/>
                <a:gd name="connsiteX0" fmla="*/ 5968 w 1240122"/>
                <a:gd name="connsiteY0" fmla="*/ 235439 h 621716"/>
                <a:gd name="connsiteX1" fmla="*/ 159242 w 1240122"/>
                <a:gd name="connsiteY1" fmla="*/ 0 h 621716"/>
                <a:gd name="connsiteX2" fmla="*/ 1240122 w 1240122"/>
                <a:gd name="connsiteY2" fmla="*/ 0 h 621716"/>
                <a:gd name="connsiteX3" fmla="*/ 1240122 w 1240122"/>
                <a:gd name="connsiteY3" fmla="*/ 464654 h 621716"/>
                <a:gd name="connsiteX4" fmla="*/ 1085237 w 1240122"/>
                <a:gd name="connsiteY4" fmla="*/ 619539 h 621716"/>
                <a:gd name="connsiteX5" fmla="*/ 0 w 1240122"/>
                <a:gd name="connsiteY5" fmla="*/ 621716 h 621716"/>
                <a:gd name="connsiteX6" fmla="*/ 5968 w 1240122"/>
                <a:gd name="connsiteY6" fmla="*/ 235439 h 621716"/>
                <a:gd name="connsiteX7" fmla="*/ 7671 w 1240122"/>
                <a:gd name="connsiteY7" fmla="*/ 236291 h 621716"/>
                <a:gd name="connsiteX8" fmla="*/ 1085237 w 1240122"/>
                <a:gd name="connsiteY8" fmla="*/ 154885 h 621716"/>
                <a:gd name="connsiteX9" fmla="*/ 1240122 w 1240122"/>
                <a:gd name="connsiteY9" fmla="*/ 0 h 621716"/>
                <a:gd name="connsiteX10" fmla="*/ 1085237 w 1240122"/>
                <a:gd name="connsiteY10" fmla="*/ 154885 h 621716"/>
                <a:gd name="connsiteX11" fmla="*/ 1085237 w 1240122"/>
                <a:gd name="connsiteY11" fmla="*/ 619539 h 621716"/>
                <a:gd name="connsiteX0" fmla="*/ 12614 w 1242414"/>
                <a:gd name="connsiteY0" fmla="*/ 231275 h 621716"/>
                <a:gd name="connsiteX1" fmla="*/ 1087529 w 1242414"/>
                <a:gd name="connsiteY1" fmla="*/ 154885 h 621716"/>
                <a:gd name="connsiteX2" fmla="*/ 1087529 w 1242414"/>
                <a:gd name="connsiteY2" fmla="*/ 619539 h 621716"/>
                <a:gd name="connsiteX3" fmla="*/ 119 w 1242414"/>
                <a:gd name="connsiteY3" fmla="*/ 619538 h 621716"/>
                <a:gd name="connsiteX4" fmla="*/ 12614 w 1242414"/>
                <a:gd name="connsiteY4" fmla="*/ 231275 h 621716"/>
                <a:gd name="connsiteX0" fmla="*/ 1087529 w 1242414"/>
                <a:gd name="connsiteY0" fmla="*/ 154885 h 621716"/>
                <a:gd name="connsiteX1" fmla="*/ 1242414 w 1242414"/>
                <a:gd name="connsiteY1" fmla="*/ 0 h 621716"/>
                <a:gd name="connsiteX2" fmla="*/ 1242414 w 1242414"/>
                <a:gd name="connsiteY2" fmla="*/ 464654 h 621716"/>
                <a:gd name="connsiteX3" fmla="*/ 1087529 w 1242414"/>
                <a:gd name="connsiteY3" fmla="*/ 619539 h 621716"/>
                <a:gd name="connsiteX4" fmla="*/ 1087529 w 1242414"/>
                <a:gd name="connsiteY4" fmla="*/ 154885 h 621716"/>
                <a:gd name="connsiteX0" fmla="*/ 16115 w 1242414"/>
                <a:gd name="connsiteY0" fmla="*/ 194642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087529 w 1242414"/>
                <a:gd name="connsiteY3" fmla="*/ 154885 h 621716"/>
                <a:gd name="connsiteX4" fmla="*/ 16115 w 1242414"/>
                <a:gd name="connsiteY4" fmla="*/ 194642 h 621716"/>
                <a:gd name="connsiteX0" fmla="*/ 8260 w 1242414"/>
                <a:gd name="connsiteY0" fmla="*/ 235439 h 621716"/>
                <a:gd name="connsiteX1" fmla="*/ 161534 w 1242414"/>
                <a:gd name="connsiteY1" fmla="*/ 0 h 621716"/>
                <a:gd name="connsiteX2" fmla="*/ 1242414 w 1242414"/>
                <a:gd name="connsiteY2" fmla="*/ 0 h 621716"/>
                <a:gd name="connsiteX3" fmla="*/ 1242414 w 1242414"/>
                <a:gd name="connsiteY3" fmla="*/ 464654 h 621716"/>
                <a:gd name="connsiteX4" fmla="*/ 1087529 w 1242414"/>
                <a:gd name="connsiteY4" fmla="*/ 619539 h 621716"/>
                <a:gd name="connsiteX5" fmla="*/ 2292 w 1242414"/>
                <a:gd name="connsiteY5" fmla="*/ 621716 h 621716"/>
                <a:gd name="connsiteX6" fmla="*/ 8260 w 1242414"/>
                <a:gd name="connsiteY6" fmla="*/ 235439 h 621716"/>
                <a:gd name="connsiteX7" fmla="*/ 9963 w 1242414"/>
                <a:gd name="connsiteY7" fmla="*/ 236291 h 621716"/>
                <a:gd name="connsiteX8" fmla="*/ 1087529 w 1242414"/>
                <a:gd name="connsiteY8" fmla="*/ 154885 h 621716"/>
                <a:gd name="connsiteX9" fmla="*/ 1242414 w 1242414"/>
                <a:gd name="connsiteY9" fmla="*/ 0 h 621716"/>
                <a:gd name="connsiteX10" fmla="*/ 1087529 w 1242414"/>
                <a:gd name="connsiteY10" fmla="*/ 154885 h 621716"/>
                <a:gd name="connsiteX11" fmla="*/ 1087529 w 1242414"/>
                <a:gd name="connsiteY11" fmla="*/ 619539 h 621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2414" h="621716" stroke="0" extrusionOk="0">
                  <a:moveTo>
                    <a:pt x="12614" y="231275"/>
                  </a:moveTo>
                  <a:lnTo>
                    <a:pt x="1087529" y="154885"/>
                  </a:lnTo>
                  <a:lnTo>
                    <a:pt x="1087529" y="619539"/>
                  </a:lnTo>
                  <a:lnTo>
                    <a:pt x="119" y="619538"/>
                  </a:lnTo>
                  <a:cubicBezTo>
                    <a:pt x="-1521" y="483585"/>
                    <a:pt x="14254" y="367228"/>
                    <a:pt x="12614" y="231275"/>
                  </a:cubicBezTo>
                  <a:close/>
                </a:path>
                <a:path w="1242414" h="621716" fill="darkenLess" stroke="0" extrusionOk="0">
                  <a:moveTo>
                    <a:pt x="1087529" y="154885"/>
                  </a:move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1087529" y="154885"/>
                  </a:lnTo>
                  <a:close/>
                </a:path>
                <a:path w="1242414" h="621716" fill="lightenLess" stroke="0" extrusionOk="0">
                  <a:moveTo>
                    <a:pt x="16115" y="194642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087529" y="154885"/>
                  </a:lnTo>
                  <a:lnTo>
                    <a:pt x="16115" y="194642"/>
                  </a:lnTo>
                  <a:close/>
                </a:path>
                <a:path w="1242414" h="621716" fill="none" extrusionOk="0">
                  <a:moveTo>
                    <a:pt x="8260" y="235439"/>
                  </a:moveTo>
                  <a:lnTo>
                    <a:pt x="161534" y="0"/>
                  </a:lnTo>
                  <a:lnTo>
                    <a:pt x="1242414" y="0"/>
                  </a:lnTo>
                  <a:lnTo>
                    <a:pt x="1242414" y="464654"/>
                  </a:lnTo>
                  <a:lnTo>
                    <a:pt x="1087529" y="619539"/>
                  </a:lnTo>
                  <a:lnTo>
                    <a:pt x="2292" y="621716"/>
                  </a:lnTo>
                  <a:cubicBezTo>
                    <a:pt x="4280" y="487151"/>
                    <a:pt x="6272" y="370004"/>
                    <a:pt x="8260" y="235439"/>
                  </a:cubicBezTo>
                  <a:close/>
                  <a:moveTo>
                    <a:pt x="9963" y="236291"/>
                  </a:moveTo>
                  <a:lnTo>
                    <a:pt x="1087529" y="154885"/>
                  </a:lnTo>
                  <a:lnTo>
                    <a:pt x="1242414" y="0"/>
                  </a:lnTo>
                  <a:moveTo>
                    <a:pt x="1087529" y="154885"/>
                  </a:moveTo>
                  <a:lnTo>
                    <a:pt x="1087529" y="619539"/>
                  </a:lnTo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Rectangle: Rounded Corners 13">
              <a:extLst>
                <a:ext uri="{FF2B5EF4-FFF2-40B4-BE49-F238E27FC236}">
                  <a16:creationId xmlns:a16="http://schemas.microsoft.com/office/drawing/2014/main" id="{E4AD93C3-598E-47BC-8305-FBF09159B1E1}"/>
                </a:ext>
              </a:extLst>
            </p:cNvPr>
            <p:cNvSpPr/>
            <p:nvPr/>
          </p:nvSpPr>
          <p:spPr>
            <a:xfrm>
              <a:off x="4204252" y="792241"/>
              <a:ext cx="1235765" cy="308113"/>
            </a:xfrm>
            <a:custGeom>
              <a:avLst/>
              <a:gdLst>
                <a:gd name="connsiteX0" fmla="*/ 0 w 871330"/>
                <a:gd name="connsiteY0" fmla="*/ 48041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0 w 871330"/>
                <a:gd name="connsiteY8" fmla="*/ 48041 h 308113"/>
                <a:gd name="connsiteX0" fmla="*/ 102704 w 871330"/>
                <a:gd name="connsiteY0" fmla="*/ 54667 h 308113"/>
                <a:gd name="connsiteX1" fmla="*/ 48041 w 871330"/>
                <a:gd name="connsiteY1" fmla="*/ 0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871330"/>
                <a:gd name="connsiteY0" fmla="*/ 54667 h 308113"/>
                <a:gd name="connsiteX1" fmla="*/ 177250 w 871330"/>
                <a:gd name="connsiteY1" fmla="*/ 3313 h 308113"/>
                <a:gd name="connsiteX2" fmla="*/ 823289 w 871330"/>
                <a:gd name="connsiteY2" fmla="*/ 0 h 308113"/>
                <a:gd name="connsiteX3" fmla="*/ 871330 w 871330"/>
                <a:gd name="connsiteY3" fmla="*/ 48041 h 308113"/>
                <a:gd name="connsiteX4" fmla="*/ 871330 w 871330"/>
                <a:gd name="connsiteY4" fmla="*/ 260072 h 308113"/>
                <a:gd name="connsiteX5" fmla="*/ 823289 w 871330"/>
                <a:gd name="connsiteY5" fmla="*/ 308113 h 308113"/>
                <a:gd name="connsiteX6" fmla="*/ 48041 w 871330"/>
                <a:gd name="connsiteY6" fmla="*/ 308113 h 308113"/>
                <a:gd name="connsiteX7" fmla="*/ 0 w 871330"/>
                <a:gd name="connsiteY7" fmla="*/ 260072 h 308113"/>
                <a:gd name="connsiteX8" fmla="*/ 102704 w 871330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823289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71330 w 957469"/>
                <a:gd name="connsiteY4" fmla="*/ 260072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23289 w 957469"/>
                <a:gd name="connsiteY5" fmla="*/ 308113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  <a:gd name="connsiteX0" fmla="*/ 102704 w 957469"/>
                <a:gd name="connsiteY0" fmla="*/ 54667 h 308113"/>
                <a:gd name="connsiteX1" fmla="*/ 177250 w 957469"/>
                <a:gd name="connsiteY1" fmla="*/ 3313 h 308113"/>
                <a:gd name="connsiteX2" fmla="*/ 929306 w 957469"/>
                <a:gd name="connsiteY2" fmla="*/ 0 h 308113"/>
                <a:gd name="connsiteX3" fmla="*/ 957469 w 957469"/>
                <a:gd name="connsiteY3" fmla="*/ 44728 h 308113"/>
                <a:gd name="connsiteX4" fmla="*/ 854461 w 957469"/>
                <a:gd name="connsiteY4" fmla="*/ 253541 h 308113"/>
                <a:gd name="connsiteX5" fmla="*/ 803047 w 957469"/>
                <a:gd name="connsiteY5" fmla="*/ 303759 h 308113"/>
                <a:gd name="connsiteX6" fmla="*/ 48041 w 957469"/>
                <a:gd name="connsiteY6" fmla="*/ 308113 h 308113"/>
                <a:gd name="connsiteX7" fmla="*/ 0 w 957469"/>
                <a:gd name="connsiteY7" fmla="*/ 260072 h 308113"/>
                <a:gd name="connsiteX8" fmla="*/ 102704 w 957469"/>
                <a:gd name="connsiteY8" fmla="*/ 54667 h 308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469" h="308113">
                  <a:moveTo>
                    <a:pt x="102704" y="54667"/>
                  </a:moveTo>
                  <a:cubicBezTo>
                    <a:pt x="102704" y="28135"/>
                    <a:pt x="150718" y="3313"/>
                    <a:pt x="177250" y="3313"/>
                  </a:cubicBezTo>
                  <a:lnTo>
                    <a:pt x="929306" y="0"/>
                  </a:lnTo>
                  <a:cubicBezTo>
                    <a:pt x="955838" y="0"/>
                    <a:pt x="957469" y="18196"/>
                    <a:pt x="957469" y="44728"/>
                  </a:cubicBezTo>
                  <a:lnTo>
                    <a:pt x="854461" y="253541"/>
                  </a:lnTo>
                  <a:cubicBezTo>
                    <a:pt x="854461" y="280073"/>
                    <a:pt x="829579" y="303759"/>
                    <a:pt x="803047" y="303759"/>
                  </a:cubicBezTo>
                  <a:lnTo>
                    <a:pt x="48041" y="308113"/>
                  </a:lnTo>
                  <a:cubicBezTo>
                    <a:pt x="21509" y="308113"/>
                    <a:pt x="0" y="286604"/>
                    <a:pt x="0" y="260072"/>
                  </a:cubicBezTo>
                  <a:cubicBezTo>
                    <a:pt x="0" y="189395"/>
                    <a:pt x="69574" y="122031"/>
                    <a:pt x="102704" y="54667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F2694D5-64F9-4BA4-886F-679B7C8F14E5}"/>
                </a:ext>
              </a:extLst>
            </p:cNvPr>
            <p:cNvSpPr txBox="1"/>
            <p:nvPr/>
          </p:nvSpPr>
          <p:spPr>
            <a:xfrm>
              <a:off x="4277139" y="792241"/>
              <a:ext cx="16974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Best Butter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07C28B8-A59E-41E0-BF11-3DD10FD8D3A7}"/>
                </a:ext>
              </a:extLst>
            </p:cNvPr>
            <p:cNvSpPr txBox="1"/>
            <p:nvPr/>
          </p:nvSpPr>
          <p:spPr>
            <a:xfrm>
              <a:off x="4726043" y="1167596"/>
              <a:ext cx="9233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250 g</a:t>
              </a:r>
            </a:p>
          </p:txBody>
        </p:sp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A8D551D8-16A4-4175-8375-AA5828BA5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4980">
              <a:off x="4300515" y="1148259"/>
              <a:ext cx="486742" cy="224651"/>
            </a:xfrm>
            <a:prstGeom prst="rect">
              <a:avLst/>
            </a:prstGeom>
          </p:spPr>
        </p:pic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81F0F23-8FB7-45B5-A741-82CC6CFE3634}"/>
              </a:ext>
            </a:extLst>
          </p:cNvPr>
          <p:cNvSpPr txBox="1"/>
          <p:nvPr/>
        </p:nvSpPr>
        <p:spPr>
          <a:xfrm>
            <a:off x="1243417" y="4086539"/>
            <a:ext cx="115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£3.70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AAA08AF-35B4-4419-8EAA-BF52628178B1}"/>
              </a:ext>
            </a:extLst>
          </p:cNvPr>
          <p:cNvGrpSpPr/>
          <p:nvPr/>
        </p:nvGrpSpPr>
        <p:grpSpPr>
          <a:xfrm>
            <a:off x="4452830" y="3026332"/>
            <a:ext cx="1776968" cy="1069032"/>
            <a:chOff x="1432918" y="3770422"/>
            <a:chExt cx="1776968" cy="1069032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62D42F-3A91-45BD-A9E5-B77A72B6CD1B}"/>
                </a:ext>
              </a:extLst>
            </p:cNvPr>
            <p:cNvSpPr txBox="1"/>
            <p:nvPr/>
          </p:nvSpPr>
          <p:spPr>
            <a:xfrm>
              <a:off x="1597044" y="4377789"/>
              <a:ext cx="11550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£1.12</a:t>
              </a:r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1F095C92-634F-4C04-8E43-4F1196BA12F0}"/>
                </a:ext>
              </a:extLst>
            </p:cNvPr>
            <p:cNvGrpSpPr/>
            <p:nvPr/>
          </p:nvGrpSpPr>
          <p:grpSpPr>
            <a:xfrm>
              <a:off x="1432918" y="3770422"/>
              <a:ext cx="1776968" cy="683132"/>
              <a:chOff x="4197601" y="792241"/>
              <a:chExt cx="1776968" cy="683132"/>
            </a:xfrm>
          </p:grpSpPr>
          <p:sp>
            <p:nvSpPr>
              <p:cNvPr id="90" name="Cube 22">
                <a:extLst>
                  <a:ext uri="{FF2B5EF4-FFF2-40B4-BE49-F238E27FC236}">
                    <a16:creationId xmlns:a16="http://schemas.microsoft.com/office/drawing/2014/main" id="{4B3928EC-5532-4BC5-85F5-8C15839191B8}"/>
                  </a:ext>
                </a:extLst>
              </p:cNvPr>
              <p:cNvSpPr/>
              <p:nvPr/>
            </p:nvSpPr>
            <p:spPr>
              <a:xfrm>
                <a:off x="4197601" y="828262"/>
                <a:ext cx="1242414" cy="621716"/>
              </a:xfrm>
              <a:custGeom>
                <a:avLst/>
                <a:gdLst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0 w 1235765"/>
                  <a:gd name="connsiteY7" fmla="*/ 154885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0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9879 w 1235765"/>
                  <a:gd name="connsiteY0" fmla="*/ 158198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9879 w 1235765"/>
                  <a:gd name="connsiteY6" fmla="*/ 158198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0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0 w 1235765"/>
                  <a:gd name="connsiteY4" fmla="*/ 154885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0 w 1235765"/>
                  <a:gd name="connsiteY0" fmla="*/ 154885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0 w 1235765"/>
                  <a:gd name="connsiteY4" fmla="*/ 154885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36444 w 1235765"/>
                  <a:gd name="connsiteY0" fmla="*/ 168137 h 619539"/>
                  <a:gd name="connsiteX1" fmla="*/ 1080880 w 1235765"/>
                  <a:gd name="connsiteY1" fmla="*/ 154885 h 619539"/>
                  <a:gd name="connsiteX2" fmla="*/ 1080880 w 1235765"/>
                  <a:gd name="connsiteY2" fmla="*/ 619539 h 619539"/>
                  <a:gd name="connsiteX3" fmla="*/ 0 w 1235765"/>
                  <a:gd name="connsiteY3" fmla="*/ 619539 h 619539"/>
                  <a:gd name="connsiteX4" fmla="*/ 36444 w 1235765"/>
                  <a:gd name="connsiteY4" fmla="*/ 168137 h 619539"/>
                  <a:gd name="connsiteX0" fmla="*/ 1080880 w 1235765"/>
                  <a:gd name="connsiteY0" fmla="*/ 154885 h 619539"/>
                  <a:gd name="connsiteX1" fmla="*/ 1235765 w 1235765"/>
                  <a:gd name="connsiteY1" fmla="*/ 0 h 619539"/>
                  <a:gd name="connsiteX2" fmla="*/ 1235765 w 1235765"/>
                  <a:gd name="connsiteY2" fmla="*/ 464654 h 619539"/>
                  <a:gd name="connsiteX3" fmla="*/ 1080880 w 1235765"/>
                  <a:gd name="connsiteY3" fmla="*/ 619539 h 619539"/>
                  <a:gd name="connsiteX4" fmla="*/ 1080880 w 1235765"/>
                  <a:gd name="connsiteY4" fmla="*/ 154885 h 619539"/>
                  <a:gd name="connsiteX0" fmla="*/ 29818 w 1235765"/>
                  <a:gd name="connsiteY0" fmla="*/ 161511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080880 w 1235765"/>
                  <a:gd name="connsiteY3" fmla="*/ 154885 h 619539"/>
                  <a:gd name="connsiteX4" fmla="*/ 29818 w 1235765"/>
                  <a:gd name="connsiteY4" fmla="*/ 161511 h 619539"/>
                  <a:gd name="connsiteX0" fmla="*/ 112645 w 1235765"/>
                  <a:gd name="connsiteY0" fmla="*/ 154885 h 619539"/>
                  <a:gd name="connsiteX1" fmla="*/ 154885 w 1235765"/>
                  <a:gd name="connsiteY1" fmla="*/ 0 h 619539"/>
                  <a:gd name="connsiteX2" fmla="*/ 1235765 w 1235765"/>
                  <a:gd name="connsiteY2" fmla="*/ 0 h 619539"/>
                  <a:gd name="connsiteX3" fmla="*/ 1235765 w 1235765"/>
                  <a:gd name="connsiteY3" fmla="*/ 464654 h 619539"/>
                  <a:gd name="connsiteX4" fmla="*/ 1080880 w 1235765"/>
                  <a:gd name="connsiteY4" fmla="*/ 619539 h 619539"/>
                  <a:gd name="connsiteX5" fmla="*/ 0 w 1235765"/>
                  <a:gd name="connsiteY5" fmla="*/ 619539 h 619539"/>
                  <a:gd name="connsiteX6" fmla="*/ 112645 w 1235765"/>
                  <a:gd name="connsiteY6" fmla="*/ 154885 h 619539"/>
                  <a:gd name="connsiteX7" fmla="*/ 3313 w 1235765"/>
                  <a:gd name="connsiteY7" fmla="*/ 214520 h 619539"/>
                  <a:gd name="connsiteX8" fmla="*/ 1080880 w 1235765"/>
                  <a:gd name="connsiteY8" fmla="*/ 154885 h 619539"/>
                  <a:gd name="connsiteX9" fmla="*/ 1235765 w 1235765"/>
                  <a:gd name="connsiteY9" fmla="*/ 0 h 619539"/>
                  <a:gd name="connsiteX10" fmla="*/ 1080880 w 1235765"/>
                  <a:gd name="connsiteY10" fmla="*/ 154885 h 619539"/>
                  <a:gd name="connsiteX11" fmla="*/ 1080880 w 1235765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26504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59635 w 1258956"/>
                  <a:gd name="connsiteY0" fmla="*/ 168137 h 619539"/>
                  <a:gd name="connsiteX1" fmla="*/ 1104071 w 1258956"/>
                  <a:gd name="connsiteY1" fmla="*/ 154885 h 619539"/>
                  <a:gd name="connsiteX2" fmla="*/ 1104071 w 1258956"/>
                  <a:gd name="connsiteY2" fmla="*/ 619539 h 619539"/>
                  <a:gd name="connsiteX3" fmla="*/ 23191 w 1258956"/>
                  <a:gd name="connsiteY3" fmla="*/ 619539 h 619539"/>
                  <a:gd name="connsiteX4" fmla="*/ 59635 w 1258956"/>
                  <a:gd name="connsiteY4" fmla="*/ 168137 h 619539"/>
                  <a:gd name="connsiteX0" fmla="*/ 1104071 w 1258956"/>
                  <a:gd name="connsiteY0" fmla="*/ 154885 h 619539"/>
                  <a:gd name="connsiteX1" fmla="*/ 1258956 w 1258956"/>
                  <a:gd name="connsiteY1" fmla="*/ 0 h 619539"/>
                  <a:gd name="connsiteX2" fmla="*/ 1258956 w 1258956"/>
                  <a:gd name="connsiteY2" fmla="*/ 464654 h 619539"/>
                  <a:gd name="connsiteX3" fmla="*/ 1104071 w 1258956"/>
                  <a:gd name="connsiteY3" fmla="*/ 619539 h 619539"/>
                  <a:gd name="connsiteX4" fmla="*/ 1104071 w 1258956"/>
                  <a:gd name="connsiteY4" fmla="*/ 154885 h 619539"/>
                  <a:gd name="connsiteX0" fmla="*/ 0 w 1258956"/>
                  <a:gd name="connsiteY0" fmla="*/ 194642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104071 w 1258956"/>
                  <a:gd name="connsiteY3" fmla="*/ 154885 h 619539"/>
                  <a:gd name="connsiteX4" fmla="*/ 0 w 1258956"/>
                  <a:gd name="connsiteY4" fmla="*/ 194642 h 619539"/>
                  <a:gd name="connsiteX0" fmla="*/ 135836 w 1258956"/>
                  <a:gd name="connsiteY0" fmla="*/ 154885 h 619539"/>
                  <a:gd name="connsiteX1" fmla="*/ 178076 w 1258956"/>
                  <a:gd name="connsiteY1" fmla="*/ 0 h 619539"/>
                  <a:gd name="connsiteX2" fmla="*/ 1258956 w 1258956"/>
                  <a:gd name="connsiteY2" fmla="*/ 0 h 619539"/>
                  <a:gd name="connsiteX3" fmla="*/ 1258956 w 1258956"/>
                  <a:gd name="connsiteY3" fmla="*/ 464654 h 619539"/>
                  <a:gd name="connsiteX4" fmla="*/ 1104071 w 1258956"/>
                  <a:gd name="connsiteY4" fmla="*/ 619539 h 619539"/>
                  <a:gd name="connsiteX5" fmla="*/ 23191 w 1258956"/>
                  <a:gd name="connsiteY5" fmla="*/ 619539 h 619539"/>
                  <a:gd name="connsiteX6" fmla="*/ 135836 w 1258956"/>
                  <a:gd name="connsiteY6" fmla="*/ 154885 h 619539"/>
                  <a:gd name="connsiteX7" fmla="*/ 19973 w 1258956"/>
                  <a:gd name="connsiteY7" fmla="*/ 214520 h 619539"/>
                  <a:gd name="connsiteX8" fmla="*/ 1104071 w 1258956"/>
                  <a:gd name="connsiteY8" fmla="*/ 154885 h 619539"/>
                  <a:gd name="connsiteX9" fmla="*/ 1258956 w 1258956"/>
                  <a:gd name="connsiteY9" fmla="*/ 0 h 619539"/>
                  <a:gd name="connsiteX10" fmla="*/ 1104071 w 1258956"/>
                  <a:gd name="connsiteY10" fmla="*/ 154885 h 619539"/>
                  <a:gd name="connsiteX11" fmla="*/ 1104071 w 1258956"/>
                  <a:gd name="connsiteY11" fmla="*/ 619539 h 619539"/>
                  <a:gd name="connsiteX0" fmla="*/ 39662 w 1238983"/>
                  <a:gd name="connsiteY0" fmla="*/ 168137 h 619539"/>
                  <a:gd name="connsiteX1" fmla="*/ 1084098 w 1238983"/>
                  <a:gd name="connsiteY1" fmla="*/ 154885 h 619539"/>
                  <a:gd name="connsiteX2" fmla="*/ 1084098 w 1238983"/>
                  <a:gd name="connsiteY2" fmla="*/ 619539 h 619539"/>
                  <a:gd name="connsiteX3" fmla="*/ 3218 w 1238983"/>
                  <a:gd name="connsiteY3" fmla="*/ 619539 h 619539"/>
                  <a:gd name="connsiteX4" fmla="*/ 39662 w 1238983"/>
                  <a:gd name="connsiteY4" fmla="*/ 168137 h 619539"/>
                  <a:gd name="connsiteX0" fmla="*/ 1084098 w 1238983"/>
                  <a:gd name="connsiteY0" fmla="*/ 154885 h 619539"/>
                  <a:gd name="connsiteX1" fmla="*/ 1238983 w 1238983"/>
                  <a:gd name="connsiteY1" fmla="*/ 0 h 619539"/>
                  <a:gd name="connsiteX2" fmla="*/ 1238983 w 1238983"/>
                  <a:gd name="connsiteY2" fmla="*/ 464654 h 619539"/>
                  <a:gd name="connsiteX3" fmla="*/ 1084098 w 1238983"/>
                  <a:gd name="connsiteY3" fmla="*/ 619539 h 619539"/>
                  <a:gd name="connsiteX4" fmla="*/ 1084098 w 1238983"/>
                  <a:gd name="connsiteY4" fmla="*/ 154885 h 619539"/>
                  <a:gd name="connsiteX0" fmla="*/ 12684 w 1238983"/>
                  <a:gd name="connsiteY0" fmla="*/ 194642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084098 w 1238983"/>
                  <a:gd name="connsiteY3" fmla="*/ 154885 h 619539"/>
                  <a:gd name="connsiteX4" fmla="*/ 12684 w 1238983"/>
                  <a:gd name="connsiteY4" fmla="*/ 194642 h 619539"/>
                  <a:gd name="connsiteX0" fmla="*/ 115863 w 1238983"/>
                  <a:gd name="connsiteY0" fmla="*/ 154885 h 619539"/>
                  <a:gd name="connsiteX1" fmla="*/ 158103 w 1238983"/>
                  <a:gd name="connsiteY1" fmla="*/ 0 h 619539"/>
                  <a:gd name="connsiteX2" fmla="*/ 1238983 w 1238983"/>
                  <a:gd name="connsiteY2" fmla="*/ 0 h 619539"/>
                  <a:gd name="connsiteX3" fmla="*/ 1238983 w 1238983"/>
                  <a:gd name="connsiteY3" fmla="*/ 464654 h 619539"/>
                  <a:gd name="connsiteX4" fmla="*/ 1084098 w 1238983"/>
                  <a:gd name="connsiteY4" fmla="*/ 619539 h 619539"/>
                  <a:gd name="connsiteX5" fmla="*/ 3218 w 1238983"/>
                  <a:gd name="connsiteY5" fmla="*/ 619539 h 619539"/>
                  <a:gd name="connsiteX6" fmla="*/ 115863 w 1238983"/>
                  <a:gd name="connsiteY6" fmla="*/ 154885 h 619539"/>
                  <a:gd name="connsiteX7" fmla="*/ 0 w 1238983"/>
                  <a:gd name="connsiteY7" fmla="*/ 214520 h 619539"/>
                  <a:gd name="connsiteX8" fmla="*/ 1084098 w 1238983"/>
                  <a:gd name="connsiteY8" fmla="*/ 154885 h 619539"/>
                  <a:gd name="connsiteX9" fmla="*/ 1238983 w 1238983"/>
                  <a:gd name="connsiteY9" fmla="*/ 0 h 619539"/>
                  <a:gd name="connsiteX10" fmla="*/ 1084098 w 1238983"/>
                  <a:gd name="connsiteY10" fmla="*/ 154885 h 619539"/>
                  <a:gd name="connsiteX11" fmla="*/ 1084098 w 1238983"/>
                  <a:gd name="connsiteY11" fmla="*/ 619539 h 619539"/>
                  <a:gd name="connsiteX0" fmla="*/ 0 w 1240686"/>
                  <a:gd name="connsiteY0" fmla="*/ 211680 h 619539"/>
                  <a:gd name="connsiteX1" fmla="*/ 1085801 w 1240686"/>
                  <a:gd name="connsiteY1" fmla="*/ 154885 h 619539"/>
                  <a:gd name="connsiteX2" fmla="*/ 1085801 w 1240686"/>
                  <a:gd name="connsiteY2" fmla="*/ 619539 h 619539"/>
                  <a:gd name="connsiteX3" fmla="*/ 4921 w 1240686"/>
                  <a:gd name="connsiteY3" fmla="*/ 619539 h 619539"/>
                  <a:gd name="connsiteX4" fmla="*/ 0 w 1240686"/>
                  <a:gd name="connsiteY4" fmla="*/ 211680 h 619539"/>
                  <a:gd name="connsiteX0" fmla="*/ 1085801 w 1240686"/>
                  <a:gd name="connsiteY0" fmla="*/ 154885 h 619539"/>
                  <a:gd name="connsiteX1" fmla="*/ 1240686 w 1240686"/>
                  <a:gd name="connsiteY1" fmla="*/ 0 h 619539"/>
                  <a:gd name="connsiteX2" fmla="*/ 1240686 w 1240686"/>
                  <a:gd name="connsiteY2" fmla="*/ 464654 h 619539"/>
                  <a:gd name="connsiteX3" fmla="*/ 1085801 w 1240686"/>
                  <a:gd name="connsiteY3" fmla="*/ 619539 h 619539"/>
                  <a:gd name="connsiteX4" fmla="*/ 1085801 w 1240686"/>
                  <a:gd name="connsiteY4" fmla="*/ 154885 h 619539"/>
                  <a:gd name="connsiteX0" fmla="*/ 14387 w 1240686"/>
                  <a:gd name="connsiteY0" fmla="*/ 194642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085801 w 1240686"/>
                  <a:gd name="connsiteY3" fmla="*/ 154885 h 619539"/>
                  <a:gd name="connsiteX4" fmla="*/ 14387 w 1240686"/>
                  <a:gd name="connsiteY4" fmla="*/ 194642 h 619539"/>
                  <a:gd name="connsiteX0" fmla="*/ 117566 w 1240686"/>
                  <a:gd name="connsiteY0" fmla="*/ 154885 h 619539"/>
                  <a:gd name="connsiteX1" fmla="*/ 159806 w 1240686"/>
                  <a:gd name="connsiteY1" fmla="*/ 0 h 619539"/>
                  <a:gd name="connsiteX2" fmla="*/ 1240686 w 1240686"/>
                  <a:gd name="connsiteY2" fmla="*/ 0 h 619539"/>
                  <a:gd name="connsiteX3" fmla="*/ 1240686 w 1240686"/>
                  <a:gd name="connsiteY3" fmla="*/ 464654 h 619539"/>
                  <a:gd name="connsiteX4" fmla="*/ 1085801 w 1240686"/>
                  <a:gd name="connsiteY4" fmla="*/ 619539 h 619539"/>
                  <a:gd name="connsiteX5" fmla="*/ 4921 w 1240686"/>
                  <a:gd name="connsiteY5" fmla="*/ 619539 h 619539"/>
                  <a:gd name="connsiteX6" fmla="*/ 117566 w 1240686"/>
                  <a:gd name="connsiteY6" fmla="*/ 154885 h 619539"/>
                  <a:gd name="connsiteX7" fmla="*/ 1703 w 1240686"/>
                  <a:gd name="connsiteY7" fmla="*/ 214520 h 619539"/>
                  <a:gd name="connsiteX8" fmla="*/ 1085801 w 1240686"/>
                  <a:gd name="connsiteY8" fmla="*/ 154885 h 619539"/>
                  <a:gd name="connsiteX9" fmla="*/ 1240686 w 1240686"/>
                  <a:gd name="connsiteY9" fmla="*/ 0 h 619539"/>
                  <a:gd name="connsiteX10" fmla="*/ 1085801 w 1240686"/>
                  <a:gd name="connsiteY10" fmla="*/ 154885 h 619539"/>
                  <a:gd name="connsiteX11" fmla="*/ 1085801 w 1240686"/>
                  <a:gd name="connsiteY11" fmla="*/ 619539 h 619539"/>
                  <a:gd name="connsiteX0" fmla="*/ 2177 w 1242863"/>
                  <a:gd name="connsiteY0" fmla="*/ 211680 h 619539"/>
                  <a:gd name="connsiteX1" fmla="*/ 1087978 w 1242863"/>
                  <a:gd name="connsiteY1" fmla="*/ 154885 h 619539"/>
                  <a:gd name="connsiteX2" fmla="*/ 1087978 w 1242863"/>
                  <a:gd name="connsiteY2" fmla="*/ 619539 h 619539"/>
                  <a:gd name="connsiteX3" fmla="*/ 7098 w 1242863"/>
                  <a:gd name="connsiteY3" fmla="*/ 619539 h 619539"/>
                  <a:gd name="connsiteX4" fmla="*/ 2177 w 1242863"/>
                  <a:gd name="connsiteY4" fmla="*/ 211680 h 619539"/>
                  <a:gd name="connsiteX0" fmla="*/ 1087978 w 1242863"/>
                  <a:gd name="connsiteY0" fmla="*/ 154885 h 619539"/>
                  <a:gd name="connsiteX1" fmla="*/ 1242863 w 1242863"/>
                  <a:gd name="connsiteY1" fmla="*/ 0 h 619539"/>
                  <a:gd name="connsiteX2" fmla="*/ 1242863 w 1242863"/>
                  <a:gd name="connsiteY2" fmla="*/ 464654 h 619539"/>
                  <a:gd name="connsiteX3" fmla="*/ 1087978 w 1242863"/>
                  <a:gd name="connsiteY3" fmla="*/ 619539 h 619539"/>
                  <a:gd name="connsiteX4" fmla="*/ 1087978 w 1242863"/>
                  <a:gd name="connsiteY4" fmla="*/ 154885 h 619539"/>
                  <a:gd name="connsiteX0" fmla="*/ 16564 w 1242863"/>
                  <a:gd name="connsiteY0" fmla="*/ 194642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087978 w 1242863"/>
                  <a:gd name="connsiteY3" fmla="*/ 154885 h 619539"/>
                  <a:gd name="connsiteX4" fmla="*/ 16564 w 1242863"/>
                  <a:gd name="connsiteY4" fmla="*/ 194642 h 619539"/>
                  <a:gd name="connsiteX0" fmla="*/ 0 w 1242863"/>
                  <a:gd name="connsiteY0" fmla="*/ 215845 h 619539"/>
                  <a:gd name="connsiteX1" fmla="*/ 161983 w 1242863"/>
                  <a:gd name="connsiteY1" fmla="*/ 0 h 619539"/>
                  <a:gd name="connsiteX2" fmla="*/ 1242863 w 1242863"/>
                  <a:gd name="connsiteY2" fmla="*/ 0 h 619539"/>
                  <a:gd name="connsiteX3" fmla="*/ 1242863 w 1242863"/>
                  <a:gd name="connsiteY3" fmla="*/ 464654 h 619539"/>
                  <a:gd name="connsiteX4" fmla="*/ 1087978 w 1242863"/>
                  <a:gd name="connsiteY4" fmla="*/ 619539 h 619539"/>
                  <a:gd name="connsiteX5" fmla="*/ 7098 w 1242863"/>
                  <a:gd name="connsiteY5" fmla="*/ 619539 h 619539"/>
                  <a:gd name="connsiteX6" fmla="*/ 0 w 1242863"/>
                  <a:gd name="connsiteY6" fmla="*/ 215845 h 619539"/>
                  <a:gd name="connsiteX7" fmla="*/ 3880 w 1242863"/>
                  <a:gd name="connsiteY7" fmla="*/ 214520 h 619539"/>
                  <a:gd name="connsiteX8" fmla="*/ 1087978 w 1242863"/>
                  <a:gd name="connsiteY8" fmla="*/ 154885 h 619539"/>
                  <a:gd name="connsiteX9" fmla="*/ 1242863 w 1242863"/>
                  <a:gd name="connsiteY9" fmla="*/ 0 h 619539"/>
                  <a:gd name="connsiteX10" fmla="*/ 1087978 w 1242863"/>
                  <a:gd name="connsiteY10" fmla="*/ 154885 h 619539"/>
                  <a:gd name="connsiteX11" fmla="*/ 1087978 w 1242863"/>
                  <a:gd name="connsiteY11" fmla="*/ 619539 h 619539"/>
                  <a:gd name="connsiteX0" fmla="*/ 8142 w 1248828"/>
                  <a:gd name="connsiteY0" fmla="*/ 211680 h 619539"/>
                  <a:gd name="connsiteX1" fmla="*/ 1093943 w 1248828"/>
                  <a:gd name="connsiteY1" fmla="*/ 154885 h 619539"/>
                  <a:gd name="connsiteX2" fmla="*/ 1093943 w 1248828"/>
                  <a:gd name="connsiteY2" fmla="*/ 619539 h 619539"/>
                  <a:gd name="connsiteX3" fmla="*/ 13063 w 1248828"/>
                  <a:gd name="connsiteY3" fmla="*/ 619539 h 619539"/>
                  <a:gd name="connsiteX4" fmla="*/ 8142 w 1248828"/>
                  <a:gd name="connsiteY4" fmla="*/ 211680 h 619539"/>
                  <a:gd name="connsiteX0" fmla="*/ 1093943 w 1248828"/>
                  <a:gd name="connsiteY0" fmla="*/ 154885 h 619539"/>
                  <a:gd name="connsiteX1" fmla="*/ 1248828 w 1248828"/>
                  <a:gd name="connsiteY1" fmla="*/ 0 h 619539"/>
                  <a:gd name="connsiteX2" fmla="*/ 1248828 w 1248828"/>
                  <a:gd name="connsiteY2" fmla="*/ 464654 h 619539"/>
                  <a:gd name="connsiteX3" fmla="*/ 1093943 w 1248828"/>
                  <a:gd name="connsiteY3" fmla="*/ 619539 h 619539"/>
                  <a:gd name="connsiteX4" fmla="*/ 1093943 w 1248828"/>
                  <a:gd name="connsiteY4" fmla="*/ 154885 h 619539"/>
                  <a:gd name="connsiteX0" fmla="*/ 22529 w 1248828"/>
                  <a:gd name="connsiteY0" fmla="*/ 194642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093943 w 1248828"/>
                  <a:gd name="connsiteY3" fmla="*/ 154885 h 619539"/>
                  <a:gd name="connsiteX4" fmla="*/ 22529 w 1248828"/>
                  <a:gd name="connsiteY4" fmla="*/ 194642 h 619539"/>
                  <a:gd name="connsiteX0" fmla="*/ 5965 w 1248828"/>
                  <a:gd name="connsiteY0" fmla="*/ 215845 h 619539"/>
                  <a:gd name="connsiteX1" fmla="*/ 167948 w 1248828"/>
                  <a:gd name="connsiteY1" fmla="*/ 0 h 619539"/>
                  <a:gd name="connsiteX2" fmla="*/ 1248828 w 1248828"/>
                  <a:gd name="connsiteY2" fmla="*/ 0 h 619539"/>
                  <a:gd name="connsiteX3" fmla="*/ 1248828 w 1248828"/>
                  <a:gd name="connsiteY3" fmla="*/ 464654 h 619539"/>
                  <a:gd name="connsiteX4" fmla="*/ 1093943 w 1248828"/>
                  <a:gd name="connsiteY4" fmla="*/ 619539 h 619539"/>
                  <a:gd name="connsiteX5" fmla="*/ 0 w 1248828"/>
                  <a:gd name="connsiteY5" fmla="*/ 619539 h 619539"/>
                  <a:gd name="connsiteX6" fmla="*/ 5965 w 1248828"/>
                  <a:gd name="connsiteY6" fmla="*/ 215845 h 619539"/>
                  <a:gd name="connsiteX7" fmla="*/ 9845 w 1248828"/>
                  <a:gd name="connsiteY7" fmla="*/ 214520 h 619539"/>
                  <a:gd name="connsiteX8" fmla="*/ 1093943 w 1248828"/>
                  <a:gd name="connsiteY8" fmla="*/ 154885 h 619539"/>
                  <a:gd name="connsiteX9" fmla="*/ 1248828 w 1248828"/>
                  <a:gd name="connsiteY9" fmla="*/ 0 h 619539"/>
                  <a:gd name="connsiteX10" fmla="*/ 1093943 w 1248828"/>
                  <a:gd name="connsiteY10" fmla="*/ 154885 h 619539"/>
                  <a:gd name="connsiteX11" fmla="*/ 1093943 w 1248828"/>
                  <a:gd name="connsiteY11" fmla="*/ 619539 h 619539"/>
                  <a:gd name="connsiteX0" fmla="*/ 2693 w 1243379"/>
                  <a:gd name="connsiteY0" fmla="*/ 211680 h 619539"/>
                  <a:gd name="connsiteX1" fmla="*/ 1088494 w 1243379"/>
                  <a:gd name="connsiteY1" fmla="*/ 154885 h 619539"/>
                  <a:gd name="connsiteX2" fmla="*/ 1088494 w 1243379"/>
                  <a:gd name="connsiteY2" fmla="*/ 619539 h 619539"/>
                  <a:gd name="connsiteX3" fmla="*/ 7614 w 1243379"/>
                  <a:gd name="connsiteY3" fmla="*/ 619539 h 619539"/>
                  <a:gd name="connsiteX4" fmla="*/ 2693 w 1243379"/>
                  <a:gd name="connsiteY4" fmla="*/ 211680 h 619539"/>
                  <a:gd name="connsiteX0" fmla="*/ 1088494 w 1243379"/>
                  <a:gd name="connsiteY0" fmla="*/ 154885 h 619539"/>
                  <a:gd name="connsiteX1" fmla="*/ 1243379 w 1243379"/>
                  <a:gd name="connsiteY1" fmla="*/ 0 h 619539"/>
                  <a:gd name="connsiteX2" fmla="*/ 1243379 w 1243379"/>
                  <a:gd name="connsiteY2" fmla="*/ 464654 h 619539"/>
                  <a:gd name="connsiteX3" fmla="*/ 1088494 w 1243379"/>
                  <a:gd name="connsiteY3" fmla="*/ 619539 h 619539"/>
                  <a:gd name="connsiteX4" fmla="*/ 1088494 w 1243379"/>
                  <a:gd name="connsiteY4" fmla="*/ 154885 h 619539"/>
                  <a:gd name="connsiteX0" fmla="*/ 17080 w 1243379"/>
                  <a:gd name="connsiteY0" fmla="*/ 194642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088494 w 1243379"/>
                  <a:gd name="connsiteY3" fmla="*/ 154885 h 619539"/>
                  <a:gd name="connsiteX4" fmla="*/ 17080 w 1243379"/>
                  <a:gd name="connsiteY4" fmla="*/ 194642 h 619539"/>
                  <a:gd name="connsiteX0" fmla="*/ 516 w 1243379"/>
                  <a:gd name="connsiteY0" fmla="*/ 215845 h 619539"/>
                  <a:gd name="connsiteX1" fmla="*/ 162499 w 1243379"/>
                  <a:gd name="connsiteY1" fmla="*/ 0 h 619539"/>
                  <a:gd name="connsiteX2" fmla="*/ 1243379 w 1243379"/>
                  <a:gd name="connsiteY2" fmla="*/ 0 h 619539"/>
                  <a:gd name="connsiteX3" fmla="*/ 1243379 w 1243379"/>
                  <a:gd name="connsiteY3" fmla="*/ 464654 h 619539"/>
                  <a:gd name="connsiteX4" fmla="*/ 1088494 w 1243379"/>
                  <a:gd name="connsiteY4" fmla="*/ 619539 h 619539"/>
                  <a:gd name="connsiteX5" fmla="*/ 1082 w 1243379"/>
                  <a:gd name="connsiteY5" fmla="*/ 619539 h 619539"/>
                  <a:gd name="connsiteX6" fmla="*/ 516 w 1243379"/>
                  <a:gd name="connsiteY6" fmla="*/ 215845 h 619539"/>
                  <a:gd name="connsiteX7" fmla="*/ 4396 w 1243379"/>
                  <a:gd name="connsiteY7" fmla="*/ 214520 h 619539"/>
                  <a:gd name="connsiteX8" fmla="*/ 1088494 w 1243379"/>
                  <a:gd name="connsiteY8" fmla="*/ 154885 h 619539"/>
                  <a:gd name="connsiteX9" fmla="*/ 1243379 w 1243379"/>
                  <a:gd name="connsiteY9" fmla="*/ 0 h 619539"/>
                  <a:gd name="connsiteX10" fmla="*/ 1088494 w 1243379"/>
                  <a:gd name="connsiteY10" fmla="*/ 154885 h 619539"/>
                  <a:gd name="connsiteX11" fmla="*/ 1088494 w 1243379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10887 w 1246652"/>
                  <a:gd name="connsiteY3" fmla="*/ 619539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5966 w 1246652"/>
                  <a:gd name="connsiteY0" fmla="*/ 211680 h 619539"/>
                  <a:gd name="connsiteX1" fmla="*/ 1091767 w 1246652"/>
                  <a:gd name="connsiteY1" fmla="*/ 154885 h 619539"/>
                  <a:gd name="connsiteX2" fmla="*/ 1091767 w 1246652"/>
                  <a:gd name="connsiteY2" fmla="*/ 619539 h 619539"/>
                  <a:gd name="connsiteX3" fmla="*/ 30482 w 1246652"/>
                  <a:gd name="connsiteY3" fmla="*/ 599945 h 619539"/>
                  <a:gd name="connsiteX4" fmla="*/ 5966 w 1246652"/>
                  <a:gd name="connsiteY4" fmla="*/ 211680 h 619539"/>
                  <a:gd name="connsiteX0" fmla="*/ 1091767 w 1246652"/>
                  <a:gd name="connsiteY0" fmla="*/ 154885 h 619539"/>
                  <a:gd name="connsiteX1" fmla="*/ 1246652 w 1246652"/>
                  <a:gd name="connsiteY1" fmla="*/ 0 h 619539"/>
                  <a:gd name="connsiteX2" fmla="*/ 1246652 w 1246652"/>
                  <a:gd name="connsiteY2" fmla="*/ 464654 h 619539"/>
                  <a:gd name="connsiteX3" fmla="*/ 1091767 w 1246652"/>
                  <a:gd name="connsiteY3" fmla="*/ 619539 h 619539"/>
                  <a:gd name="connsiteX4" fmla="*/ 1091767 w 1246652"/>
                  <a:gd name="connsiteY4" fmla="*/ 154885 h 619539"/>
                  <a:gd name="connsiteX0" fmla="*/ 20353 w 1246652"/>
                  <a:gd name="connsiteY0" fmla="*/ 194642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091767 w 1246652"/>
                  <a:gd name="connsiteY3" fmla="*/ 154885 h 619539"/>
                  <a:gd name="connsiteX4" fmla="*/ 20353 w 1246652"/>
                  <a:gd name="connsiteY4" fmla="*/ 194642 h 619539"/>
                  <a:gd name="connsiteX0" fmla="*/ 3789 w 1246652"/>
                  <a:gd name="connsiteY0" fmla="*/ 215845 h 619539"/>
                  <a:gd name="connsiteX1" fmla="*/ 165772 w 1246652"/>
                  <a:gd name="connsiteY1" fmla="*/ 0 h 619539"/>
                  <a:gd name="connsiteX2" fmla="*/ 1246652 w 1246652"/>
                  <a:gd name="connsiteY2" fmla="*/ 0 h 619539"/>
                  <a:gd name="connsiteX3" fmla="*/ 1246652 w 1246652"/>
                  <a:gd name="connsiteY3" fmla="*/ 464654 h 619539"/>
                  <a:gd name="connsiteX4" fmla="*/ 1091767 w 1246652"/>
                  <a:gd name="connsiteY4" fmla="*/ 619539 h 619539"/>
                  <a:gd name="connsiteX5" fmla="*/ 0 w 1246652"/>
                  <a:gd name="connsiteY5" fmla="*/ 619539 h 619539"/>
                  <a:gd name="connsiteX6" fmla="*/ 3789 w 1246652"/>
                  <a:gd name="connsiteY6" fmla="*/ 215845 h 619539"/>
                  <a:gd name="connsiteX7" fmla="*/ 7669 w 1246652"/>
                  <a:gd name="connsiteY7" fmla="*/ 214520 h 619539"/>
                  <a:gd name="connsiteX8" fmla="*/ 1091767 w 1246652"/>
                  <a:gd name="connsiteY8" fmla="*/ 154885 h 619539"/>
                  <a:gd name="connsiteX9" fmla="*/ 1246652 w 1246652"/>
                  <a:gd name="connsiteY9" fmla="*/ 0 h 619539"/>
                  <a:gd name="connsiteX10" fmla="*/ 1091767 w 1246652"/>
                  <a:gd name="connsiteY10" fmla="*/ 154885 h 619539"/>
                  <a:gd name="connsiteX11" fmla="*/ 1091767 w 1246652"/>
                  <a:gd name="connsiteY11" fmla="*/ 619539 h 619539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2158 w 1251141"/>
                  <a:gd name="connsiteY7" fmla="*/ 214520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8278 w 1251141"/>
                  <a:gd name="connsiteY0" fmla="*/ 215845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8278 w 1251141"/>
                  <a:gd name="connsiteY6" fmla="*/ 215845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10455 w 1251141"/>
                  <a:gd name="connsiteY0" fmla="*/ 211680 h 621716"/>
                  <a:gd name="connsiteX1" fmla="*/ 1096256 w 1251141"/>
                  <a:gd name="connsiteY1" fmla="*/ 154885 h 621716"/>
                  <a:gd name="connsiteX2" fmla="*/ 1096256 w 1251141"/>
                  <a:gd name="connsiteY2" fmla="*/ 619539 h 621716"/>
                  <a:gd name="connsiteX3" fmla="*/ 137 w 1251141"/>
                  <a:gd name="connsiteY3" fmla="*/ 621716 h 621716"/>
                  <a:gd name="connsiteX4" fmla="*/ 10455 w 1251141"/>
                  <a:gd name="connsiteY4" fmla="*/ 211680 h 621716"/>
                  <a:gd name="connsiteX0" fmla="*/ 1096256 w 1251141"/>
                  <a:gd name="connsiteY0" fmla="*/ 154885 h 621716"/>
                  <a:gd name="connsiteX1" fmla="*/ 1251141 w 1251141"/>
                  <a:gd name="connsiteY1" fmla="*/ 0 h 621716"/>
                  <a:gd name="connsiteX2" fmla="*/ 1251141 w 1251141"/>
                  <a:gd name="connsiteY2" fmla="*/ 464654 h 621716"/>
                  <a:gd name="connsiteX3" fmla="*/ 1096256 w 1251141"/>
                  <a:gd name="connsiteY3" fmla="*/ 619539 h 621716"/>
                  <a:gd name="connsiteX4" fmla="*/ 1096256 w 1251141"/>
                  <a:gd name="connsiteY4" fmla="*/ 154885 h 621716"/>
                  <a:gd name="connsiteX0" fmla="*/ 24842 w 1251141"/>
                  <a:gd name="connsiteY0" fmla="*/ 194642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096256 w 1251141"/>
                  <a:gd name="connsiteY3" fmla="*/ 154885 h 621716"/>
                  <a:gd name="connsiteX4" fmla="*/ 24842 w 1251141"/>
                  <a:gd name="connsiteY4" fmla="*/ 194642 h 621716"/>
                  <a:gd name="connsiteX0" fmla="*/ 16987 w 1251141"/>
                  <a:gd name="connsiteY0" fmla="*/ 235439 h 621716"/>
                  <a:gd name="connsiteX1" fmla="*/ 170261 w 1251141"/>
                  <a:gd name="connsiteY1" fmla="*/ 0 h 621716"/>
                  <a:gd name="connsiteX2" fmla="*/ 1251141 w 1251141"/>
                  <a:gd name="connsiteY2" fmla="*/ 0 h 621716"/>
                  <a:gd name="connsiteX3" fmla="*/ 1251141 w 1251141"/>
                  <a:gd name="connsiteY3" fmla="*/ 464654 h 621716"/>
                  <a:gd name="connsiteX4" fmla="*/ 1096256 w 1251141"/>
                  <a:gd name="connsiteY4" fmla="*/ 619539 h 621716"/>
                  <a:gd name="connsiteX5" fmla="*/ 4489 w 1251141"/>
                  <a:gd name="connsiteY5" fmla="*/ 619539 h 621716"/>
                  <a:gd name="connsiteX6" fmla="*/ 16987 w 1251141"/>
                  <a:gd name="connsiteY6" fmla="*/ 235439 h 621716"/>
                  <a:gd name="connsiteX7" fmla="*/ 18690 w 1251141"/>
                  <a:gd name="connsiteY7" fmla="*/ 236291 h 621716"/>
                  <a:gd name="connsiteX8" fmla="*/ 1096256 w 1251141"/>
                  <a:gd name="connsiteY8" fmla="*/ 154885 h 621716"/>
                  <a:gd name="connsiteX9" fmla="*/ 1251141 w 1251141"/>
                  <a:gd name="connsiteY9" fmla="*/ 0 h 621716"/>
                  <a:gd name="connsiteX10" fmla="*/ 1096256 w 1251141"/>
                  <a:gd name="connsiteY10" fmla="*/ 154885 h 621716"/>
                  <a:gd name="connsiteX11" fmla="*/ 1096256 w 1251141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4431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13139 w 1251083"/>
                  <a:gd name="connsiteY5" fmla="*/ 619539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21283 w 1251083"/>
                  <a:gd name="connsiteY0" fmla="*/ 231275 h 621716"/>
                  <a:gd name="connsiteX1" fmla="*/ 1096198 w 1251083"/>
                  <a:gd name="connsiteY1" fmla="*/ 154885 h 621716"/>
                  <a:gd name="connsiteX2" fmla="*/ 1096198 w 1251083"/>
                  <a:gd name="connsiteY2" fmla="*/ 619539 h 621716"/>
                  <a:gd name="connsiteX3" fmla="*/ 79 w 1251083"/>
                  <a:gd name="connsiteY3" fmla="*/ 621716 h 621716"/>
                  <a:gd name="connsiteX4" fmla="*/ 21283 w 1251083"/>
                  <a:gd name="connsiteY4" fmla="*/ 231275 h 621716"/>
                  <a:gd name="connsiteX0" fmla="*/ 1096198 w 1251083"/>
                  <a:gd name="connsiteY0" fmla="*/ 154885 h 621716"/>
                  <a:gd name="connsiteX1" fmla="*/ 1251083 w 1251083"/>
                  <a:gd name="connsiteY1" fmla="*/ 0 h 621716"/>
                  <a:gd name="connsiteX2" fmla="*/ 1251083 w 1251083"/>
                  <a:gd name="connsiteY2" fmla="*/ 464654 h 621716"/>
                  <a:gd name="connsiteX3" fmla="*/ 1096198 w 1251083"/>
                  <a:gd name="connsiteY3" fmla="*/ 619539 h 621716"/>
                  <a:gd name="connsiteX4" fmla="*/ 1096198 w 1251083"/>
                  <a:gd name="connsiteY4" fmla="*/ 154885 h 621716"/>
                  <a:gd name="connsiteX0" fmla="*/ 24784 w 1251083"/>
                  <a:gd name="connsiteY0" fmla="*/ 194642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096198 w 1251083"/>
                  <a:gd name="connsiteY3" fmla="*/ 154885 h 621716"/>
                  <a:gd name="connsiteX4" fmla="*/ 24784 w 1251083"/>
                  <a:gd name="connsiteY4" fmla="*/ 194642 h 621716"/>
                  <a:gd name="connsiteX0" fmla="*/ 16929 w 1251083"/>
                  <a:gd name="connsiteY0" fmla="*/ 235439 h 621716"/>
                  <a:gd name="connsiteX1" fmla="*/ 170203 w 1251083"/>
                  <a:gd name="connsiteY1" fmla="*/ 0 h 621716"/>
                  <a:gd name="connsiteX2" fmla="*/ 1251083 w 1251083"/>
                  <a:gd name="connsiteY2" fmla="*/ 0 h 621716"/>
                  <a:gd name="connsiteX3" fmla="*/ 1251083 w 1251083"/>
                  <a:gd name="connsiteY3" fmla="*/ 464654 h 621716"/>
                  <a:gd name="connsiteX4" fmla="*/ 1096198 w 1251083"/>
                  <a:gd name="connsiteY4" fmla="*/ 619539 h 621716"/>
                  <a:gd name="connsiteX5" fmla="*/ 24024 w 1251083"/>
                  <a:gd name="connsiteY5" fmla="*/ 621716 h 621716"/>
                  <a:gd name="connsiteX6" fmla="*/ 16929 w 1251083"/>
                  <a:gd name="connsiteY6" fmla="*/ 235439 h 621716"/>
                  <a:gd name="connsiteX7" fmla="*/ 18632 w 1251083"/>
                  <a:gd name="connsiteY7" fmla="*/ 236291 h 621716"/>
                  <a:gd name="connsiteX8" fmla="*/ 1096198 w 1251083"/>
                  <a:gd name="connsiteY8" fmla="*/ 154885 h 621716"/>
                  <a:gd name="connsiteX9" fmla="*/ 1251083 w 1251083"/>
                  <a:gd name="connsiteY9" fmla="*/ 0 h 621716"/>
                  <a:gd name="connsiteX10" fmla="*/ 1096198 w 1251083"/>
                  <a:gd name="connsiteY10" fmla="*/ 154885 h 621716"/>
                  <a:gd name="connsiteX11" fmla="*/ 1096198 w 1251083"/>
                  <a:gd name="connsiteY11" fmla="*/ 619539 h 621716"/>
                  <a:gd name="connsiteX0" fmla="*/ 4595 w 1234395"/>
                  <a:gd name="connsiteY0" fmla="*/ 231275 h 621716"/>
                  <a:gd name="connsiteX1" fmla="*/ 1079510 w 1234395"/>
                  <a:gd name="connsiteY1" fmla="*/ 154885 h 621716"/>
                  <a:gd name="connsiteX2" fmla="*/ 1079510 w 1234395"/>
                  <a:gd name="connsiteY2" fmla="*/ 619539 h 621716"/>
                  <a:gd name="connsiteX3" fmla="*/ 39997 w 1234395"/>
                  <a:gd name="connsiteY3" fmla="*/ 571641 h 621716"/>
                  <a:gd name="connsiteX4" fmla="*/ 4595 w 1234395"/>
                  <a:gd name="connsiteY4" fmla="*/ 231275 h 621716"/>
                  <a:gd name="connsiteX0" fmla="*/ 1079510 w 1234395"/>
                  <a:gd name="connsiteY0" fmla="*/ 154885 h 621716"/>
                  <a:gd name="connsiteX1" fmla="*/ 1234395 w 1234395"/>
                  <a:gd name="connsiteY1" fmla="*/ 0 h 621716"/>
                  <a:gd name="connsiteX2" fmla="*/ 1234395 w 1234395"/>
                  <a:gd name="connsiteY2" fmla="*/ 464654 h 621716"/>
                  <a:gd name="connsiteX3" fmla="*/ 1079510 w 1234395"/>
                  <a:gd name="connsiteY3" fmla="*/ 619539 h 621716"/>
                  <a:gd name="connsiteX4" fmla="*/ 1079510 w 1234395"/>
                  <a:gd name="connsiteY4" fmla="*/ 154885 h 621716"/>
                  <a:gd name="connsiteX0" fmla="*/ 8096 w 1234395"/>
                  <a:gd name="connsiteY0" fmla="*/ 194642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079510 w 1234395"/>
                  <a:gd name="connsiteY3" fmla="*/ 154885 h 621716"/>
                  <a:gd name="connsiteX4" fmla="*/ 8096 w 1234395"/>
                  <a:gd name="connsiteY4" fmla="*/ 194642 h 621716"/>
                  <a:gd name="connsiteX0" fmla="*/ 241 w 1234395"/>
                  <a:gd name="connsiteY0" fmla="*/ 235439 h 621716"/>
                  <a:gd name="connsiteX1" fmla="*/ 153515 w 1234395"/>
                  <a:gd name="connsiteY1" fmla="*/ 0 h 621716"/>
                  <a:gd name="connsiteX2" fmla="*/ 1234395 w 1234395"/>
                  <a:gd name="connsiteY2" fmla="*/ 0 h 621716"/>
                  <a:gd name="connsiteX3" fmla="*/ 1234395 w 1234395"/>
                  <a:gd name="connsiteY3" fmla="*/ 464654 h 621716"/>
                  <a:gd name="connsiteX4" fmla="*/ 1079510 w 1234395"/>
                  <a:gd name="connsiteY4" fmla="*/ 619539 h 621716"/>
                  <a:gd name="connsiteX5" fmla="*/ 7336 w 1234395"/>
                  <a:gd name="connsiteY5" fmla="*/ 621716 h 621716"/>
                  <a:gd name="connsiteX6" fmla="*/ 241 w 1234395"/>
                  <a:gd name="connsiteY6" fmla="*/ 235439 h 621716"/>
                  <a:gd name="connsiteX7" fmla="*/ 1944 w 1234395"/>
                  <a:gd name="connsiteY7" fmla="*/ 236291 h 621716"/>
                  <a:gd name="connsiteX8" fmla="*/ 1079510 w 1234395"/>
                  <a:gd name="connsiteY8" fmla="*/ 154885 h 621716"/>
                  <a:gd name="connsiteX9" fmla="*/ 1234395 w 1234395"/>
                  <a:gd name="connsiteY9" fmla="*/ 0 h 621716"/>
                  <a:gd name="connsiteX10" fmla="*/ 1079510 w 1234395"/>
                  <a:gd name="connsiteY10" fmla="*/ 154885 h 621716"/>
                  <a:gd name="connsiteX11" fmla="*/ 1079510 w 1234395"/>
                  <a:gd name="connsiteY11" fmla="*/ 619539 h 621716"/>
                  <a:gd name="connsiteX0" fmla="*/ 10322 w 1240122"/>
                  <a:gd name="connsiteY0" fmla="*/ 231275 h 621716"/>
                  <a:gd name="connsiteX1" fmla="*/ 1085237 w 1240122"/>
                  <a:gd name="connsiteY1" fmla="*/ 154885 h 621716"/>
                  <a:gd name="connsiteX2" fmla="*/ 1085237 w 1240122"/>
                  <a:gd name="connsiteY2" fmla="*/ 619539 h 621716"/>
                  <a:gd name="connsiteX3" fmla="*/ 45724 w 1240122"/>
                  <a:gd name="connsiteY3" fmla="*/ 571641 h 621716"/>
                  <a:gd name="connsiteX4" fmla="*/ 10322 w 1240122"/>
                  <a:gd name="connsiteY4" fmla="*/ 231275 h 621716"/>
                  <a:gd name="connsiteX0" fmla="*/ 1085237 w 1240122"/>
                  <a:gd name="connsiteY0" fmla="*/ 154885 h 621716"/>
                  <a:gd name="connsiteX1" fmla="*/ 1240122 w 1240122"/>
                  <a:gd name="connsiteY1" fmla="*/ 0 h 621716"/>
                  <a:gd name="connsiteX2" fmla="*/ 1240122 w 1240122"/>
                  <a:gd name="connsiteY2" fmla="*/ 464654 h 621716"/>
                  <a:gd name="connsiteX3" fmla="*/ 1085237 w 1240122"/>
                  <a:gd name="connsiteY3" fmla="*/ 619539 h 621716"/>
                  <a:gd name="connsiteX4" fmla="*/ 1085237 w 1240122"/>
                  <a:gd name="connsiteY4" fmla="*/ 154885 h 621716"/>
                  <a:gd name="connsiteX0" fmla="*/ 13823 w 1240122"/>
                  <a:gd name="connsiteY0" fmla="*/ 194642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085237 w 1240122"/>
                  <a:gd name="connsiteY3" fmla="*/ 154885 h 621716"/>
                  <a:gd name="connsiteX4" fmla="*/ 13823 w 1240122"/>
                  <a:gd name="connsiteY4" fmla="*/ 194642 h 621716"/>
                  <a:gd name="connsiteX0" fmla="*/ 5968 w 1240122"/>
                  <a:gd name="connsiteY0" fmla="*/ 235439 h 621716"/>
                  <a:gd name="connsiteX1" fmla="*/ 159242 w 1240122"/>
                  <a:gd name="connsiteY1" fmla="*/ 0 h 621716"/>
                  <a:gd name="connsiteX2" fmla="*/ 1240122 w 1240122"/>
                  <a:gd name="connsiteY2" fmla="*/ 0 h 621716"/>
                  <a:gd name="connsiteX3" fmla="*/ 1240122 w 1240122"/>
                  <a:gd name="connsiteY3" fmla="*/ 464654 h 621716"/>
                  <a:gd name="connsiteX4" fmla="*/ 1085237 w 1240122"/>
                  <a:gd name="connsiteY4" fmla="*/ 619539 h 621716"/>
                  <a:gd name="connsiteX5" fmla="*/ 0 w 1240122"/>
                  <a:gd name="connsiteY5" fmla="*/ 621716 h 621716"/>
                  <a:gd name="connsiteX6" fmla="*/ 5968 w 1240122"/>
                  <a:gd name="connsiteY6" fmla="*/ 235439 h 621716"/>
                  <a:gd name="connsiteX7" fmla="*/ 7671 w 1240122"/>
                  <a:gd name="connsiteY7" fmla="*/ 236291 h 621716"/>
                  <a:gd name="connsiteX8" fmla="*/ 1085237 w 1240122"/>
                  <a:gd name="connsiteY8" fmla="*/ 154885 h 621716"/>
                  <a:gd name="connsiteX9" fmla="*/ 1240122 w 1240122"/>
                  <a:gd name="connsiteY9" fmla="*/ 0 h 621716"/>
                  <a:gd name="connsiteX10" fmla="*/ 1085237 w 1240122"/>
                  <a:gd name="connsiteY10" fmla="*/ 154885 h 621716"/>
                  <a:gd name="connsiteX11" fmla="*/ 1085237 w 1240122"/>
                  <a:gd name="connsiteY11" fmla="*/ 619539 h 621716"/>
                  <a:gd name="connsiteX0" fmla="*/ 12614 w 1242414"/>
                  <a:gd name="connsiteY0" fmla="*/ 231275 h 621716"/>
                  <a:gd name="connsiteX1" fmla="*/ 1087529 w 1242414"/>
                  <a:gd name="connsiteY1" fmla="*/ 154885 h 621716"/>
                  <a:gd name="connsiteX2" fmla="*/ 1087529 w 1242414"/>
                  <a:gd name="connsiteY2" fmla="*/ 619539 h 621716"/>
                  <a:gd name="connsiteX3" fmla="*/ 119 w 1242414"/>
                  <a:gd name="connsiteY3" fmla="*/ 619538 h 621716"/>
                  <a:gd name="connsiteX4" fmla="*/ 12614 w 1242414"/>
                  <a:gd name="connsiteY4" fmla="*/ 231275 h 621716"/>
                  <a:gd name="connsiteX0" fmla="*/ 1087529 w 1242414"/>
                  <a:gd name="connsiteY0" fmla="*/ 154885 h 621716"/>
                  <a:gd name="connsiteX1" fmla="*/ 1242414 w 1242414"/>
                  <a:gd name="connsiteY1" fmla="*/ 0 h 621716"/>
                  <a:gd name="connsiteX2" fmla="*/ 1242414 w 1242414"/>
                  <a:gd name="connsiteY2" fmla="*/ 464654 h 621716"/>
                  <a:gd name="connsiteX3" fmla="*/ 1087529 w 1242414"/>
                  <a:gd name="connsiteY3" fmla="*/ 619539 h 621716"/>
                  <a:gd name="connsiteX4" fmla="*/ 1087529 w 1242414"/>
                  <a:gd name="connsiteY4" fmla="*/ 154885 h 621716"/>
                  <a:gd name="connsiteX0" fmla="*/ 16115 w 1242414"/>
                  <a:gd name="connsiteY0" fmla="*/ 194642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087529 w 1242414"/>
                  <a:gd name="connsiteY3" fmla="*/ 154885 h 621716"/>
                  <a:gd name="connsiteX4" fmla="*/ 16115 w 1242414"/>
                  <a:gd name="connsiteY4" fmla="*/ 194642 h 621716"/>
                  <a:gd name="connsiteX0" fmla="*/ 8260 w 1242414"/>
                  <a:gd name="connsiteY0" fmla="*/ 235439 h 621716"/>
                  <a:gd name="connsiteX1" fmla="*/ 161534 w 1242414"/>
                  <a:gd name="connsiteY1" fmla="*/ 0 h 621716"/>
                  <a:gd name="connsiteX2" fmla="*/ 1242414 w 1242414"/>
                  <a:gd name="connsiteY2" fmla="*/ 0 h 621716"/>
                  <a:gd name="connsiteX3" fmla="*/ 1242414 w 1242414"/>
                  <a:gd name="connsiteY3" fmla="*/ 464654 h 621716"/>
                  <a:gd name="connsiteX4" fmla="*/ 1087529 w 1242414"/>
                  <a:gd name="connsiteY4" fmla="*/ 619539 h 621716"/>
                  <a:gd name="connsiteX5" fmla="*/ 2292 w 1242414"/>
                  <a:gd name="connsiteY5" fmla="*/ 621716 h 621716"/>
                  <a:gd name="connsiteX6" fmla="*/ 8260 w 1242414"/>
                  <a:gd name="connsiteY6" fmla="*/ 235439 h 621716"/>
                  <a:gd name="connsiteX7" fmla="*/ 9963 w 1242414"/>
                  <a:gd name="connsiteY7" fmla="*/ 236291 h 621716"/>
                  <a:gd name="connsiteX8" fmla="*/ 1087529 w 1242414"/>
                  <a:gd name="connsiteY8" fmla="*/ 154885 h 621716"/>
                  <a:gd name="connsiteX9" fmla="*/ 1242414 w 1242414"/>
                  <a:gd name="connsiteY9" fmla="*/ 0 h 621716"/>
                  <a:gd name="connsiteX10" fmla="*/ 1087529 w 1242414"/>
                  <a:gd name="connsiteY10" fmla="*/ 154885 h 621716"/>
                  <a:gd name="connsiteX11" fmla="*/ 1087529 w 1242414"/>
                  <a:gd name="connsiteY11" fmla="*/ 619539 h 6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42414" h="621716" stroke="0" extrusionOk="0">
                    <a:moveTo>
                      <a:pt x="12614" y="231275"/>
                    </a:moveTo>
                    <a:lnTo>
                      <a:pt x="1087529" y="154885"/>
                    </a:lnTo>
                    <a:lnTo>
                      <a:pt x="1087529" y="619539"/>
                    </a:lnTo>
                    <a:lnTo>
                      <a:pt x="119" y="619538"/>
                    </a:lnTo>
                    <a:cubicBezTo>
                      <a:pt x="-1521" y="483585"/>
                      <a:pt x="14254" y="367228"/>
                      <a:pt x="12614" y="231275"/>
                    </a:cubicBezTo>
                    <a:close/>
                  </a:path>
                  <a:path w="1242414" h="621716" fill="darkenLess" stroke="0" extrusionOk="0">
                    <a:moveTo>
                      <a:pt x="1087529" y="154885"/>
                    </a:move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1087529" y="154885"/>
                    </a:lnTo>
                    <a:close/>
                  </a:path>
                  <a:path w="1242414" h="621716" fill="lightenLess" stroke="0" extrusionOk="0">
                    <a:moveTo>
                      <a:pt x="16115" y="194642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087529" y="154885"/>
                    </a:lnTo>
                    <a:lnTo>
                      <a:pt x="16115" y="194642"/>
                    </a:lnTo>
                    <a:close/>
                  </a:path>
                  <a:path w="1242414" h="621716" fill="none" extrusionOk="0">
                    <a:moveTo>
                      <a:pt x="8260" y="235439"/>
                    </a:moveTo>
                    <a:lnTo>
                      <a:pt x="161534" y="0"/>
                    </a:lnTo>
                    <a:lnTo>
                      <a:pt x="1242414" y="0"/>
                    </a:lnTo>
                    <a:lnTo>
                      <a:pt x="1242414" y="464654"/>
                    </a:lnTo>
                    <a:lnTo>
                      <a:pt x="1087529" y="619539"/>
                    </a:lnTo>
                    <a:lnTo>
                      <a:pt x="2292" y="621716"/>
                    </a:lnTo>
                    <a:cubicBezTo>
                      <a:pt x="4280" y="487151"/>
                      <a:pt x="6272" y="370004"/>
                      <a:pt x="8260" y="235439"/>
                    </a:cubicBezTo>
                    <a:close/>
                    <a:moveTo>
                      <a:pt x="9963" y="236291"/>
                    </a:moveTo>
                    <a:lnTo>
                      <a:pt x="1087529" y="154885"/>
                    </a:lnTo>
                    <a:lnTo>
                      <a:pt x="1242414" y="0"/>
                    </a:lnTo>
                    <a:moveTo>
                      <a:pt x="1087529" y="154885"/>
                    </a:moveTo>
                    <a:lnTo>
                      <a:pt x="1087529" y="619539"/>
                    </a:lnTo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Rectangle: Rounded Corners 13">
                <a:extLst>
                  <a:ext uri="{FF2B5EF4-FFF2-40B4-BE49-F238E27FC236}">
                    <a16:creationId xmlns:a16="http://schemas.microsoft.com/office/drawing/2014/main" id="{BB738F4E-7BE9-4AD1-A79E-4AD1C3A12D7E}"/>
                  </a:ext>
                </a:extLst>
              </p:cNvPr>
              <p:cNvSpPr/>
              <p:nvPr/>
            </p:nvSpPr>
            <p:spPr>
              <a:xfrm>
                <a:off x="4204252" y="792241"/>
                <a:ext cx="1235765" cy="308113"/>
              </a:xfrm>
              <a:custGeom>
                <a:avLst/>
                <a:gdLst>
                  <a:gd name="connsiteX0" fmla="*/ 0 w 871330"/>
                  <a:gd name="connsiteY0" fmla="*/ 48041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0 w 871330"/>
                  <a:gd name="connsiteY8" fmla="*/ 48041 h 308113"/>
                  <a:gd name="connsiteX0" fmla="*/ 102704 w 871330"/>
                  <a:gd name="connsiteY0" fmla="*/ 54667 h 308113"/>
                  <a:gd name="connsiteX1" fmla="*/ 48041 w 871330"/>
                  <a:gd name="connsiteY1" fmla="*/ 0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871330"/>
                  <a:gd name="connsiteY0" fmla="*/ 54667 h 308113"/>
                  <a:gd name="connsiteX1" fmla="*/ 177250 w 871330"/>
                  <a:gd name="connsiteY1" fmla="*/ 3313 h 308113"/>
                  <a:gd name="connsiteX2" fmla="*/ 823289 w 871330"/>
                  <a:gd name="connsiteY2" fmla="*/ 0 h 308113"/>
                  <a:gd name="connsiteX3" fmla="*/ 871330 w 871330"/>
                  <a:gd name="connsiteY3" fmla="*/ 48041 h 308113"/>
                  <a:gd name="connsiteX4" fmla="*/ 871330 w 871330"/>
                  <a:gd name="connsiteY4" fmla="*/ 260072 h 308113"/>
                  <a:gd name="connsiteX5" fmla="*/ 823289 w 871330"/>
                  <a:gd name="connsiteY5" fmla="*/ 308113 h 308113"/>
                  <a:gd name="connsiteX6" fmla="*/ 48041 w 871330"/>
                  <a:gd name="connsiteY6" fmla="*/ 308113 h 308113"/>
                  <a:gd name="connsiteX7" fmla="*/ 0 w 871330"/>
                  <a:gd name="connsiteY7" fmla="*/ 260072 h 308113"/>
                  <a:gd name="connsiteX8" fmla="*/ 102704 w 871330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823289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71330 w 957469"/>
                  <a:gd name="connsiteY4" fmla="*/ 260072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23289 w 957469"/>
                  <a:gd name="connsiteY5" fmla="*/ 308113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  <a:gd name="connsiteX0" fmla="*/ 102704 w 957469"/>
                  <a:gd name="connsiteY0" fmla="*/ 54667 h 308113"/>
                  <a:gd name="connsiteX1" fmla="*/ 177250 w 957469"/>
                  <a:gd name="connsiteY1" fmla="*/ 3313 h 308113"/>
                  <a:gd name="connsiteX2" fmla="*/ 929306 w 957469"/>
                  <a:gd name="connsiteY2" fmla="*/ 0 h 308113"/>
                  <a:gd name="connsiteX3" fmla="*/ 957469 w 957469"/>
                  <a:gd name="connsiteY3" fmla="*/ 44728 h 308113"/>
                  <a:gd name="connsiteX4" fmla="*/ 854461 w 957469"/>
                  <a:gd name="connsiteY4" fmla="*/ 253541 h 308113"/>
                  <a:gd name="connsiteX5" fmla="*/ 803047 w 957469"/>
                  <a:gd name="connsiteY5" fmla="*/ 303759 h 308113"/>
                  <a:gd name="connsiteX6" fmla="*/ 48041 w 957469"/>
                  <a:gd name="connsiteY6" fmla="*/ 308113 h 308113"/>
                  <a:gd name="connsiteX7" fmla="*/ 0 w 957469"/>
                  <a:gd name="connsiteY7" fmla="*/ 260072 h 308113"/>
                  <a:gd name="connsiteX8" fmla="*/ 102704 w 957469"/>
                  <a:gd name="connsiteY8" fmla="*/ 54667 h 30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7469" h="308113">
                    <a:moveTo>
                      <a:pt x="102704" y="54667"/>
                    </a:moveTo>
                    <a:cubicBezTo>
                      <a:pt x="102704" y="28135"/>
                      <a:pt x="150718" y="3313"/>
                      <a:pt x="177250" y="3313"/>
                    </a:cubicBezTo>
                    <a:lnTo>
                      <a:pt x="929306" y="0"/>
                    </a:lnTo>
                    <a:cubicBezTo>
                      <a:pt x="955838" y="0"/>
                      <a:pt x="957469" y="18196"/>
                      <a:pt x="957469" y="44728"/>
                    </a:cubicBezTo>
                    <a:lnTo>
                      <a:pt x="854461" y="253541"/>
                    </a:lnTo>
                    <a:cubicBezTo>
                      <a:pt x="854461" y="280073"/>
                      <a:pt x="829579" y="303759"/>
                      <a:pt x="803047" y="303759"/>
                    </a:cubicBezTo>
                    <a:lnTo>
                      <a:pt x="48041" y="308113"/>
                    </a:lnTo>
                    <a:cubicBezTo>
                      <a:pt x="21509" y="308113"/>
                      <a:pt x="0" y="286604"/>
                      <a:pt x="0" y="260072"/>
                    </a:cubicBezTo>
                    <a:cubicBezTo>
                      <a:pt x="0" y="189395"/>
                      <a:pt x="69574" y="122031"/>
                      <a:pt x="102704" y="54667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2D2BE8C6-26D6-4086-8568-54325DA8B010}"/>
                  </a:ext>
                </a:extLst>
              </p:cNvPr>
              <p:cNvSpPr txBox="1"/>
              <p:nvPr/>
            </p:nvSpPr>
            <p:spPr>
              <a:xfrm>
                <a:off x="4277139" y="792241"/>
                <a:ext cx="169743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Best Butter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CC5B5BA7-6C26-457B-84E6-7BB372613E46}"/>
                  </a:ext>
                </a:extLst>
              </p:cNvPr>
              <p:cNvSpPr txBox="1"/>
              <p:nvPr/>
            </p:nvSpPr>
            <p:spPr>
              <a:xfrm>
                <a:off x="4726043" y="1167596"/>
                <a:ext cx="92332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250 g</a:t>
                </a:r>
              </a:p>
            </p:txBody>
          </p:sp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0439EB3D-38E2-43BB-8CBB-C5DEC2B49A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14585">
                <a:off x="4250345" y="1142345"/>
                <a:ext cx="561376" cy="259098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396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693"/>
    </mc:Choice>
    <mc:Fallback xmlns="">
      <p:transition spd="slow" advTm="856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472C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 animBg="1"/>
      <p:bldP spid="40" grpId="0"/>
      <p:bldP spid="41" grpId="0"/>
      <p:bldP spid="42" grpId="0"/>
      <p:bldP spid="43" grpId="0"/>
      <p:bldP spid="44" grpId="0"/>
      <p:bldP spid="45" grpId="0"/>
      <p:bldP spid="51" grpId="0"/>
      <p:bldP spid="51" grpId="1"/>
      <p:bldP spid="52" grpId="0" animBg="1"/>
      <p:bldP spid="53" grpId="0" animBg="1"/>
      <p:bldP spid="79" grpId="0"/>
      <p:bldP spid="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Best Value worksheet</a:t>
            </a:r>
          </a:p>
        </p:txBody>
      </p:sp>
    </p:spTree>
    <p:extLst>
      <p:ext uri="{BB962C8B-B14F-4D97-AF65-F5344CB8AC3E}">
        <p14:creationId xmlns:p14="http://schemas.microsoft.com/office/powerpoint/2010/main" val="68877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31"/>
    </mc:Choice>
    <mc:Fallback xmlns="">
      <p:transition spd="slow" advTm="1333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6B6FC4-12E9-40B1-B4FA-8E8E63D42A65}"/>
              </a:ext>
            </a:extLst>
          </p:cNvPr>
          <p:cNvSpPr txBox="1"/>
          <p:nvPr/>
        </p:nvSpPr>
        <p:spPr>
          <a:xfrm>
            <a:off x="1435324" y="4623807"/>
            <a:ext cx="6186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can use your local supermarket website or the price template we have provided.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6B6FC4-12E9-40B1-B4FA-8E8E63D42A65}"/>
              </a:ext>
            </a:extLst>
          </p:cNvPr>
          <p:cNvSpPr txBox="1"/>
          <p:nvPr/>
        </p:nvSpPr>
        <p:spPr>
          <a:xfrm>
            <a:off x="1435324" y="1363874"/>
            <a:ext cx="6186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Using the amount of ingredients you chose in Activity 1, price up the cost of all the ingredients you need.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6B6FC4-12E9-40B1-B4FA-8E8E63D42A65}"/>
              </a:ext>
            </a:extLst>
          </p:cNvPr>
          <p:cNvSpPr txBox="1"/>
          <p:nvPr/>
        </p:nvSpPr>
        <p:spPr>
          <a:xfrm>
            <a:off x="1435324" y="2696740"/>
            <a:ext cx="6186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Check the amount of each ingredient – make sure you choose the correct size package for the amount you need.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B6FC4-12E9-40B1-B4FA-8E8E63D42A65}"/>
              </a:ext>
            </a:extLst>
          </p:cNvPr>
          <p:cNvSpPr txBox="1"/>
          <p:nvPr/>
        </p:nvSpPr>
        <p:spPr>
          <a:xfrm>
            <a:off x="1435324" y="4029606"/>
            <a:ext cx="6186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Don’t forget to check if there are any deals on!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F6EA8F-5B5F-43A8-AB04-E8143BEFC0DE}"/>
              </a:ext>
            </a:extLst>
          </p:cNvPr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F4678D-5965-4ADB-BE49-163C70D10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892" y="1105913"/>
            <a:ext cx="7504826" cy="5079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4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280"/>
    </mc:Choice>
    <mc:Fallback xmlns="">
      <p:transition spd="slow" advTm="41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258FF-A195-4C9D-A6BF-14A8DA977D79}"/>
              </a:ext>
            </a:extLst>
          </p:cNvPr>
          <p:cNvSpPr txBox="1"/>
          <p:nvPr/>
        </p:nvSpPr>
        <p:spPr>
          <a:xfrm>
            <a:off x="3023897" y="334776"/>
            <a:ext cx="239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Profit and loss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04" y="1599986"/>
            <a:ext cx="1531893" cy="142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217" y="2104717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6 cupcakes costs £4.50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17" y="3051568"/>
            <a:ext cx="413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sell each cupcake for £1.00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30" y="3046207"/>
            <a:ext cx="525856" cy="47989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2217" y="3998419"/>
            <a:ext cx="369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get £6.00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17" y="4945269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profit have you made?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217" y="5526670"/>
                <a:ext cx="2334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£6.00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£4.50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7" y="5526670"/>
                <a:ext cx="2334891" cy="461665"/>
              </a:xfrm>
              <a:prstGeom prst="rect">
                <a:avLst/>
              </a:prstGeom>
              <a:blipFill>
                <a:blip r:embed="rId7"/>
                <a:stretch>
                  <a:fillRect l="-391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4997612" y="4952284"/>
            <a:ext cx="2334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£1.50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0A8829-76B5-4342-B06A-0F0DE50A248F}"/>
              </a:ext>
            </a:extLst>
          </p:cNvPr>
          <p:cNvSpPr txBox="1"/>
          <p:nvPr/>
        </p:nvSpPr>
        <p:spPr>
          <a:xfrm>
            <a:off x="6275432" y="407940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Money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9" y="3987865"/>
            <a:ext cx="540566" cy="479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023" y="4039348"/>
            <a:ext cx="568145" cy="42840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00" y="3987865"/>
            <a:ext cx="516663" cy="47989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695" y="4039348"/>
            <a:ext cx="568145" cy="4284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28" y="3987865"/>
            <a:ext cx="516663" cy="4798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1" y="3994880"/>
            <a:ext cx="525856" cy="479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80"/>
    </mc:Choice>
    <mc:Fallback xmlns="">
      <p:transition spd="slow" advTm="72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409" y="300912"/>
            <a:ext cx="1531893" cy="1426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1081241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4944726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30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For the icing: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95479" y="2166144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3295479" y="3970992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5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blipFill>
                <a:blip r:embed="rId7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4944726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30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600 g butter</a:t>
            </a:r>
          </a:p>
          <a:p>
            <a:r>
              <a:rPr lang="en-GB" sz="2000" dirty="0"/>
              <a:t>600 g caster sugar</a:t>
            </a:r>
          </a:p>
          <a:p>
            <a:r>
              <a:rPr lang="en-GB" sz="2000" dirty="0"/>
              <a:t>600 g self-raising flour</a:t>
            </a:r>
          </a:p>
          <a:p>
            <a:r>
              <a:rPr lang="en-GB" sz="2000" dirty="0"/>
              <a:t>10 eggs</a:t>
            </a:r>
          </a:p>
          <a:p>
            <a:r>
              <a:rPr lang="en-GB" sz="2000" dirty="0"/>
              <a:t>5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700 g butter</a:t>
            </a:r>
          </a:p>
          <a:p>
            <a:r>
              <a:rPr lang="en-GB" sz="2000" dirty="0"/>
              <a:t>1,375 g icing sugar</a:t>
            </a:r>
          </a:p>
          <a:p>
            <a:r>
              <a:rPr lang="en-GB" sz="2000" dirty="0"/>
              <a:t>10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249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927"/>
    </mc:Choice>
    <mc:Fallback xmlns="">
      <p:transition spd="slow" advTm="4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B258FF-A195-4C9D-A6BF-14A8DA977D79}"/>
              </a:ext>
            </a:extLst>
          </p:cNvPr>
          <p:cNvSpPr txBox="1"/>
          <p:nvPr/>
        </p:nvSpPr>
        <p:spPr>
          <a:xfrm>
            <a:off x="3023897" y="334776"/>
            <a:ext cx="239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Profit and loss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204" y="1599986"/>
            <a:ext cx="1531893" cy="1426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217" y="2104717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Ingredients to make 6 cupcakes costs £4.50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217" y="3051568"/>
            <a:ext cx="4132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sell each cupcake for 50p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217" y="3998419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get £3.00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217" y="4945269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much profit have you made?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42217" y="5526670"/>
                <a:ext cx="2334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£3.00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£4.50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17" y="5526670"/>
                <a:ext cx="2334891" cy="461665"/>
              </a:xfrm>
              <a:prstGeom prst="rect">
                <a:avLst/>
              </a:prstGeom>
              <a:blipFill>
                <a:blip r:embed="rId6"/>
                <a:stretch>
                  <a:fillRect l="-391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4194" y="5526670"/>
                <a:ext cx="23348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GB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</m:oMath>
                </a14:m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£1.50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194" y="5526670"/>
                <a:ext cx="2334891" cy="461665"/>
              </a:xfrm>
              <a:prstGeom prst="rect">
                <a:avLst/>
              </a:prstGeom>
              <a:blipFill>
                <a:blip r:embed="rId7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/>
          <p:cNvSpPr txBox="1"/>
          <p:nvPr/>
        </p:nvSpPr>
        <p:spPr>
          <a:xfrm>
            <a:off x="4572000" y="5526670"/>
            <a:ext cx="3586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None. Made a loss of £1.50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30" y="3046208"/>
            <a:ext cx="525856" cy="4798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869" y="3987863"/>
            <a:ext cx="540566" cy="4798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0023" y="4039346"/>
            <a:ext cx="568144" cy="4284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9100" y="3987863"/>
            <a:ext cx="516663" cy="4798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6695" y="4039346"/>
            <a:ext cx="568144" cy="4284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428" y="3987863"/>
            <a:ext cx="516663" cy="47988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349" y="3987863"/>
            <a:ext cx="525856" cy="4798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738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515"/>
    </mc:Choice>
    <mc:Fallback xmlns="">
      <p:transition spd="slow" advTm="575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B46640-93A6-4C01-AEFA-EDF08722E6A8}"/>
              </a:ext>
            </a:extLst>
          </p:cNvPr>
          <p:cNvSpPr txBox="1"/>
          <p:nvPr/>
        </p:nvSpPr>
        <p:spPr>
          <a:xfrm>
            <a:off x="1299599" y="13974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3760" y="-294822"/>
            <a:ext cx="1716249" cy="21458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8 cupcakes costs £4.80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does Whitney need to sell each cupcake for to make a profit?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85" y="5171453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10340" y="531414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250010"/>
            <a:ext cx="934417" cy="1152308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153141"/>
              </p:ext>
            </p:extLst>
          </p:nvPr>
        </p:nvGraphicFramePr>
        <p:xfrm>
          <a:off x="1382268" y="3488441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7575689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419346992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13333565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5651689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37954999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1027453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65608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sp>
        <p:nvSpPr>
          <p:cNvPr id="12" name="Left Brace 11"/>
          <p:cNvSpPr/>
          <p:nvPr/>
        </p:nvSpPr>
        <p:spPr>
          <a:xfrm rot="5400000">
            <a:off x="4293850" y="202406"/>
            <a:ext cx="258981" cy="6096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121479" y="2654322"/>
            <a:ext cx="21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480p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84330" y="4624251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480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8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30" y="4624251"/>
                <a:ext cx="1637693" cy="461665"/>
              </a:xfrm>
              <a:prstGeom prst="rect">
                <a:avLst/>
              </a:prstGeom>
              <a:blipFill>
                <a:blip r:embed="rId8"/>
                <a:stretch>
                  <a:fillRect l="-557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546129" y="4624250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129" y="4624250"/>
                <a:ext cx="1637693" cy="461665"/>
              </a:xfrm>
              <a:prstGeom prst="rect">
                <a:avLst/>
              </a:prstGeom>
              <a:blipFill>
                <a:blip r:embed="rId9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484330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51984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19638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7292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54946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22600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90254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7908" y="3581762"/>
            <a:ext cx="606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3" y="5341701"/>
            <a:ext cx="540566" cy="47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61522" y="5408016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60p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22" y="5408016"/>
                <a:ext cx="1637693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582472" y="2070473"/>
            <a:ext cx="2457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</a:rPr>
              <a:t>Any amount greater than 60p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9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81"/>
    </mc:Choice>
    <mc:Fallback xmlns="">
      <p:transition spd="slow" advTm="7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892110"/>
              </p:ext>
            </p:extLst>
          </p:nvPr>
        </p:nvGraphicFramePr>
        <p:xfrm>
          <a:off x="1401648" y="3487039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000">
                  <a:extLst>
                    <a:ext uri="{9D8B030D-6E8A-4147-A177-3AD203B41FA5}">
                      <a16:colId xmlns:a16="http://schemas.microsoft.com/office/drawing/2014/main" val="256757642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51104158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399318919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7713553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95650517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22291171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9866063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9042962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45080415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49420216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81499985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1667780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7040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DB46640-93A6-4C01-AEFA-EDF08722E6A8}"/>
              </a:ext>
            </a:extLst>
          </p:cNvPr>
          <p:cNvSpPr txBox="1"/>
          <p:nvPr/>
        </p:nvSpPr>
        <p:spPr>
          <a:xfrm>
            <a:off x="1299599" y="1397462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£6.00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does Dexter need to sell each cupcake for to make a profit of £2.40?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1885" y="5171453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01646" y="5282047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sp>
        <p:nvSpPr>
          <p:cNvPr id="12" name="Left Brace 11"/>
          <p:cNvSpPr/>
          <p:nvPr/>
        </p:nvSpPr>
        <p:spPr>
          <a:xfrm rot="5400000">
            <a:off x="4324473" y="230478"/>
            <a:ext cx="258981" cy="609600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4061120" y="2682030"/>
            <a:ext cx="21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600p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84330" y="4624251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840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12 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330" y="4624251"/>
                <a:ext cx="1637693" cy="461665"/>
              </a:xfrm>
              <a:prstGeom prst="rect">
                <a:avLst/>
              </a:prstGeom>
              <a:blipFill>
                <a:blip r:embed="rId7"/>
                <a:stretch>
                  <a:fillRect l="-557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16309" y="4624251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70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309" y="4624251"/>
                <a:ext cx="1637693" cy="461665"/>
              </a:xfrm>
              <a:prstGeom prst="rect">
                <a:avLst/>
              </a:prstGeom>
              <a:blipFill>
                <a:blip r:embed="rId8"/>
                <a:stretch>
                  <a:fillRect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3" y="5341701"/>
            <a:ext cx="540566" cy="4798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61522" y="5408016"/>
                <a:ext cx="1637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70p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22" y="5408016"/>
                <a:ext cx="1637693" cy="461665"/>
              </a:xfrm>
              <a:prstGeom prst="rect">
                <a:avLst/>
              </a:prstGeom>
              <a:blipFill>
                <a:blip r:embed="rId10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77470" y="2029731"/>
            <a:ext cx="2133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70p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6150" y="1334644"/>
            <a:ext cx="1006496" cy="12141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061120" y="2686664"/>
            <a:ext cx="21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840p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726723-208F-4462-A779-91F4CB03A4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37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66"/>
    </mc:Choice>
    <mc:Fallback xmlns="">
      <p:transition spd="slow" advTm="82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2" grpId="0" animBg="1"/>
      <p:bldP spid="13" grpId="0"/>
      <p:bldP spid="13" grpId="1"/>
      <p:bldP spid="14" grpId="0"/>
      <p:bldP spid="15" grpId="0"/>
      <p:bldP spid="26" grpId="0"/>
      <p:bldP spid="27" grpId="0"/>
      <p:bldP spid="2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6871D-F21A-4425-A4EF-84A3DAE7FEA1}"/>
              </a:ext>
            </a:extLst>
          </p:cNvPr>
          <p:cNvSpPr txBox="1"/>
          <p:nvPr/>
        </p:nvSpPr>
        <p:spPr>
          <a:xfrm rot="1800000">
            <a:off x="6308411" y="1734397"/>
            <a:ext cx="1041468" cy="36933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£1.60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£4.50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395090"/>
            <a:ext cx="1082892" cy="1372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Ron sells his cupcakes in packs of 4</a:t>
            </a:r>
          </a:p>
          <a:p>
            <a:r>
              <a:rPr lang="en-GB" sz="2400" dirty="0"/>
              <a:t>and charges £1.60 for one pack.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34" y="2767393"/>
            <a:ext cx="1144833" cy="1257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7757" y="2716838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Annie sells her cupcakes individually and charges 45p each.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57" y="3841570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Who makes the most profit?</a:t>
            </a:r>
          </a:p>
          <a:p>
            <a:r>
              <a:rPr lang="en-GB" sz="2400" dirty="0"/>
              <a:t>How much more profit do they make?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1885" y="5171453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26529" y="53190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7590A8E-A19E-40F3-90F8-7882E2FE5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4EB3741-9E8A-40D1-95DB-5E3CB82CA6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61DF5F-5541-4109-8D4E-0BF5792ABC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316" y="1813978"/>
            <a:ext cx="681317" cy="6620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DCB1B88-91EB-4ACC-807E-11144E0392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2815" y="1842482"/>
            <a:ext cx="662778" cy="6620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E6CDB3-7A53-4C72-932D-E0D2629DC0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39724" y="2137265"/>
            <a:ext cx="665448" cy="6765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DE5483B-6ED2-4AD4-8B68-3F908A5098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326" y="2219525"/>
            <a:ext cx="731755" cy="6039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1E6E7C-508B-475D-A82F-6E8D50446593}"/>
              </a:ext>
            </a:extLst>
          </p:cNvPr>
          <p:cNvSpPr txBox="1"/>
          <p:nvPr/>
        </p:nvSpPr>
        <p:spPr>
          <a:xfrm rot="1800000">
            <a:off x="4937012" y="3306003"/>
            <a:ext cx="763903" cy="3693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145E4E9-4059-4CF9-B22E-6ED66F3CB0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5140" y="3352316"/>
            <a:ext cx="662778" cy="6620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901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26"/>
    </mc:Choice>
    <mc:Fallback xmlns="">
      <p:transition spd="slow" advTm="37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0" grpId="0"/>
      <p:bldP spid="12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£4.50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395090"/>
            <a:ext cx="1082892" cy="1372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Ron sells his cupcakes in packs of 4 </a:t>
            </a:r>
          </a:p>
          <a:p>
            <a:r>
              <a:rPr lang="en-GB" sz="2400" dirty="0"/>
              <a:t>and charges £1.60 for one pack.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24886" y="3816617"/>
                <a:ext cx="283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4 cupcakes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£1.60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86" y="3816617"/>
                <a:ext cx="2834640" cy="461665"/>
              </a:xfrm>
              <a:prstGeom prst="rect">
                <a:avLst/>
              </a:prstGeom>
              <a:blipFill>
                <a:blip r:embed="rId6"/>
                <a:stretch>
                  <a:fillRect l="-344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71361" y="4445955"/>
                <a:ext cx="283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12 cupcakes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£4.80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361" y="4445955"/>
                <a:ext cx="2834640" cy="461665"/>
              </a:xfrm>
              <a:prstGeom prst="rect">
                <a:avLst/>
              </a:prstGeom>
              <a:blipFill>
                <a:blip r:embed="rId7"/>
                <a:stretch>
                  <a:fillRect l="-322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4866876" y="4471836"/>
            <a:ext cx="131414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Curved Right Arrow 14"/>
          <p:cNvSpPr/>
          <p:nvPr/>
        </p:nvSpPr>
        <p:spPr>
          <a:xfrm>
            <a:off x="2691064" y="4073825"/>
            <a:ext cx="339635" cy="6552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87623" y="4176207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3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7623" y="4176207"/>
                <a:ext cx="73152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urved Left Arrow 16"/>
          <p:cNvSpPr/>
          <p:nvPr/>
        </p:nvSpPr>
        <p:spPr>
          <a:xfrm>
            <a:off x="5785269" y="4047449"/>
            <a:ext cx="295548" cy="6552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007574" y="4125587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3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7574" y="4125587"/>
                <a:ext cx="731520" cy="461665"/>
              </a:xfrm>
              <a:prstGeom prst="rect">
                <a:avLst/>
              </a:prstGeom>
              <a:blipFill>
                <a:blip r:embed="rId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45575" y="5075293"/>
                <a:ext cx="2039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£4.80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£4.50 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5575" y="5075293"/>
                <a:ext cx="2039609" cy="461665"/>
              </a:xfrm>
              <a:prstGeom prst="rect">
                <a:avLst/>
              </a:prstGeom>
              <a:blipFill>
                <a:blip r:embed="rId10"/>
                <a:stretch>
                  <a:fillRect l="-4478" t="-10667" r="-597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544947" y="5071187"/>
                <a:ext cx="2039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30p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4947" y="5071187"/>
                <a:ext cx="203960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2745575" y="5629337"/>
            <a:ext cx="356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Ron makes 30p profit.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E2C984-F11A-4FDF-94F5-A3852C8E7668}"/>
              </a:ext>
            </a:extLst>
          </p:cNvPr>
          <p:cNvSpPr txBox="1"/>
          <p:nvPr/>
        </p:nvSpPr>
        <p:spPr>
          <a:xfrm rot="1800000">
            <a:off x="6308411" y="1734397"/>
            <a:ext cx="1041468" cy="36933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£1.60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4F0AC18-5A54-499A-BAA8-1BCB99368E0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70316" y="1813978"/>
            <a:ext cx="681317" cy="6620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F15685A-AE71-4822-9D19-EF57F7CC513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12815" y="1842482"/>
            <a:ext cx="662778" cy="6620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EF42D65-18C1-4CB4-B94C-E3A5111608D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39724" y="2137265"/>
            <a:ext cx="665448" cy="6765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CC41EA8-D26C-4ECB-A458-ED795F5A826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78326" y="2219525"/>
            <a:ext cx="731755" cy="60398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BB224FB-0BBB-4A30-9B04-AC240180AD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EF62057-02AC-48B0-A788-1F41E424EA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C8E77F9C-D946-40FB-BA00-855F3D0D6340}"/>
              </a:ext>
            </a:extLst>
          </p:cNvPr>
          <p:cNvGrpSpPr/>
          <p:nvPr/>
        </p:nvGrpSpPr>
        <p:grpSpPr>
          <a:xfrm>
            <a:off x="1168330" y="2837970"/>
            <a:ext cx="1506117" cy="885595"/>
            <a:chOff x="6308411" y="1705329"/>
            <a:chExt cx="1901670" cy="111818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60D1D11-B6EA-4B69-A001-B6D9394C74B4}"/>
                </a:ext>
              </a:extLst>
            </p:cNvPr>
            <p:cNvSpPr txBox="1"/>
            <p:nvPr/>
          </p:nvSpPr>
          <p:spPr>
            <a:xfrm rot="1800000">
              <a:off x="6308411" y="1705329"/>
              <a:ext cx="1041469" cy="427469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£1.60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952005C-0529-431E-9A49-F1BB254C50EE}"/>
                </a:ext>
              </a:extLst>
            </p:cNvPr>
            <p:cNvGrpSpPr/>
            <p:nvPr/>
          </p:nvGrpSpPr>
          <p:grpSpPr>
            <a:xfrm>
              <a:off x="7039724" y="1813978"/>
              <a:ext cx="1170357" cy="1009531"/>
              <a:chOff x="7039724" y="1813978"/>
              <a:chExt cx="1170357" cy="1009531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8E3FFDD-5A23-4177-9BD1-52BB110EDB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0316" y="1813978"/>
                <a:ext cx="681317" cy="662071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ECB5289-2D73-43A0-8201-A8EE233148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2815" y="1842482"/>
                <a:ext cx="662778" cy="66207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9B44E385-FC4F-46DA-9097-9A763491D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9724" y="2137265"/>
                <a:ext cx="665448" cy="676566"/>
              </a:xfrm>
              <a:prstGeom prst="rect">
                <a:avLst/>
              </a:prstGeom>
            </p:spPr>
          </p:pic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10F4A86A-5B89-44DE-9686-5498FD099F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8326" y="2219525"/>
                <a:ext cx="731755" cy="603984"/>
              </a:xfrm>
              <a:prstGeom prst="rect">
                <a:avLst/>
              </a:prstGeom>
            </p:spPr>
          </p:pic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DF721B-632D-4439-845B-1F704581DE3B}"/>
              </a:ext>
            </a:extLst>
          </p:cNvPr>
          <p:cNvGrpSpPr/>
          <p:nvPr/>
        </p:nvGrpSpPr>
        <p:grpSpPr>
          <a:xfrm>
            <a:off x="2476792" y="2837970"/>
            <a:ext cx="1506117" cy="885595"/>
            <a:chOff x="6308411" y="1705329"/>
            <a:chExt cx="1901670" cy="1118180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D649E2-FB7C-47C6-8354-79834C612751}"/>
                </a:ext>
              </a:extLst>
            </p:cNvPr>
            <p:cNvSpPr txBox="1"/>
            <p:nvPr/>
          </p:nvSpPr>
          <p:spPr>
            <a:xfrm rot="1800000">
              <a:off x="6308411" y="1705329"/>
              <a:ext cx="1041469" cy="427469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£1.60</a:t>
              </a: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88BC9E-5877-405A-9CD9-D0EC675F4856}"/>
                </a:ext>
              </a:extLst>
            </p:cNvPr>
            <p:cNvGrpSpPr/>
            <p:nvPr/>
          </p:nvGrpSpPr>
          <p:grpSpPr>
            <a:xfrm>
              <a:off x="7039724" y="1813978"/>
              <a:ext cx="1170357" cy="1009531"/>
              <a:chOff x="7039724" y="1813978"/>
              <a:chExt cx="1170357" cy="1009531"/>
            </a:xfrm>
          </p:grpSpPr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53679D28-D61A-4414-96CA-0992E4799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0316" y="1813978"/>
                <a:ext cx="681317" cy="662071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6F365A0F-D032-4D75-90EE-FE2DC8DE52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2815" y="1842482"/>
                <a:ext cx="662778" cy="662071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320AFFF6-6208-45CC-9F30-3DF64ADC4D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9724" y="2137265"/>
                <a:ext cx="665448" cy="676566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550A3D54-1425-43CF-9FC8-B8AAC1FFA4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8326" y="2219525"/>
                <a:ext cx="731755" cy="603984"/>
              </a:xfrm>
              <a:prstGeom prst="rect">
                <a:avLst/>
              </a:prstGeom>
            </p:spPr>
          </p:pic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D0FCEE3-26EA-403B-A17C-F32449594036}"/>
              </a:ext>
            </a:extLst>
          </p:cNvPr>
          <p:cNvGrpSpPr/>
          <p:nvPr/>
        </p:nvGrpSpPr>
        <p:grpSpPr>
          <a:xfrm>
            <a:off x="3785254" y="2837970"/>
            <a:ext cx="1506117" cy="885595"/>
            <a:chOff x="6308411" y="1705329"/>
            <a:chExt cx="1901670" cy="111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5C922D2-5518-47C8-9209-A4A820E55C1B}"/>
                </a:ext>
              </a:extLst>
            </p:cNvPr>
            <p:cNvSpPr txBox="1"/>
            <p:nvPr/>
          </p:nvSpPr>
          <p:spPr>
            <a:xfrm rot="1800000">
              <a:off x="6308411" y="1705329"/>
              <a:ext cx="1041469" cy="427469"/>
            </a:xfrm>
            <a:prstGeom prst="homePlat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£1.60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83AF24E9-6759-4FA2-B681-A0358A974697}"/>
                </a:ext>
              </a:extLst>
            </p:cNvPr>
            <p:cNvGrpSpPr/>
            <p:nvPr/>
          </p:nvGrpSpPr>
          <p:grpSpPr>
            <a:xfrm>
              <a:off x="7039724" y="1813978"/>
              <a:ext cx="1170357" cy="1009531"/>
              <a:chOff x="7039724" y="1813978"/>
              <a:chExt cx="1170357" cy="1009531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E31980FB-105C-4DDC-BCB3-DE8F5E3BF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70316" y="1813978"/>
                <a:ext cx="681317" cy="662071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B0708B5A-1C83-4718-A579-12AA9F2FB8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512815" y="1842482"/>
                <a:ext cx="662778" cy="662071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4B5766AC-E3E6-4A0D-BC3C-4A16209A40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39724" y="2137265"/>
                <a:ext cx="665448" cy="676566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A121EE9F-6782-4408-80E7-89DB455A08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78326" y="2219525"/>
                <a:ext cx="731755" cy="603984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9665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87"/>
    </mc:Choice>
    <mc:Fallback xmlns="">
      <p:transition spd="slow" advTm="51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4" grpId="1" animBg="1"/>
      <p:bldP spid="15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£4.50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730" y="1550955"/>
            <a:ext cx="1144833" cy="12577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73917" y="1914337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Annie sells her cupcakes individually and charges 45p each.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13367" y="3639593"/>
                <a:ext cx="283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 cupcake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45p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3367" y="3639593"/>
                <a:ext cx="2834640" cy="461665"/>
              </a:xfrm>
              <a:prstGeom prst="rect">
                <a:avLst/>
              </a:prstGeom>
              <a:blipFill>
                <a:blip r:embed="rId6"/>
                <a:stretch>
                  <a:fillRect l="-3441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136244" y="4294812"/>
                <a:ext cx="28346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12 cupcakes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£5.40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6244" y="4294812"/>
                <a:ext cx="2834640" cy="461665"/>
              </a:xfrm>
              <a:prstGeom prst="rect">
                <a:avLst/>
              </a:prstGeom>
              <a:blipFill>
                <a:blip r:embed="rId7"/>
                <a:stretch>
                  <a:fillRect l="-3226" t="-106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5049093" y="4410228"/>
            <a:ext cx="112939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rved Right Arrow 15"/>
          <p:cNvSpPr/>
          <p:nvPr/>
        </p:nvSpPr>
        <p:spPr>
          <a:xfrm>
            <a:off x="2840614" y="3896801"/>
            <a:ext cx="339635" cy="65521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162122" y="3967201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12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2122" y="3967201"/>
                <a:ext cx="731520" cy="461665"/>
              </a:xfrm>
              <a:prstGeom prst="rect">
                <a:avLst/>
              </a:prstGeom>
              <a:blipFill>
                <a:blip r:embed="rId8"/>
                <a:stretch>
                  <a:fillRect t="-10526" r="-9167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rved Left Arrow 17"/>
          <p:cNvSpPr/>
          <p:nvPr/>
        </p:nvSpPr>
        <p:spPr>
          <a:xfrm>
            <a:off x="5814270" y="3870425"/>
            <a:ext cx="295548" cy="6552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021875" y="3948563"/>
                <a:ext cx="731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12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75" y="3948563"/>
                <a:ext cx="731520" cy="461665"/>
              </a:xfrm>
              <a:prstGeom prst="rect">
                <a:avLst/>
              </a:prstGeom>
              <a:blipFill>
                <a:blip r:embed="rId9"/>
                <a:stretch>
                  <a:fillRect t="-10667" r="-9167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03950" y="4898269"/>
                <a:ext cx="2039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£5.40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400" dirty="0"/>
                  <a:t> £4.50 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950" y="4898269"/>
                <a:ext cx="2039609" cy="461665"/>
              </a:xfrm>
              <a:prstGeom prst="rect">
                <a:avLst/>
              </a:prstGeom>
              <a:blipFill>
                <a:blip r:embed="rId10"/>
                <a:stretch>
                  <a:fillRect l="-4478" t="-10667" r="-5970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703322" y="4894163"/>
                <a:ext cx="20396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90p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3322" y="4894163"/>
                <a:ext cx="2039609" cy="461665"/>
              </a:xfrm>
              <a:prstGeom prst="rect">
                <a:avLst/>
              </a:prstGeom>
              <a:blipFill>
                <a:blip r:embed="rId11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2903950" y="5499777"/>
            <a:ext cx="356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Annie makes 90p profit.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EE4BC22-AA69-42E7-8DB5-2058C265EC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6DC0763-49D5-44DB-868F-9C2506D2975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AD9E9AF-DC2A-4CF6-851E-3C3EA21015C8}"/>
              </a:ext>
            </a:extLst>
          </p:cNvPr>
          <p:cNvGrpSpPr/>
          <p:nvPr/>
        </p:nvGrpSpPr>
        <p:grpSpPr>
          <a:xfrm>
            <a:off x="2258918" y="2868954"/>
            <a:ext cx="698403" cy="429535"/>
            <a:chOff x="6386904" y="2381187"/>
            <a:chExt cx="1076494" cy="66207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A038860-D9C1-41BA-A884-2795E324BC90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ABA9D631-A307-4DF7-9EB8-E3B2848E0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E1D1CC-CE7E-4776-880C-B74D2D746F39}"/>
              </a:ext>
            </a:extLst>
          </p:cNvPr>
          <p:cNvGrpSpPr/>
          <p:nvPr/>
        </p:nvGrpSpPr>
        <p:grpSpPr>
          <a:xfrm>
            <a:off x="2258918" y="3214564"/>
            <a:ext cx="698403" cy="429535"/>
            <a:chOff x="6386904" y="2381187"/>
            <a:chExt cx="1076494" cy="66207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80736D7-23D7-45AE-B7D0-873006FFB49B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DE243BD7-5799-4B45-9AAF-F2024B3E9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CE99F72-1EA5-4F59-B33A-550D06868A6E}"/>
              </a:ext>
            </a:extLst>
          </p:cNvPr>
          <p:cNvGrpSpPr/>
          <p:nvPr/>
        </p:nvGrpSpPr>
        <p:grpSpPr>
          <a:xfrm>
            <a:off x="2995198" y="2868954"/>
            <a:ext cx="698403" cy="429535"/>
            <a:chOff x="6386904" y="2381187"/>
            <a:chExt cx="1076494" cy="66207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E1B855C-B30D-4C5E-93F1-F4473715740E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2D356CB6-A72B-4100-AD83-007E93BD2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C1CFA8-6870-477D-AD49-2FE1608210A5}"/>
              </a:ext>
            </a:extLst>
          </p:cNvPr>
          <p:cNvGrpSpPr/>
          <p:nvPr/>
        </p:nvGrpSpPr>
        <p:grpSpPr>
          <a:xfrm>
            <a:off x="2995198" y="3214564"/>
            <a:ext cx="698403" cy="429535"/>
            <a:chOff x="6386904" y="2381187"/>
            <a:chExt cx="1076494" cy="6620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5E36BEE-BF92-4AB4-BF45-C3045F6186AA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9738469-C0A0-433E-8AC2-BFC32E16F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D5112AA-1400-4F47-BF41-A22994B978DE}"/>
              </a:ext>
            </a:extLst>
          </p:cNvPr>
          <p:cNvGrpSpPr/>
          <p:nvPr/>
        </p:nvGrpSpPr>
        <p:grpSpPr>
          <a:xfrm>
            <a:off x="3731478" y="2868954"/>
            <a:ext cx="698403" cy="429535"/>
            <a:chOff x="6386904" y="2381187"/>
            <a:chExt cx="1076494" cy="6620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562F9FA-8F22-4192-A3AC-FE8A117FD0CD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E857A35-0C9E-4F04-9297-701F2B0C2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D7C3F7E-4E03-4FC3-BE46-E4D285A7993C}"/>
              </a:ext>
            </a:extLst>
          </p:cNvPr>
          <p:cNvGrpSpPr/>
          <p:nvPr/>
        </p:nvGrpSpPr>
        <p:grpSpPr>
          <a:xfrm>
            <a:off x="3731478" y="3214564"/>
            <a:ext cx="698403" cy="429535"/>
            <a:chOff x="6386904" y="2381187"/>
            <a:chExt cx="1076494" cy="66207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240251-438A-44C1-9F57-E4A4634A47E7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50C90C6-FF6D-413D-A75C-07E86F558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3D00030-C293-4C14-8C7D-548C569F7945}"/>
              </a:ext>
            </a:extLst>
          </p:cNvPr>
          <p:cNvGrpSpPr/>
          <p:nvPr/>
        </p:nvGrpSpPr>
        <p:grpSpPr>
          <a:xfrm>
            <a:off x="4467758" y="2868954"/>
            <a:ext cx="698403" cy="429535"/>
            <a:chOff x="6386904" y="2381187"/>
            <a:chExt cx="1076494" cy="66207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73E150-F830-4CEE-A644-B43E60B70C05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3C491732-775F-4E85-9371-B35B854DF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F2351DB-0976-4A91-9D24-08134620CD85}"/>
              </a:ext>
            </a:extLst>
          </p:cNvPr>
          <p:cNvGrpSpPr/>
          <p:nvPr/>
        </p:nvGrpSpPr>
        <p:grpSpPr>
          <a:xfrm>
            <a:off x="4467758" y="3214564"/>
            <a:ext cx="698403" cy="429535"/>
            <a:chOff x="6386904" y="2381187"/>
            <a:chExt cx="1076494" cy="66207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8658ACD-BBD6-4447-A9CF-56F56169ECC5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DB0B2E19-B1EE-4A8B-9E5D-C77E5914B8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38CFE0-3056-4DBC-8C6A-8BDB98D03984}"/>
              </a:ext>
            </a:extLst>
          </p:cNvPr>
          <p:cNvGrpSpPr/>
          <p:nvPr/>
        </p:nvGrpSpPr>
        <p:grpSpPr>
          <a:xfrm>
            <a:off x="5204038" y="2868954"/>
            <a:ext cx="698403" cy="429535"/>
            <a:chOff x="6386904" y="2381187"/>
            <a:chExt cx="1076494" cy="66207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5C0C580-CD64-4513-86A4-3CC6F2B91BD7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1D3566D-F8C4-42FE-8452-41929CED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0077C4F-7CCD-4FED-A88E-C4405BA1CF66}"/>
              </a:ext>
            </a:extLst>
          </p:cNvPr>
          <p:cNvGrpSpPr/>
          <p:nvPr/>
        </p:nvGrpSpPr>
        <p:grpSpPr>
          <a:xfrm>
            <a:off x="5204038" y="3214564"/>
            <a:ext cx="698403" cy="429535"/>
            <a:chOff x="6386904" y="2381187"/>
            <a:chExt cx="1076494" cy="66207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155E192-1529-4F9B-B774-45CEAB47DA06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2284635-050F-4332-B6D4-8974D80415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A79E876-B8E4-4206-9EA1-09BBDD7604C3}"/>
              </a:ext>
            </a:extLst>
          </p:cNvPr>
          <p:cNvGrpSpPr/>
          <p:nvPr/>
        </p:nvGrpSpPr>
        <p:grpSpPr>
          <a:xfrm>
            <a:off x="5940318" y="2868954"/>
            <a:ext cx="698403" cy="429535"/>
            <a:chOff x="6386904" y="2381187"/>
            <a:chExt cx="1076494" cy="662071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10859E5-8291-4704-A95D-4952C3EEA660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DDB9E865-B503-4C6B-97A9-4DA59C8AB4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488622E-70D5-4135-875A-E6744ADCA1A1}"/>
              </a:ext>
            </a:extLst>
          </p:cNvPr>
          <p:cNvGrpSpPr/>
          <p:nvPr/>
        </p:nvGrpSpPr>
        <p:grpSpPr>
          <a:xfrm>
            <a:off x="5940318" y="3214564"/>
            <a:ext cx="698403" cy="429535"/>
            <a:chOff x="6386904" y="2381187"/>
            <a:chExt cx="1076494" cy="66207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36C421F-8B7B-4B0B-AA73-4EF87EEF9A98}"/>
                </a:ext>
              </a:extLst>
            </p:cNvPr>
            <p:cNvSpPr txBox="1"/>
            <p:nvPr/>
          </p:nvSpPr>
          <p:spPr>
            <a:xfrm rot="1800000">
              <a:off x="6386904" y="2436741"/>
              <a:ext cx="604315" cy="260918"/>
            </a:xfrm>
            <a:prstGeom prst="homePlat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GB" sz="1100" dirty="0"/>
                <a:t>45p</a:t>
              </a:r>
            </a:p>
          </p:txBody>
        </p: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C068703B-1D47-41D2-956A-43D4BFE13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800620" y="2381187"/>
              <a:ext cx="662778" cy="6620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79280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669"/>
    </mc:Choice>
    <mc:Fallback xmlns="">
      <p:transition spd="slow" advTm="336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£4.50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395090"/>
            <a:ext cx="1082892" cy="1372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Ron sells his cupcakes in packs of 4</a:t>
            </a:r>
          </a:p>
          <a:p>
            <a:r>
              <a:rPr lang="en-GB" sz="2400" dirty="0"/>
              <a:t>and charges £1.60 for one pack.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757" y="2716838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Annie sells her cupcakes individually and charges 45p each.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57" y="3841570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Who makes the most profit?</a:t>
            </a:r>
          </a:p>
          <a:p>
            <a:r>
              <a:rPr lang="en-GB" sz="2400" dirty="0"/>
              <a:t>How much more profit do they make?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7757" y="4812462"/>
            <a:ext cx="356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Ron makes 30p profit.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7757" y="5292346"/>
            <a:ext cx="356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Annie makes 90p profit.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81469" y="4876847"/>
            <a:ext cx="356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Annie makes 60p more profit than Ron.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F07DFF-D339-43D7-A4BD-96AFEA8CB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AAEFF9-53F6-4E48-A3D2-369E552AAF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F8BEFE-ACF9-452D-8BE1-781EC74A9195}"/>
              </a:ext>
            </a:extLst>
          </p:cNvPr>
          <p:cNvSpPr txBox="1"/>
          <p:nvPr/>
        </p:nvSpPr>
        <p:spPr>
          <a:xfrm rot="1800000">
            <a:off x="6308411" y="1734397"/>
            <a:ext cx="1041468" cy="36933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£1.60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DEE8FEA-01CF-4EC3-BC92-667EC5A925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0316" y="1813978"/>
            <a:ext cx="681317" cy="662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9A6461-64B1-479A-88CA-A3C83D594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2815" y="1842482"/>
            <a:ext cx="662778" cy="662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B94612-D743-4025-B4AB-0B9D187EAF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9724" y="2137265"/>
            <a:ext cx="665448" cy="676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0BECA54-7901-464B-A0EF-72312FF42E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8326" y="2219525"/>
            <a:ext cx="731755" cy="6039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83157B4-B0AD-4416-B8EE-0ED90554A683}"/>
              </a:ext>
            </a:extLst>
          </p:cNvPr>
          <p:cNvSpPr txBox="1"/>
          <p:nvPr/>
        </p:nvSpPr>
        <p:spPr>
          <a:xfrm rot="1800000">
            <a:off x="4937012" y="3306003"/>
            <a:ext cx="763903" cy="3693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52E6172-9AA2-40AE-8752-D703037D73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5140" y="3352316"/>
            <a:ext cx="662778" cy="6620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0C0BA5B-626B-4591-A2D2-2C684AE17BD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34" y="2767393"/>
            <a:ext cx="1144833" cy="12577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75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53"/>
    </mc:Choice>
    <mc:Fallback xmlns="">
      <p:transition spd="slow" advTm="181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7757" y="855183"/>
            <a:ext cx="5669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Ingredients to make 12 cupcakes costs £4.50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12" y="1395090"/>
            <a:ext cx="1082892" cy="13723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1929" y="1642666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Ron sells his cupcakes in packs of 4 </a:t>
            </a:r>
          </a:p>
          <a:p>
            <a:r>
              <a:rPr lang="en-GB" sz="2400" dirty="0"/>
              <a:t>and charges £1.60 for one pack.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7757" y="2716838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Annie sells her cupcakes individually and charges 45p each.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757" y="3841570"/>
            <a:ext cx="6185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Who makes the most profit?</a:t>
            </a:r>
          </a:p>
          <a:p>
            <a:r>
              <a:rPr lang="en-GB" sz="2400" dirty="0"/>
              <a:t>How much more profit do they make?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18769" y="4942872"/>
                <a:ext cx="3561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5p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12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60p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769" y="4942872"/>
                <a:ext cx="3561800" cy="461665"/>
              </a:xfrm>
              <a:prstGeom prst="rect">
                <a:avLst/>
              </a:prstGeom>
              <a:blipFill>
                <a:blip r:embed="rId6"/>
                <a:stretch>
                  <a:fillRect l="-2568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32758" y="5642402"/>
            <a:ext cx="5635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Annie makes 60p more profit than Ron.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971832" y="4485490"/>
                <a:ext cx="30927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£1.60 </a:t>
                </a:r>
                <a14:m>
                  <m:oMath xmlns:m="http://schemas.openxmlformats.org/officeDocument/2006/math">
                    <m:r>
                      <a:rPr lang="en-GB" sz="2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40p</a:t>
                </a: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832" y="4485490"/>
                <a:ext cx="3092768" cy="461665"/>
              </a:xfrm>
              <a:prstGeom prst="rect">
                <a:avLst/>
              </a:prstGeom>
              <a:blipFill>
                <a:blip r:embed="rId7"/>
                <a:stretch>
                  <a:fillRect l="-3156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349EE341-6DF3-4397-972A-40E00C401A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7038" y="636883"/>
            <a:ext cx="892432" cy="8309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EDA2058-1E2D-43FC-9603-9F5D1FE48C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2448" y="636883"/>
            <a:ext cx="892432" cy="8309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F6D58ED-0865-47DD-91BF-3A755B09BD9C}"/>
              </a:ext>
            </a:extLst>
          </p:cNvPr>
          <p:cNvSpPr txBox="1"/>
          <p:nvPr/>
        </p:nvSpPr>
        <p:spPr>
          <a:xfrm rot="1800000">
            <a:off x="6308411" y="1734397"/>
            <a:ext cx="1041468" cy="369332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£1.60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21A52A-94F4-45FD-9DEC-50F856F737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70316" y="1813978"/>
            <a:ext cx="681317" cy="6620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DF4CBA-850C-492F-947C-81810D9ADC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12815" y="1842482"/>
            <a:ext cx="662778" cy="662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C36C329-23FA-46CA-93CD-F90AB5D9452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39724" y="2137265"/>
            <a:ext cx="665448" cy="6765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6390043-3AA7-4EF9-A8E4-8AB2E58C9F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78326" y="2219525"/>
            <a:ext cx="731755" cy="60398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D18A71C-B5BB-441B-8406-540FFA0B4589}"/>
              </a:ext>
            </a:extLst>
          </p:cNvPr>
          <p:cNvSpPr txBox="1"/>
          <p:nvPr/>
        </p:nvSpPr>
        <p:spPr>
          <a:xfrm rot="1800000">
            <a:off x="4937012" y="3306003"/>
            <a:ext cx="763903" cy="369332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45p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C97953A-0749-4B3C-B00B-C81F5021DE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95140" y="3352316"/>
            <a:ext cx="662778" cy="66207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AA4684C-9023-4DBA-AC6A-442A550477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134" y="2767393"/>
            <a:ext cx="1144833" cy="1257776"/>
          </a:xfrm>
          <a:prstGeom prst="rect">
            <a:avLst/>
          </a:prstGeom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5889BA10-F925-4AA0-ADBA-933EE0154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763717"/>
              </p:ext>
            </p:extLst>
          </p:nvPr>
        </p:nvGraphicFramePr>
        <p:xfrm>
          <a:off x="1630917" y="5102873"/>
          <a:ext cx="4587852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7852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2092A444-F1A3-4785-8FE8-A8AF5907A6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889379"/>
              </p:ext>
            </p:extLst>
          </p:nvPr>
        </p:nvGraphicFramePr>
        <p:xfrm>
          <a:off x="1630913" y="5642403"/>
          <a:ext cx="1487257" cy="461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7257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</a:tblGrid>
              <a:tr h="461665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45p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3519AEC-82D5-4525-A97F-0D783F93E5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851932"/>
              </p:ext>
            </p:extLst>
          </p:nvPr>
        </p:nvGraphicFramePr>
        <p:xfrm>
          <a:off x="1630917" y="5102872"/>
          <a:ext cx="4587852" cy="45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63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901642069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668817616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2959701769"/>
                    </a:ext>
                  </a:extLst>
                </a:gridCol>
              </a:tblGrid>
              <a:tr h="45860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D2EC084-4C52-4700-B3EF-60162FE38A5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702437" y="5581315"/>
            <a:ext cx="913888" cy="63111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AE98768-256C-451E-9BC4-D9E38A5AD86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702437" y="4981414"/>
            <a:ext cx="989804" cy="683542"/>
          </a:xfrm>
          <a:prstGeom prst="rect">
            <a:avLst/>
          </a:prstGeom>
        </p:spPr>
      </p:pic>
      <p:sp>
        <p:nvSpPr>
          <p:cNvPr id="29" name="Left Brace 28">
            <a:extLst>
              <a:ext uri="{FF2B5EF4-FFF2-40B4-BE49-F238E27FC236}">
                <a16:creationId xmlns:a16="http://schemas.microsoft.com/office/drawing/2014/main" id="{B0E37099-21C6-405A-B621-445F14239C44}"/>
              </a:ext>
            </a:extLst>
          </p:cNvPr>
          <p:cNvSpPr/>
          <p:nvPr/>
        </p:nvSpPr>
        <p:spPr>
          <a:xfrm rot="5400000">
            <a:off x="3854857" y="2701466"/>
            <a:ext cx="154757" cy="458622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31CB9E-9417-4AAB-BF0E-2F87AA74E384}"/>
              </a:ext>
            </a:extLst>
          </p:cNvPr>
          <p:cNvSpPr txBox="1"/>
          <p:nvPr/>
        </p:nvSpPr>
        <p:spPr>
          <a:xfrm>
            <a:off x="3486187" y="4478890"/>
            <a:ext cx="21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£1.60</a:t>
            </a:r>
          </a:p>
        </p:txBody>
      </p:sp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931F032-73B9-4188-AFB1-08DF35AE4F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75240"/>
              </p:ext>
            </p:extLst>
          </p:nvPr>
        </p:nvGraphicFramePr>
        <p:xfrm>
          <a:off x="1630917" y="5102872"/>
          <a:ext cx="4587852" cy="45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63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901642069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668817616"/>
                    </a:ext>
                  </a:extLst>
                </a:gridCol>
                <a:gridCol w="1146963">
                  <a:extLst>
                    <a:ext uri="{9D8B030D-6E8A-4147-A177-3AD203B41FA5}">
                      <a16:colId xmlns:a16="http://schemas.microsoft.com/office/drawing/2014/main" val="2959701769"/>
                    </a:ext>
                  </a:extLst>
                </a:gridCol>
              </a:tblGrid>
              <a:tr h="458605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502F1925-027A-4AA9-B749-613BE82963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640067"/>
              </p:ext>
            </p:extLst>
          </p:nvPr>
        </p:nvGraphicFramePr>
        <p:xfrm>
          <a:off x="1630917" y="5102872"/>
          <a:ext cx="1146963" cy="458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963">
                  <a:extLst>
                    <a:ext uri="{9D8B030D-6E8A-4147-A177-3AD203B41FA5}">
                      <a16:colId xmlns:a16="http://schemas.microsoft.com/office/drawing/2014/main" val="962744265"/>
                    </a:ext>
                  </a:extLst>
                </a:gridCol>
              </a:tblGrid>
              <a:tr h="458605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chemeClr val="tx1"/>
                          </a:solidFill>
                        </a:rPr>
                        <a:t>40p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710965"/>
                  </a:ext>
                </a:extLst>
              </a:tr>
            </a:tbl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693479C-D793-448D-8433-CD9D08B637A6}"/>
              </a:ext>
            </a:extLst>
          </p:cNvPr>
          <p:cNvCxnSpPr>
            <a:cxnSpLocks/>
          </p:cNvCxnSpPr>
          <p:nvPr/>
        </p:nvCxnSpPr>
        <p:spPr>
          <a:xfrm>
            <a:off x="2773334" y="5404537"/>
            <a:ext cx="344836" cy="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CA7E6B7-0605-4FC2-81E9-56B0847D4586}"/>
              </a:ext>
            </a:extLst>
          </p:cNvPr>
          <p:cNvSpPr txBox="1"/>
          <p:nvPr/>
        </p:nvSpPr>
        <p:spPr>
          <a:xfrm>
            <a:off x="2727372" y="5001155"/>
            <a:ext cx="213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5p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4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700"/>
    </mc:Choice>
    <mc:Fallback xmlns="">
      <p:transition spd="slow" advTm="657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5" grpId="0"/>
      <p:bldP spid="29" grpId="0" animBg="1"/>
      <p:bldP spid="29" grpId="1" animBg="1"/>
      <p:bldP spid="30" grpId="0"/>
      <p:bldP spid="30" grpId="1"/>
      <p:bldP spid="3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Profit and Loss worksheet</a:t>
            </a:r>
          </a:p>
        </p:txBody>
      </p:sp>
    </p:spTree>
    <p:extLst>
      <p:ext uri="{BB962C8B-B14F-4D97-AF65-F5344CB8AC3E}">
        <p14:creationId xmlns:p14="http://schemas.microsoft.com/office/powerpoint/2010/main" val="144037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37"/>
    </mc:Choice>
    <mc:Fallback xmlns="">
      <p:transition spd="slow" advTm="12937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F6E2C1-8EAB-4F41-A2F5-401555F878AC}"/>
              </a:ext>
            </a:extLst>
          </p:cNvPr>
          <p:cNvSpPr txBox="1"/>
          <p:nvPr/>
        </p:nvSpPr>
        <p:spPr>
          <a:xfrm>
            <a:off x="1436914" y="1099664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Use the price template provided or the price list you created from your local supermarket.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F6E2C1-8EAB-4F41-A2F5-401555F878AC}"/>
              </a:ext>
            </a:extLst>
          </p:cNvPr>
          <p:cNvSpPr txBox="1"/>
          <p:nvPr/>
        </p:nvSpPr>
        <p:spPr>
          <a:xfrm>
            <a:off x="1436913" y="2262884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Work out how much you need to sell your cupcakes for to make a profit 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F6E2C1-8EAB-4F41-A2F5-401555F878AC}"/>
              </a:ext>
            </a:extLst>
          </p:cNvPr>
          <p:cNvSpPr txBox="1"/>
          <p:nvPr/>
        </p:nvSpPr>
        <p:spPr>
          <a:xfrm>
            <a:off x="1394244" y="3426104"/>
            <a:ext cx="607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£2.00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F6E2C1-8EAB-4F41-A2F5-401555F878AC}"/>
              </a:ext>
            </a:extLst>
          </p:cNvPr>
          <p:cNvSpPr txBox="1"/>
          <p:nvPr/>
        </p:nvSpPr>
        <p:spPr>
          <a:xfrm>
            <a:off x="1394243" y="4404658"/>
            <a:ext cx="607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£3.50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F6E2C1-8EAB-4F41-A2F5-401555F878AC}"/>
              </a:ext>
            </a:extLst>
          </p:cNvPr>
          <p:cNvSpPr txBox="1"/>
          <p:nvPr/>
        </p:nvSpPr>
        <p:spPr>
          <a:xfrm>
            <a:off x="1379443" y="5332653"/>
            <a:ext cx="607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£5.00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F82EB1-9873-4589-BBA7-1EFF187704D9}"/>
              </a:ext>
            </a:extLst>
          </p:cNvPr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3</a:t>
            </a:r>
          </a:p>
        </p:txBody>
      </p:sp>
    </p:spTree>
    <p:extLst>
      <p:ext uri="{BB962C8B-B14F-4D97-AF65-F5344CB8AC3E}">
        <p14:creationId xmlns:p14="http://schemas.microsoft.com/office/powerpoint/2010/main" val="275362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6"/>
    </mc:Choice>
    <mc:Fallback xmlns="">
      <p:transition spd="slow" advTm="3308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1081241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466" y="640080"/>
            <a:ext cx="887450" cy="1280853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5121104" y="1047994"/>
            <a:ext cx="3041546" cy="872939"/>
          </a:xfrm>
          <a:prstGeom prst="wedgeRoundRectCallout">
            <a:avLst>
              <a:gd name="adj1" fmla="val -61570"/>
              <a:gd name="adj2" fmla="val 11621"/>
              <a:gd name="adj3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want to make cupcakes for 3 family members.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09" y="4072842"/>
            <a:ext cx="931238" cy="680118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4296463" y="3139578"/>
            <a:ext cx="3041546" cy="1119170"/>
          </a:xfrm>
          <a:prstGeom prst="wedgeRoundRectCallout">
            <a:avLst>
              <a:gd name="adj1" fmla="val 50095"/>
              <a:gd name="adj2" fmla="val 63996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There are 32 children in my class. I want everyone to get a cupcake!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078300" y="5695219"/>
            <a:ext cx="78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much of each ingredient is needed?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4163" y="4984668"/>
            <a:ext cx="747045" cy="7470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967623" y="510559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8E6B4EE-B132-4204-B8C0-9D335F03F38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409" y="300912"/>
            <a:ext cx="1531893" cy="1426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59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792"/>
    </mc:Choice>
    <mc:Fallback xmlns="">
      <p:transition spd="slow" advTm="307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EEFCEB-8A49-4C42-A014-FDE3E029B798}"/>
              </a:ext>
            </a:extLst>
          </p:cNvPr>
          <p:cNvSpPr txBox="1"/>
          <p:nvPr/>
        </p:nvSpPr>
        <p:spPr>
          <a:xfrm>
            <a:off x="3628233" y="347946"/>
            <a:ext cx="1704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Packaging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04B8C0-629C-49B1-A608-7E8C57DF1A81}"/>
              </a:ext>
            </a:extLst>
          </p:cNvPr>
          <p:cNvSpPr txBox="1"/>
          <p:nvPr/>
        </p:nvSpPr>
        <p:spPr>
          <a:xfrm>
            <a:off x="6270760" y="435474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Nets of 3-D shapes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363" y="796148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3-D shapes will these nets form?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2700000">
            <a:off x="526978" y="1730654"/>
            <a:ext cx="2538172" cy="2541866"/>
            <a:chOff x="2199" y="1480"/>
            <a:chExt cx="1361" cy="1363"/>
          </a:xfrm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199" y="1480"/>
              <a:ext cx="1361" cy="13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432" y="425"/>
                </a:cxn>
                <a:cxn ang="0">
                  <a:pos x="0" y="684"/>
                </a:cxn>
                <a:cxn ang="0">
                  <a:pos x="428" y="929"/>
                </a:cxn>
                <a:cxn ang="0">
                  <a:pos x="682" y="1363"/>
                </a:cxn>
                <a:cxn ang="0">
                  <a:pos x="932" y="929"/>
                </a:cxn>
                <a:cxn ang="0">
                  <a:pos x="1361" y="684"/>
                </a:cxn>
                <a:cxn ang="0">
                  <a:pos x="927" y="427"/>
                </a:cxn>
                <a:cxn ang="0">
                  <a:pos x="680" y="0"/>
                </a:cxn>
              </a:cxnLst>
              <a:rect l="0" t="0" r="r" b="b"/>
              <a:pathLst>
                <a:path w="1361" h="1363">
                  <a:moveTo>
                    <a:pt x="680" y="0"/>
                  </a:moveTo>
                  <a:lnTo>
                    <a:pt x="432" y="425"/>
                  </a:lnTo>
                  <a:lnTo>
                    <a:pt x="0" y="684"/>
                  </a:lnTo>
                  <a:lnTo>
                    <a:pt x="428" y="929"/>
                  </a:lnTo>
                  <a:lnTo>
                    <a:pt x="682" y="1363"/>
                  </a:lnTo>
                  <a:lnTo>
                    <a:pt x="932" y="929"/>
                  </a:lnTo>
                  <a:lnTo>
                    <a:pt x="1361" y="684"/>
                  </a:lnTo>
                  <a:lnTo>
                    <a:pt x="927" y="42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631" y="1912"/>
              <a:ext cx="49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6594" y="3980370"/>
            <a:ext cx="2714723" cy="2023772"/>
            <a:chOff x="1415562" y="2901462"/>
            <a:chExt cx="5064368" cy="3798276"/>
          </a:xfrm>
        </p:grpSpPr>
        <p:sp>
          <p:nvSpPr>
            <p:cNvPr id="26" name="Rectangle 25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188" y="1192854"/>
            <a:ext cx="747045" cy="74704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640536" y="133554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71363" y="1244351"/>
            <a:ext cx="514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would be best to use for packaging your cupcakes?</a:t>
            </a:r>
          </a:p>
        </p:txBody>
      </p:sp>
      <p:grpSp>
        <p:nvGrpSpPr>
          <p:cNvPr id="42" name="Group 31">
            <a:extLst>
              <a:ext uri="{FF2B5EF4-FFF2-40B4-BE49-F238E27FC236}">
                <a16:creationId xmlns:a16="http://schemas.microsoft.com/office/drawing/2014/main" id="{E5FBC722-FBCA-4C2F-B050-B003D70C48DB}"/>
              </a:ext>
            </a:extLst>
          </p:cNvPr>
          <p:cNvGrpSpPr>
            <a:grpSpLocks/>
          </p:cNvGrpSpPr>
          <p:nvPr/>
        </p:nvGrpSpPr>
        <p:grpSpPr bwMode="auto">
          <a:xfrm>
            <a:off x="5278569" y="4558398"/>
            <a:ext cx="2519456" cy="1385700"/>
            <a:chOff x="1363" y="1395"/>
            <a:chExt cx="2590" cy="1584"/>
          </a:xfrm>
        </p:grpSpPr>
        <p:sp>
          <p:nvSpPr>
            <p:cNvPr id="43" name="AutoShape 21">
              <a:extLst>
                <a:ext uri="{FF2B5EF4-FFF2-40B4-BE49-F238E27FC236}">
                  <a16:creationId xmlns:a16="http://schemas.microsoft.com/office/drawing/2014/main" id="{C0916B73-9233-4B7D-A29A-AF93A53FA48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37" y="1923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" name="AutoShape 27">
              <a:extLst>
                <a:ext uri="{FF2B5EF4-FFF2-40B4-BE49-F238E27FC236}">
                  <a16:creationId xmlns:a16="http://schemas.microsoft.com/office/drawing/2014/main" id="{241C351C-164D-4AA6-A0AA-5E169CEAB1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3458" y="1921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" name="Rectangle 13">
              <a:extLst>
                <a:ext uri="{FF2B5EF4-FFF2-40B4-BE49-F238E27FC236}">
                  <a16:creationId xmlns:a16="http://schemas.microsoft.com/office/drawing/2014/main" id="{FA4BF853-8C8B-45EA-8E7E-0C8EE74027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403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Rectangle 15">
              <a:extLst>
                <a:ext uri="{FF2B5EF4-FFF2-40B4-BE49-F238E27FC236}">
                  <a16:creationId xmlns:a16="http://schemas.microsoft.com/office/drawing/2014/main" id="{096D6710-37DF-408E-BF98-8D1696177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7" y="1395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Line 16">
              <a:extLst>
                <a:ext uri="{FF2B5EF4-FFF2-40B4-BE49-F238E27FC236}">
                  <a16:creationId xmlns:a16="http://schemas.microsoft.com/office/drawing/2014/main" id="{0CB0CD15-F2A8-4F17-A52D-52B35FEFD33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120000">
              <a:off x="3377" y="207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Line 18">
              <a:extLst>
                <a:ext uri="{FF2B5EF4-FFF2-40B4-BE49-F238E27FC236}">
                  <a16:creationId xmlns:a16="http://schemas.microsoft.com/office/drawing/2014/main" id="{980D561E-CA9E-446B-826C-BA10EE94630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480000" flipV="1">
              <a:off x="3377" y="2301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Line 19">
              <a:extLst>
                <a:ext uri="{FF2B5EF4-FFF2-40B4-BE49-F238E27FC236}">
                  <a16:creationId xmlns:a16="http://schemas.microsoft.com/office/drawing/2014/main" id="{ED1040E9-4080-4249-B71D-35234DFBFD2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9480000" flipH="1">
              <a:off x="1363" y="2079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Line 20">
              <a:extLst>
                <a:ext uri="{FF2B5EF4-FFF2-40B4-BE49-F238E27FC236}">
                  <a16:creationId xmlns:a16="http://schemas.microsoft.com/office/drawing/2014/main" id="{8A71E9DF-E77E-4452-9E40-A39AF15F0F6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2120000" flipH="1" flipV="1">
              <a:off x="1363" y="230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Line 23">
              <a:extLst>
                <a:ext uri="{FF2B5EF4-FFF2-40B4-BE49-F238E27FC236}">
                  <a16:creationId xmlns:a16="http://schemas.microsoft.com/office/drawing/2014/main" id="{5D7F6E43-7F13-4BC5-A688-C485DCFBE9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Line 24">
              <a:extLst>
                <a:ext uri="{FF2B5EF4-FFF2-40B4-BE49-F238E27FC236}">
                  <a16:creationId xmlns:a16="http://schemas.microsoft.com/office/drawing/2014/main" id="{8DC46CC6-7967-483A-A71A-BEF60B9DF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Line 25">
              <a:extLst>
                <a:ext uri="{FF2B5EF4-FFF2-40B4-BE49-F238E27FC236}">
                  <a16:creationId xmlns:a16="http://schemas.microsoft.com/office/drawing/2014/main" id="{D717534A-DAE9-408B-A98C-ABB803F9B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Line 26">
              <a:extLst>
                <a:ext uri="{FF2B5EF4-FFF2-40B4-BE49-F238E27FC236}">
                  <a16:creationId xmlns:a16="http://schemas.microsoft.com/office/drawing/2014/main" id="{DD2D8D50-D51A-4A19-A3A5-03F56B9A0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8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Line 28">
              <a:extLst>
                <a:ext uri="{FF2B5EF4-FFF2-40B4-BE49-F238E27FC236}">
                  <a16:creationId xmlns:a16="http://schemas.microsoft.com/office/drawing/2014/main" id="{B8D386EE-678F-49A5-B8A0-E4B197ACA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979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Line 29">
              <a:extLst>
                <a:ext uri="{FF2B5EF4-FFF2-40B4-BE49-F238E27FC236}">
                  <a16:creationId xmlns:a16="http://schemas.microsoft.com/office/drawing/2014/main" id="{2EE945E1-03AC-4356-BB30-C3E407B57D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32" y="1397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Rectangle 14">
              <a:extLst>
                <a:ext uri="{FF2B5EF4-FFF2-40B4-BE49-F238E27FC236}">
                  <a16:creationId xmlns:a16="http://schemas.microsoft.com/office/drawing/2014/main" id="{3DB12541-3173-4386-A80C-89D09F9A1D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71"/>
              <a:ext cx="1488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98AE53D-202D-4D27-8001-D3CB11615246}"/>
              </a:ext>
            </a:extLst>
          </p:cNvPr>
          <p:cNvGrpSpPr/>
          <p:nvPr/>
        </p:nvGrpSpPr>
        <p:grpSpPr>
          <a:xfrm>
            <a:off x="5601435" y="1792506"/>
            <a:ext cx="2510585" cy="2677253"/>
            <a:chOff x="4287968" y="2604036"/>
            <a:chExt cx="3479648" cy="3823143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100DF8E-765C-47A4-8730-66EBB71667F3}"/>
                </a:ext>
              </a:extLst>
            </p:cNvPr>
            <p:cNvSpPr/>
            <p:nvPr/>
          </p:nvSpPr>
          <p:spPr>
            <a:xfrm rot="5400000">
              <a:off x="4548008" y="4079063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6AD410E9-1ECE-436A-ADC7-8EE45AF524CB}"/>
                </a:ext>
              </a:extLst>
            </p:cNvPr>
            <p:cNvSpPr/>
            <p:nvPr/>
          </p:nvSpPr>
          <p:spPr>
            <a:xfrm rot="5400000">
              <a:off x="3678623" y="4079062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EEC129-CF74-41D0-9103-EAF5DCE4E9FC}"/>
                </a:ext>
              </a:extLst>
            </p:cNvPr>
            <p:cNvSpPr/>
            <p:nvPr/>
          </p:nvSpPr>
          <p:spPr>
            <a:xfrm rot="5400000">
              <a:off x="5417393" y="4079062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F600FE2E-8ACF-4BD0-90C0-B83B27113766}"/>
                </a:ext>
              </a:extLst>
            </p:cNvPr>
            <p:cNvSpPr/>
            <p:nvPr/>
          </p:nvSpPr>
          <p:spPr>
            <a:xfrm rot="5400000">
              <a:off x="6287832" y="4079064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AB19940B-B7E1-4D56-A79E-CCC661AA8F14}"/>
                </a:ext>
              </a:extLst>
            </p:cNvPr>
            <p:cNvSpPr/>
            <p:nvPr/>
          </p:nvSpPr>
          <p:spPr>
            <a:xfrm>
              <a:off x="5158408" y="2604036"/>
              <a:ext cx="868330" cy="868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EEE985-C038-4D80-9DFD-3219D50B9E69}"/>
                </a:ext>
              </a:extLst>
            </p:cNvPr>
            <p:cNvSpPr/>
            <p:nvPr/>
          </p:nvSpPr>
          <p:spPr>
            <a:xfrm>
              <a:off x="6028848" y="5558849"/>
              <a:ext cx="868330" cy="868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350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26"/>
    </mc:Choice>
    <mc:Fallback xmlns="">
      <p:transition spd="slow" advTm="453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0" grpId="0"/>
      <p:bldP spid="4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04B8C0-629C-49B1-A608-7E8C57DF1A81}"/>
              </a:ext>
            </a:extLst>
          </p:cNvPr>
          <p:cNvSpPr txBox="1"/>
          <p:nvPr/>
        </p:nvSpPr>
        <p:spPr>
          <a:xfrm>
            <a:off x="6270760" y="435474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Nets of 3-D shapes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 rot="2700000">
            <a:off x="526978" y="1730654"/>
            <a:ext cx="2538172" cy="2541866"/>
            <a:chOff x="2199" y="1480"/>
            <a:chExt cx="1361" cy="1363"/>
          </a:xfrm>
        </p:grpSpPr>
        <p:sp>
          <p:nvSpPr>
            <p:cNvPr id="7" name="Freeform 15"/>
            <p:cNvSpPr>
              <a:spLocks/>
            </p:cNvSpPr>
            <p:nvPr/>
          </p:nvSpPr>
          <p:spPr bwMode="auto">
            <a:xfrm>
              <a:off x="2199" y="1480"/>
              <a:ext cx="1361" cy="1363"/>
            </a:xfrm>
            <a:custGeom>
              <a:avLst/>
              <a:gdLst/>
              <a:ahLst/>
              <a:cxnLst>
                <a:cxn ang="0">
                  <a:pos x="680" y="0"/>
                </a:cxn>
                <a:cxn ang="0">
                  <a:pos x="432" y="425"/>
                </a:cxn>
                <a:cxn ang="0">
                  <a:pos x="0" y="684"/>
                </a:cxn>
                <a:cxn ang="0">
                  <a:pos x="428" y="929"/>
                </a:cxn>
                <a:cxn ang="0">
                  <a:pos x="682" y="1363"/>
                </a:cxn>
                <a:cxn ang="0">
                  <a:pos x="932" y="929"/>
                </a:cxn>
                <a:cxn ang="0">
                  <a:pos x="1361" y="684"/>
                </a:cxn>
                <a:cxn ang="0">
                  <a:pos x="927" y="427"/>
                </a:cxn>
                <a:cxn ang="0">
                  <a:pos x="680" y="0"/>
                </a:cxn>
              </a:cxnLst>
              <a:rect l="0" t="0" r="r" b="b"/>
              <a:pathLst>
                <a:path w="1361" h="1363">
                  <a:moveTo>
                    <a:pt x="680" y="0"/>
                  </a:moveTo>
                  <a:lnTo>
                    <a:pt x="432" y="425"/>
                  </a:lnTo>
                  <a:lnTo>
                    <a:pt x="0" y="684"/>
                  </a:lnTo>
                  <a:lnTo>
                    <a:pt x="428" y="929"/>
                  </a:lnTo>
                  <a:lnTo>
                    <a:pt x="682" y="1363"/>
                  </a:lnTo>
                  <a:lnTo>
                    <a:pt x="932" y="929"/>
                  </a:lnTo>
                  <a:lnTo>
                    <a:pt x="1361" y="684"/>
                  </a:lnTo>
                  <a:lnTo>
                    <a:pt x="927" y="427"/>
                  </a:lnTo>
                  <a:lnTo>
                    <a:pt x="680" y="0"/>
                  </a:lnTo>
                  <a:close/>
                </a:path>
              </a:pathLst>
            </a:custGeom>
            <a:solidFill>
              <a:schemeClr val="bg1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631" y="1912"/>
              <a:ext cx="499" cy="49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5278569" y="4558398"/>
            <a:ext cx="2519456" cy="1385700"/>
            <a:chOff x="1363" y="1395"/>
            <a:chExt cx="2590" cy="1584"/>
          </a:xfrm>
        </p:grpSpPr>
        <p:sp>
          <p:nvSpPr>
            <p:cNvPr id="10" name="AutoShape 21"/>
            <p:cNvSpPr>
              <a:spLocks noChangeArrowheads="1"/>
            </p:cNvSpPr>
            <p:nvPr/>
          </p:nvSpPr>
          <p:spPr bwMode="auto">
            <a:xfrm rot="-5400000">
              <a:off x="1437" y="1923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AutoShape 27"/>
            <p:cNvSpPr>
              <a:spLocks noChangeArrowheads="1"/>
            </p:cNvSpPr>
            <p:nvPr/>
          </p:nvSpPr>
          <p:spPr bwMode="auto">
            <a:xfrm rot="5400000" flipH="1">
              <a:off x="3458" y="1921"/>
              <a:ext cx="433" cy="53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1920" y="2403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1777" y="1395"/>
              <a:ext cx="1488" cy="576"/>
            </a:xfrm>
            <a:prstGeom prst="rect">
              <a:avLst/>
            </a:prstGeom>
            <a:solidFill>
              <a:schemeClr val="bg1"/>
            </a:solidFill>
            <a:ln w="28575">
              <a:noFill/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rot="12120000">
              <a:off x="3377" y="2074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 rot="9480000" flipV="1">
              <a:off x="3377" y="2301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 rot="9480000" flipH="1">
              <a:off x="1363" y="2079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 rot="12120000" flipH="1" flipV="1">
              <a:off x="1363" y="2302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Line 23"/>
            <p:cNvSpPr>
              <a:spLocks noChangeShapeType="1"/>
            </p:cNvSpPr>
            <p:nvPr/>
          </p:nvSpPr>
          <p:spPr bwMode="auto">
            <a:xfrm>
              <a:off x="1920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1920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>
              <a:off x="3408" y="1395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>
              <a:off x="3408" y="2403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28"/>
            <p:cNvSpPr>
              <a:spLocks noChangeShapeType="1"/>
            </p:cNvSpPr>
            <p:nvPr/>
          </p:nvSpPr>
          <p:spPr bwMode="auto">
            <a:xfrm>
              <a:off x="1920" y="2979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Line 29"/>
            <p:cNvSpPr>
              <a:spLocks noChangeShapeType="1"/>
            </p:cNvSpPr>
            <p:nvPr/>
          </p:nvSpPr>
          <p:spPr bwMode="auto">
            <a:xfrm>
              <a:off x="1932" y="1397"/>
              <a:ext cx="14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1920" y="1971"/>
              <a:ext cx="1488" cy="4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196594" y="3980370"/>
            <a:ext cx="2714723" cy="2023772"/>
            <a:chOff x="1415562" y="2901462"/>
            <a:chExt cx="5064368" cy="3798276"/>
          </a:xfrm>
        </p:grpSpPr>
        <p:sp>
          <p:nvSpPr>
            <p:cNvPr id="26" name="Rectangle 25"/>
            <p:cNvSpPr/>
            <p:nvPr/>
          </p:nvSpPr>
          <p:spPr>
            <a:xfrm>
              <a:off x="1415562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81654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81654" y="5433646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681654" y="2901462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47746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213838" y="4167554"/>
              <a:ext cx="1266092" cy="12660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01435" y="1792506"/>
            <a:ext cx="2510585" cy="2677253"/>
            <a:chOff x="4287968" y="2604036"/>
            <a:chExt cx="3479648" cy="3823143"/>
          </a:xfrm>
        </p:grpSpPr>
        <p:sp>
          <p:nvSpPr>
            <p:cNvPr id="33" name="Rectangle 32"/>
            <p:cNvSpPr/>
            <p:nvPr/>
          </p:nvSpPr>
          <p:spPr>
            <a:xfrm rot="5400000">
              <a:off x="4548008" y="4079063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tangle 33"/>
            <p:cNvSpPr/>
            <p:nvPr/>
          </p:nvSpPr>
          <p:spPr>
            <a:xfrm rot="5400000">
              <a:off x="3678623" y="4079062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 rot="5400000">
              <a:off x="5417393" y="4079062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ectangle 35"/>
            <p:cNvSpPr/>
            <p:nvPr/>
          </p:nvSpPr>
          <p:spPr>
            <a:xfrm rot="5400000">
              <a:off x="6287832" y="4079064"/>
              <a:ext cx="2089130" cy="87043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158408" y="2604036"/>
              <a:ext cx="868330" cy="868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028848" y="5558849"/>
              <a:ext cx="868330" cy="86833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66" y="1934330"/>
            <a:ext cx="1871176" cy="1871176"/>
          </a:xfrm>
          <a:prstGeom prst="rect">
            <a:avLst/>
          </a:prstGeom>
        </p:spPr>
      </p:pic>
      <p:sp>
        <p:nvSpPr>
          <p:cNvPr id="43" name="Cube 42"/>
          <p:cNvSpPr/>
          <p:nvPr/>
        </p:nvSpPr>
        <p:spPr>
          <a:xfrm>
            <a:off x="5732175" y="2616061"/>
            <a:ext cx="2246064" cy="1099039"/>
          </a:xfrm>
          <a:prstGeom prst="cub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601" y="4282104"/>
            <a:ext cx="1376244" cy="137624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71171" y="4337221"/>
            <a:ext cx="1532336" cy="1852654"/>
          </a:xfrm>
          <a:prstGeom prst="rect">
            <a:avLst/>
          </a:prstGeom>
        </p:spPr>
      </p:pic>
      <p:sp>
        <p:nvSpPr>
          <p:cNvPr id="46" name="Oval 45"/>
          <p:cNvSpPr/>
          <p:nvPr/>
        </p:nvSpPr>
        <p:spPr>
          <a:xfrm>
            <a:off x="5521943" y="2156339"/>
            <a:ext cx="2620256" cy="19803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9249A0F-F580-480E-AED7-9BD67D3D4FEB}"/>
              </a:ext>
            </a:extLst>
          </p:cNvPr>
          <p:cNvSpPr txBox="1"/>
          <p:nvPr/>
        </p:nvSpPr>
        <p:spPr>
          <a:xfrm>
            <a:off x="871363" y="796148"/>
            <a:ext cx="576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3-D shapes will these nets form?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55EAD2-C31A-41ED-A728-6DA078AC9FC9}"/>
              </a:ext>
            </a:extLst>
          </p:cNvPr>
          <p:cNvSpPr txBox="1"/>
          <p:nvPr/>
        </p:nvSpPr>
        <p:spPr>
          <a:xfrm>
            <a:off x="871363" y="1244351"/>
            <a:ext cx="51444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would be best to use for packaging your cupcakes?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694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99"/>
    </mc:Choice>
    <mc:Fallback xmlns="">
      <p:transition spd="slow" advTm="338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58D6F2C-1140-4FD3-868C-A9F7ABD81398}"/>
              </a:ext>
            </a:extLst>
          </p:cNvPr>
          <p:cNvSpPr txBox="1"/>
          <p:nvPr/>
        </p:nvSpPr>
        <p:spPr>
          <a:xfrm>
            <a:off x="6275934" y="515993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Area, perimeter and volume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56" y="1012317"/>
            <a:ext cx="1325168" cy="125263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770464" y="1158527"/>
            <a:ext cx="12227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7880" y="515992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length and width is 6 cm.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5026" y="2547057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want to put 4 cupcakes in a box.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07458" y="3004016"/>
            <a:ext cx="51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area of the base of the box?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75889" y="847625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0655" y="3704067"/>
            <a:ext cx="1325168" cy="10355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351" y="3736366"/>
            <a:ext cx="1325168" cy="10355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265" y="4602894"/>
            <a:ext cx="1325168" cy="10355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0067" y="4617948"/>
            <a:ext cx="1325168" cy="103553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090656" y="3605387"/>
            <a:ext cx="2434580" cy="21574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30368" y="5562226"/>
            <a:ext cx="832233" cy="1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4439697" y="5562634"/>
            <a:ext cx="858822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93743" y="5506218"/>
            <a:ext cx="5351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637597" y="5506218"/>
            <a:ext cx="572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cm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061699" y="5521607"/>
            <a:ext cx="66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131471" y="5521607"/>
            <a:ext cx="543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07204" y="5521607"/>
            <a:ext cx="564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cxnSp>
        <p:nvCxnSpPr>
          <p:cNvPr id="42" name="Straight Arrow Connector 41"/>
          <p:cNvCxnSpPr>
            <a:cxnSpLocks/>
          </p:cNvCxnSpPr>
          <p:nvPr/>
        </p:nvCxnSpPr>
        <p:spPr>
          <a:xfrm>
            <a:off x="3122368" y="5860116"/>
            <a:ext cx="2402867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63908" y="5833341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cm</a:t>
            </a:r>
          </a:p>
        </p:txBody>
      </p:sp>
      <p:cxnSp>
        <p:nvCxnSpPr>
          <p:cNvPr id="45" name="Straight Arrow Connector 44"/>
          <p:cNvCxnSpPr>
            <a:cxnSpLocks/>
          </p:cNvCxnSpPr>
          <p:nvPr/>
        </p:nvCxnSpPr>
        <p:spPr>
          <a:xfrm flipV="1">
            <a:off x="5631329" y="3605387"/>
            <a:ext cx="0" cy="215003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575333" y="4416400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881385" y="5431648"/>
                <a:ext cx="2757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18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18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324 cm</a:t>
                </a:r>
                <a:r>
                  <a:rPr lang="en-GB" sz="2000" dirty="0">
                    <a:cs typeface="Times New Roman" panose="02020603050405020304" pitchFamily="18" charset="0"/>
                  </a:rPr>
                  <a:t>²</a:t>
                </a:r>
                <a:endParaRPr lang="en-GB" sz="2000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1385" y="5431648"/>
                <a:ext cx="2757040" cy="400110"/>
              </a:xfrm>
              <a:prstGeom prst="rect">
                <a:avLst/>
              </a:prstGeom>
              <a:blipFill>
                <a:blip r:embed="rId7"/>
                <a:stretch>
                  <a:fillRect l="-2434" t="-7576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3EFB05-4035-49AC-B8F9-3FFD833A6683}"/>
              </a:ext>
            </a:extLst>
          </p:cNvPr>
          <p:cNvCxnSpPr>
            <a:cxnSpLocks/>
          </p:cNvCxnSpPr>
          <p:nvPr/>
        </p:nvCxnSpPr>
        <p:spPr>
          <a:xfrm>
            <a:off x="2681303" y="1150994"/>
            <a:ext cx="0" cy="9785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BC13736-8809-4D91-BBDC-064151CD81C4}"/>
              </a:ext>
            </a:extLst>
          </p:cNvPr>
          <p:cNvSpPr txBox="1"/>
          <p:nvPr/>
        </p:nvSpPr>
        <p:spPr>
          <a:xfrm>
            <a:off x="2045641" y="1455599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5182" y="1144363"/>
            <a:ext cx="1325168" cy="10355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69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12"/>
    </mc:Choice>
    <mc:Fallback xmlns="">
      <p:transition spd="slow" advTm="103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7 L 0.03247 -3.7037E-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8" grpId="0" animBg="1"/>
      <p:bldP spid="36" grpId="0"/>
      <p:bldP spid="36" grpId="1"/>
      <p:bldP spid="37" grpId="0"/>
      <p:bldP spid="37" grpId="1"/>
      <p:bldP spid="38" grpId="0"/>
      <p:bldP spid="38" grpId="1"/>
      <p:bldP spid="40" grpId="0"/>
      <p:bldP spid="40" grpId="1"/>
      <p:bldP spid="41" grpId="0"/>
      <p:bldP spid="41" grpId="1"/>
      <p:bldP spid="44" grpId="0"/>
      <p:bldP spid="48" grpId="0"/>
      <p:bldP spid="49" grpId="0"/>
      <p:bldP spid="3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5026" y="2362121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We want to put 6 cupcakes in a box.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1052" y="3098143"/>
            <a:ext cx="471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is the area of base of the box?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241483"/>
            <a:ext cx="747045" cy="74704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15279" y="5384172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766" y="3730517"/>
            <a:ext cx="1325168" cy="103553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12" y="3723722"/>
            <a:ext cx="1325168" cy="10355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6916" y="3716976"/>
            <a:ext cx="1325168" cy="10355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462" y="4618634"/>
            <a:ext cx="1325168" cy="10355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12" y="4640403"/>
            <a:ext cx="1325168" cy="103553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8220" y="4633657"/>
            <a:ext cx="1325168" cy="10355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190133" y="2730132"/>
            <a:ext cx="7525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Remember to leave 2 cm either side of the cupcake.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605766" y="3646429"/>
            <a:ext cx="3552263" cy="2124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622737" y="5516325"/>
            <a:ext cx="70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88687" y="5500936"/>
            <a:ext cx="70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70507" y="5516325"/>
            <a:ext cx="70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56603" y="5500936"/>
            <a:ext cx="70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96834" y="5516325"/>
            <a:ext cx="70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35628" y="5500936"/>
            <a:ext cx="709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6 cm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41274" y="5516325"/>
            <a:ext cx="7092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2"/>
                </a:solidFill>
              </a:rPr>
              <a:t>2 cm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689898" y="5863806"/>
            <a:ext cx="346813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062681" y="5808401"/>
            <a:ext cx="9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26 cm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2451733" y="3681915"/>
            <a:ext cx="0" cy="205362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710948" y="4460154"/>
            <a:ext cx="9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18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779509" y="1620794"/>
                <a:ext cx="2757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26 </a:t>
                </a:r>
                <a14:m>
                  <m:oMath xmlns:m="http://schemas.openxmlformats.org/officeDocument/2006/math">
                    <m:r>
                      <a:rPr lang="en-GB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000" dirty="0"/>
                  <a:t> 18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000" dirty="0"/>
                  <a:t> 468 cm</a:t>
                </a:r>
                <a:r>
                  <a:rPr lang="en-GB" sz="2000" dirty="0">
                    <a:cs typeface="Times New Roman" panose="02020603050405020304" pitchFamily="18" charset="0"/>
                  </a:rPr>
                  <a:t>²</a:t>
                </a:r>
                <a:endParaRPr lang="en-GB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9509" y="1620794"/>
                <a:ext cx="2757040" cy="400110"/>
              </a:xfrm>
              <a:prstGeom prst="rect">
                <a:avLst/>
              </a:prstGeom>
              <a:blipFill>
                <a:blip r:embed="rId7"/>
                <a:stretch>
                  <a:fillRect l="-2212" t="-9091" b="-257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07880" y="515992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length and width is 6 cm.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0A4B32-C0C8-41DC-85E2-FD5BE513E1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756" y="1012317"/>
            <a:ext cx="1325168" cy="125263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D2BDCC5-A404-49E0-AB8B-71FE51ED6B85}"/>
              </a:ext>
            </a:extLst>
          </p:cNvPr>
          <p:cNvCxnSpPr/>
          <p:nvPr/>
        </p:nvCxnSpPr>
        <p:spPr>
          <a:xfrm>
            <a:off x="2770464" y="1158527"/>
            <a:ext cx="1222725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3ECE9CA-0468-4E69-A1E6-A7876C1297DF}"/>
              </a:ext>
            </a:extLst>
          </p:cNvPr>
          <p:cNvSpPr txBox="1"/>
          <p:nvPr/>
        </p:nvSpPr>
        <p:spPr>
          <a:xfrm>
            <a:off x="3075889" y="847625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F59F94B-3C7E-4CC6-A770-1B4D78A59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488" y="1090936"/>
            <a:ext cx="1551860" cy="1212681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D1D6F6D8-A86F-4E7A-AD91-B3C1ECB4FCF0}"/>
              </a:ext>
            </a:extLst>
          </p:cNvPr>
          <p:cNvCxnSpPr>
            <a:cxnSpLocks/>
          </p:cNvCxnSpPr>
          <p:nvPr/>
        </p:nvCxnSpPr>
        <p:spPr>
          <a:xfrm>
            <a:off x="2681303" y="1150994"/>
            <a:ext cx="0" cy="97859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4DA78ED2-01EE-4CF1-AF1A-8B1DBF8E4E6A}"/>
              </a:ext>
            </a:extLst>
          </p:cNvPr>
          <p:cNvSpPr txBox="1"/>
          <p:nvPr/>
        </p:nvSpPr>
        <p:spPr>
          <a:xfrm>
            <a:off x="2045641" y="1455599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501"/>
    </mc:Choice>
    <mc:Fallback xmlns="">
      <p:transition spd="slow" advTm="755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0" grpId="1"/>
      <p:bldP spid="21" grpId="0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  <p:bldP spid="33" grpId="0"/>
      <p:bldP spid="36" grpId="0"/>
      <p:bldP spid="3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58D6F2C-1140-4FD3-868C-A9F7ABD81398}"/>
              </a:ext>
            </a:extLst>
          </p:cNvPr>
          <p:cNvSpPr txBox="1"/>
          <p:nvPr/>
        </p:nvSpPr>
        <p:spPr>
          <a:xfrm>
            <a:off x="6275934" y="515993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Area, perimeter and volume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58" y="1201479"/>
            <a:ext cx="1325168" cy="1176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7880" y="515992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length and width of a cupcake is 6 cm.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69" y="1033644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2835928" y="1348735"/>
            <a:ext cx="888538" cy="61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7880" y="2535113"/>
            <a:ext cx="418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height of a cupcake is 7 cm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6450" y="1624376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CEEEC-7A83-48CA-A2D7-FDF21FF2D493}"/>
              </a:ext>
            </a:extLst>
          </p:cNvPr>
          <p:cNvSpPr txBox="1"/>
          <p:nvPr/>
        </p:nvSpPr>
        <p:spPr>
          <a:xfrm>
            <a:off x="707880" y="3041463"/>
            <a:ext cx="607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tall does the box need to be?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6CEEEC-7A83-48CA-A2D7-FDF21FF2D493}"/>
              </a:ext>
            </a:extLst>
          </p:cNvPr>
          <p:cNvSpPr txBox="1"/>
          <p:nvPr/>
        </p:nvSpPr>
        <p:spPr>
          <a:xfrm>
            <a:off x="5453060" y="3038108"/>
            <a:ext cx="1311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9 cm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6CEEEC-7A83-48CA-A2D7-FDF21FF2D493}"/>
              </a:ext>
            </a:extLst>
          </p:cNvPr>
          <p:cNvSpPr txBox="1"/>
          <p:nvPr/>
        </p:nvSpPr>
        <p:spPr>
          <a:xfrm>
            <a:off x="707880" y="3547813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are 4 cupcakes in the box, </a:t>
            </a:r>
          </a:p>
          <a:p>
            <a:r>
              <a:rPr lang="en-GB" sz="2400" dirty="0"/>
              <a:t>what is the volume of the box?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780" y="3690746"/>
            <a:ext cx="1325168" cy="11764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461" y="3697476"/>
            <a:ext cx="1325168" cy="117642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672" y="4468208"/>
            <a:ext cx="1325168" cy="117642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667" y="4450598"/>
            <a:ext cx="1325168" cy="117642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5453060" y="3670230"/>
            <a:ext cx="2232000" cy="20664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287372" y="4525396"/>
                <a:ext cx="2757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18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18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324 cm</a:t>
                </a:r>
                <a:r>
                  <a:rPr lang="en-GB" sz="2400" dirty="0">
                    <a:cs typeface="Times New Roman" panose="02020603050405020304" pitchFamily="18" charset="0"/>
                  </a:rPr>
                  <a:t>²</a:t>
                </a:r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72" y="4525396"/>
                <a:ext cx="2757040" cy="461665"/>
              </a:xfrm>
              <a:prstGeom prst="rect">
                <a:avLst/>
              </a:prstGeom>
              <a:blipFill>
                <a:blip r:embed="rId6"/>
                <a:stretch>
                  <a:fillRect l="-3319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60123" y="5036189"/>
                <a:ext cx="125447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324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/>
                  <a:t> 9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0123" y="5036189"/>
                <a:ext cx="1254477" cy="461665"/>
              </a:xfrm>
              <a:prstGeom prst="rect">
                <a:avLst/>
              </a:prstGeom>
              <a:blipFill>
                <a:blip r:embed="rId7"/>
                <a:stretch>
                  <a:fillRect l="-776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33323" y="5028112"/>
                <a:ext cx="2424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2,916 cm³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3323" y="5028112"/>
                <a:ext cx="242431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520" y="1348735"/>
            <a:ext cx="866791" cy="598591"/>
          </a:xfrm>
          <a:prstGeom prst="rect">
            <a:avLst/>
          </a:prstGeom>
        </p:spPr>
      </p:pic>
      <p:sp>
        <p:nvSpPr>
          <p:cNvPr id="29" name="Rounded Rectangular Callout 28"/>
          <p:cNvSpPr/>
          <p:nvPr/>
        </p:nvSpPr>
        <p:spPr>
          <a:xfrm>
            <a:off x="4622801" y="1247740"/>
            <a:ext cx="2815770" cy="995450"/>
          </a:xfrm>
          <a:prstGeom prst="wedgeRoundRectCallout">
            <a:avLst>
              <a:gd name="adj1" fmla="val 61412"/>
              <a:gd name="adj2" fmla="val 17337"/>
              <a:gd name="adj3" fmla="val 16667"/>
            </a:avLst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We don’t want squashed cupcakes!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FE0741-FEFE-441B-A012-AF67A708A5BA}"/>
              </a:ext>
            </a:extLst>
          </p:cNvPr>
          <p:cNvCxnSpPr>
            <a:cxnSpLocks/>
          </p:cNvCxnSpPr>
          <p:nvPr/>
        </p:nvCxnSpPr>
        <p:spPr>
          <a:xfrm flipV="1">
            <a:off x="3836450" y="1362773"/>
            <a:ext cx="2390" cy="8804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18649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734"/>
    </mc:Choice>
    <mc:Fallback xmlns="">
      <p:transition spd="slow" advTm="727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23" grpId="0" animBg="1"/>
      <p:bldP spid="24" grpId="0"/>
      <p:bldP spid="25" grpId="0"/>
      <p:bldP spid="26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5759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229" y="54771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7880" y="2535113"/>
            <a:ext cx="4187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height of a cupcake is 7 cm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7880" y="515992"/>
            <a:ext cx="6570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length and width of a cupcake is 6 cm.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6CEEEC-7A83-48CA-A2D7-FDF21FF2D493}"/>
              </a:ext>
            </a:extLst>
          </p:cNvPr>
          <p:cNvSpPr txBox="1"/>
          <p:nvPr/>
        </p:nvSpPr>
        <p:spPr>
          <a:xfrm>
            <a:off x="707880" y="3440554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are 6 cupcakes in the box, what is the volume of the box?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CEEEC-7A83-48CA-A2D7-FDF21FF2D493}"/>
              </a:ext>
            </a:extLst>
          </p:cNvPr>
          <p:cNvSpPr txBox="1"/>
          <p:nvPr/>
        </p:nvSpPr>
        <p:spPr>
          <a:xfrm>
            <a:off x="707880" y="4669287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there are 8 cupcakes in the box, what is the volume of the box?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41626" y="3809886"/>
            <a:ext cx="222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4,212 cm³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41626" y="5029706"/>
            <a:ext cx="222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5,508 cm³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62F45B2-622E-40D6-820D-7F8526677A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6458" y="1201479"/>
            <a:ext cx="1325168" cy="11764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748C0F9-9B21-4793-AC9D-AB30E7ACBAE7}"/>
              </a:ext>
            </a:extLst>
          </p:cNvPr>
          <p:cNvSpPr txBox="1"/>
          <p:nvPr/>
        </p:nvSpPr>
        <p:spPr>
          <a:xfrm>
            <a:off x="2987869" y="1033644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6 cm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D08013-1A8F-464B-9BB3-8F2289DFA670}"/>
              </a:ext>
            </a:extLst>
          </p:cNvPr>
          <p:cNvSpPr txBox="1"/>
          <p:nvPr/>
        </p:nvSpPr>
        <p:spPr>
          <a:xfrm>
            <a:off x="3836450" y="1709041"/>
            <a:ext cx="112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7 cm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854A4FD-458F-4C67-A9A3-E5D01EC76018}"/>
              </a:ext>
            </a:extLst>
          </p:cNvPr>
          <p:cNvCxnSpPr>
            <a:cxnSpLocks/>
          </p:cNvCxnSpPr>
          <p:nvPr/>
        </p:nvCxnSpPr>
        <p:spPr>
          <a:xfrm flipV="1">
            <a:off x="2835928" y="1348735"/>
            <a:ext cx="888538" cy="6112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C90E85F-42EC-475D-B569-96A89FA4CAEA}"/>
              </a:ext>
            </a:extLst>
          </p:cNvPr>
          <p:cNvCxnSpPr>
            <a:cxnSpLocks/>
          </p:cNvCxnSpPr>
          <p:nvPr/>
        </p:nvCxnSpPr>
        <p:spPr>
          <a:xfrm flipV="1">
            <a:off x="3836450" y="1362773"/>
            <a:ext cx="2390" cy="880417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921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28"/>
    </mc:Choice>
    <mc:Fallback xmlns="">
      <p:transition spd="slow" advTm="41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50661"/>
              </p:ext>
            </p:extLst>
          </p:nvPr>
        </p:nvGraphicFramePr>
        <p:xfrm>
          <a:off x="1615463" y="2097120"/>
          <a:ext cx="5244862" cy="4007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633">
                  <a:extLst>
                    <a:ext uri="{9D8B030D-6E8A-4147-A177-3AD203B41FA5}">
                      <a16:colId xmlns:a16="http://schemas.microsoft.com/office/drawing/2014/main" val="27684010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413601283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382385530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047942256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48125642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408780408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826592724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41856906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28289581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730862741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325014649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2330530465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739400097"/>
                    </a:ext>
                  </a:extLst>
                </a:gridCol>
                <a:gridCol w="374633">
                  <a:extLst>
                    <a:ext uri="{9D8B030D-6E8A-4147-A177-3AD203B41FA5}">
                      <a16:colId xmlns:a16="http://schemas.microsoft.com/office/drawing/2014/main" val="1805559989"/>
                    </a:ext>
                  </a:extLst>
                </a:gridCol>
              </a:tblGrid>
              <a:tr h="3521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122095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964497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273589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674951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81827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421938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535873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388828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2011016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650771"/>
                  </a:ext>
                </a:extLst>
              </a:tr>
              <a:tr h="352100"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0000" marR="90000" marT="45000" marB="45000">
                    <a:lnL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5597353"/>
                  </a:ext>
                </a:extLst>
              </a:tr>
            </a:tbl>
          </a:graphicData>
        </a:graphic>
      </p:graphicFrame>
      <p:sp>
        <p:nvSpPr>
          <p:cNvPr id="4" name="Cube 3"/>
          <p:cNvSpPr/>
          <p:nvPr/>
        </p:nvSpPr>
        <p:spPr>
          <a:xfrm>
            <a:off x="2977565" y="361338"/>
            <a:ext cx="2246064" cy="1099039"/>
          </a:xfrm>
          <a:prstGeom prst="cub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7565" y="1530714"/>
            <a:ext cx="1966037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1305" y="1460377"/>
            <a:ext cx="1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 cm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020310" y="1258151"/>
            <a:ext cx="212111" cy="246186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39201" y="1251525"/>
            <a:ext cx="114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cm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76381" y="361338"/>
            <a:ext cx="0" cy="811822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601" y="536416"/>
            <a:ext cx="119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 cm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37923" y="388131"/>
            <a:ext cx="279013" cy="1068868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  <a:gd name="connsiteX0" fmla="*/ 0 w 281354"/>
              <a:gd name="connsiteY0" fmla="*/ 246185 h 1084044"/>
              <a:gd name="connsiteX1" fmla="*/ 2407 w 281354"/>
              <a:gd name="connsiteY1" fmla="*/ 1084044 h 1084044"/>
              <a:gd name="connsiteX2" fmla="*/ 281354 w 281354"/>
              <a:gd name="connsiteY2" fmla="*/ 817685 h 1084044"/>
              <a:gd name="connsiteX3" fmla="*/ 281354 w 281354"/>
              <a:gd name="connsiteY3" fmla="*/ 0 h 1084044"/>
              <a:gd name="connsiteX4" fmla="*/ 0 w 281354"/>
              <a:gd name="connsiteY4" fmla="*/ 246185 h 1084044"/>
              <a:gd name="connsiteX0" fmla="*/ 9020 w 278991"/>
              <a:gd name="connsiteY0" fmla="*/ 265156 h 1084044"/>
              <a:gd name="connsiteX1" fmla="*/ 44 w 278991"/>
              <a:gd name="connsiteY1" fmla="*/ 1084044 h 1084044"/>
              <a:gd name="connsiteX2" fmla="*/ 278991 w 278991"/>
              <a:gd name="connsiteY2" fmla="*/ 817685 h 1084044"/>
              <a:gd name="connsiteX3" fmla="*/ 278991 w 278991"/>
              <a:gd name="connsiteY3" fmla="*/ 0 h 1084044"/>
              <a:gd name="connsiteX4" fmla="*/ 9020 w 278991"/>
              <a:gd name="connsiteY4" fmla="*/ 265156 h 1084044"/>
              <a:gd name="connsiteX0" fmla="*/ 9020 w 278991"/>
              <a:gd name="connsiteY0" fmla="*/ 249980 h 1068868"/>
              <a:gd name="connsiteX1" fmla="*/ 44 w 278991"/>
              <a:gd name="connsiteY1" fmla="*/ 1068868 h 1068868"/>
              <a:gd name="connsiteX2" fmla="*/ 278991 w 278991"/>
              <a:gd name="connsiteY2" fmla="*/ 802509 h 1068868"/>
              <a:gd name="connsiteX3" fmla="*/ 278991 w 278991"/>
              <a:gd name="connsiteY3" fmla="*/ 0 h 1068868"/>
              <a:gd name="connsiteX4" fmla="*/ 9020 w 278991"/>
              <a:gd name="connsiteY4" fmla="*/ 249980 h 1068868"/>
              <a:gd name="connsiteX0" fmla="*/ 5248 w 279013"/>
              <a:gd name="connsiteY0" fmla="*/ 234804 h 1068868"/>
              <a:gd name="connsiteX1" fmla="*/ 66 w 279013"/>
              <a:gd name="connsiteY1" fmla="*/ 1068868 h 1068868"/>
              <a:gd name="connsiteX2" fmla="*/ 279013 w 279013"/>
              <a:gd name="connsiteY2" fmla="*/ 802509 h 1068868"/>
              <a:gd name="connsiteX3" fmla="*/ 279013 w 279013"/>
              <a:gd name="connsiteY3" fmla="*/ 0 h 1068868"/>
              <a:gd name="connsiteX4" fmla="*/ 5248 w 279013"/>
              <a:gd name="connsiteY4" fmla="*/ 234804 h 1068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013" h="1068868">
                <a:moveTo>
                  <a:pt x="5248" y="234804"/>
                </a:moveTo>
                <a:cubicBezTo>
                  <a:pt x="6050" y="514090"/>
                  <a:pt x="-736" y="789582"/>
                  <a:pt x="66" y="1068868"/>
                </a:cubicBezTo>
                <a:lnTo>
                  <a:pt x="279013" y="802509"/>
                </a:lnTo>
                <a:lnTo>
                  <a:pt x="279013" y="0"/>
                </a:lnTo>
                <a:lnTo>
                  <a:pt x="5248" y="234804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501663" y="4282705"/>
            <a:ext cx="7473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237628" y="3192459"/>
            <a:ext cx="0" cy="1090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494075" y="3192459"/>
            <a:ext cx="747347" cy="109024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Rectangle 14"/>
          <p:cNvSpPr/>
          <p:nvPr/>
        </p:nvSpPr>
        <p:spPr>
          <a:xfrm>
            <a:off x="2972314" y="633898"/>
            <a:ext cx="1966038" cy="82647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989387" y="4282705"/>
            <a:ext cx="15122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80593" y="3192459"/>
            <a:ext cx="0" cy="1090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980593" y="3192459"/>
            <a:ext cx="1512275" cy="109024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9" name="Rectangle 18"/>
          <p:cNvSpPr/>
          <p:nvPr/>
        </p:nvSpPr>
        <p:spPr>
          <a:xfrm>
            <a:off x="1980593" y="4282706"/>
            <a:ext cx="1512275" cy="7297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0" name="Freeform 19"/>
          <p:cNvSpPr/>
          <p:nvPr/>
        </p:nvSpPr>
        <p:spPr>
          <a:xfrm>
            <a:off x="2974125" y="361337"/>
            <a:ext cx="2250831" cy="272561"/>
          </a:xfrm>
          <a:custGeom>
            <a:avLst/>
            <a:gdLst>
              <a:gd name="connsiteX0" fmla="*/ 0 w 2250831"/>
              <a:gd name="connsiteY0" fmla="*/ 272561 h 272561"/>
              <a:gd name="connsiteX1" fmla="*/ 263770 w 2250831"/>
              <a:gd name="connsiteY1" fmla="*/ 0 h 272561"/>
              <a:gd name="connsiteX2" fmla="*/ 2250831 w 2250831"/>
              <a:gd name="connsiteY2" fmla="*/ 8792 h 272561"/>
              <a:gd name="connsiteX3" fmla="*/ 1951893 w 2250831"/>
              <a:gd name="connsiteY3" fmla="*/ 263769 h 272561"/>
              <a:gd name="connsiteX4" fmla="*/ 0 w 2250831"/>
              <a:gd name="connsiteY4" fmla="*/ 272561 h 2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831" h="272561">
                <a:moveTo>
                  <a:pt x="0" y="272561"/>
                </a:moveTo>
                <a:lnTo>
                  <a:pt x="263770" y="0"/>
                </a:lnTo>
                <a:lnTo>
                  <a:pt x="2250831" y="8792"/>
                </a:lnTo>
                <a:lnTo>
                  <a:pt x="1951893" y="263769"/>
                </a:lnTo>
                <a:lnTo>
                  <a:pt x="0" y="272561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1" name="Rectangle 20"/>
          <p:cNvSpPr/>
          <p:nvPr/>
        </p:nvSpPr>
        <p:spPr>
          <a:xfrm>
            <a:off x="1980593" y="2458396"/>
            <a:ext cx="1512275" cy="729761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2" name="Rectangle 21"/>
          <p:cNvSpPr/>
          <p:nvPr/>
        </p:nvSpPr>
        <p:spPr>
          <a:xfrm>
            <a:off x="4242628" y="3192460"/>
            <a:ext cx="1488407" cy="1090246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3" name="Rectangle 22"/>
          <p:cNvSpPr/>
          <p:nvPr/>
        </p:nvSpPr>
        <p:spPr>
          <a:xfrm>
            <a:off x="5724734" y="3192175"/>
            <a:ext cx="747347" cy="109024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04B8C0-629C-49B1-A608-7E8C57DF1A81}"/>
              </a:ext>
            </a:extLst>
          </p:cNvPr>
          <p:cNvSpPr txBox="1"/>
          <p:nvPr/>
        </p:nvSpPr>
        <p:spPr>
          <a:xfrm>
            <a:off x="6270760" y="435474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Nets of 3-D shapes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510457" y="4348275"/>
            <a:ext cx="74734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49591" y="4288193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 cm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3469" y="3574819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 cm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4333469" y="3184363"/>
            <a:ext cx="1578" cy="10856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2037316" y="4348275"/>
            <a:ext cx="1398828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21358" y="4264963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4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0215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90"/>
    </mc:Choice>
    <mc:Fallback xmlns="">
      <p:transition spd="slow" advTm="89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1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/>
      <p:bldP spid="28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567669" y="3637390"/>
            <a:ext cx="2451107" cy="15430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" name="Cube 3"/>
          <p:cNvSpPr/>
          <p:nvPr/>
        </p:nvSpPr>
        <p:spPr>
          <a:xfrm>
            <a:off x="2977565" y="361338"/>
            <a:ext cx="2246064" cy="1099039"/>
          </a:xfrm>
          <a:prstGeom prst="cub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977565" y="1530714"/>
            <a:ext cx="196603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91305" y="1460377"/>
            <a:ext cx="1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52 cm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V="1">
            <a:off x="5020310" y="1258151"/>
            <a:ext cx="256071" cy="24618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39201" y="1251525"/>
            <a:ext cx="114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18 cm</a:t>
            </a:r>
          </a:p>
        </p:txBody>
      </p:sp>
      <p:cxnSp>
        <p:nvCxnSpPr>
          <p:cNvPr id="9" name="Straight Arrow Connector 8"/>
          <p:cNvCxnSpPr>
            <a:cxnSpLocks/>
          </p:cNvCxnSpPr>
          <p:nvPr/>
        </p:nvCxnSpPr>
        <p:spPr>
          <a:xfrm flipV="1">
            <a:off x="5318476" y="361337"/>
            <a:ext cx="0" cy="8445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1601" y="536416"/>
            <a:ext cx="119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40 cm</a:t>
            </a:r>
          </a:p>
        </p:txBody>
      </p:sp>
      <p:sp>
        <p:nvSpPr>
          <p:cNvPr id="11" name="Freeform 10"/>
          <p:cNvSpPr/>
          <p:nvPr/>
        </p:nvSpPr>
        <p:spPr>
          <a:xfrm>
            <a:off x="4941149" y="369823"/>
            <a:ext cx="287157" cy="1089033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  <a:gd name="connsiteX0" fmla="*/ 1125 w 282479"/>
              <a:gd name="connsiteY0" fmla="*/ 246185 h 1067985"/>
              <a:gd name="connsiteX1" fmla="*/ 0 w 282479"/>
              <a:gd name="connsiteY1" fmla="*/ 1067985 h 1067985"/>
              <a:gd name="connsiteX2" fmla="*/ 282479 w 282479"/>
              <a:gd name="connsiteY2" fmla="*/ 817685 h 1067985"/>
              <a:gd name="connsiteX3" fmla="*/ 282479 w 282479"/>
              <a:gd name="connsiteY3" fmla="*/ 0 h 1067985"/>
              <a:gd name="connsiteX4" fmla="*/ 1125 w 282479"/>
              <a:gd name="connsiteY4" fmla="*/ 246185 h 1067985"/>
              <a:gd name="connsiteX0" fmla="*/ 1125 w 289495"/>
              <a:gd name="connsiteY0" fmla="*/ 264894 h 1086694"/>
              <a:gd name="connsiteX1" fmla="*/ 0 w 289495"/>
              <a:gd name="connsiteY1" fmla="*/ 1086694 h 1086694"/>
              <a:gd name="connsiteX2" fmla="*/ 282479 w 289495"/>
              <a:gd name="connsiteY2" fmla="*/ 836394 h 1086694"/>
              <a:gd name="connsiteX3" fmla="*/ 289495 w 289495"/>
              <a:gd name="connsiteY3" fmla="*/ 0 h 1086694"/>
              <a:gd name="connsiteX4" fmla="*/ 1125 w 289495"/>
              <a:gd name="connsiteY4" fmla="*/ 264894 h 1086694"/>
              <a:gd name="connsiteX0" fmla="*/ 1125 w 287157"/>
              <a:gd name="connsiteY0" fmla="*/ 267233 h 1089033"/>
              <a:gd name="connsiteX1" fmla="*/ 0 w 287157"/>
              <a:gd name="connsiteY1" fmla="*/ 1089033 h 1089033"/>
              <a:gd name="connsiteX2" fmla="*/ 282479 w 287157"/>
              <a:gd name="connsiteY2" fmla="*/ 838733 h 1089033"/>
              <a:gd name="connsiteX3" fmla="*/ 287157 w 287157"/>
              <a:gd name="connsiteY3" fmla="*/ 0 h 1089033"/>
              <a:gd name="connsiteX4" fmla="*/ 1125 w 287157"/>
              <a:gd name="connsiteY4" fmla="*/ 267233 h 108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7" h="1089033">
                <a:moveTo>
                  <a:pt x="1125" y="267233"/>
                </a:moveTo>
                <a:lnTo>
                  <a:pt x="0" y="1089033"/>
                </a:lnTo>
                <a:lnTo>
                  <a:pt x="282479" y="838733"/>
                </a:lnTo>
                <a:cubicBezTo>
                  <a:pt x="284818" y="559935"/>
                  <a:pt x="284818" y="278798"/>
                  <a:pt x="287157" y="0"/>
                </a:cubicBezTo>
                <a:lnTo>
                  <a:pt x="1125" y="26723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2" name="Rectangle 11"/>
          <p:cNvSpPr/>
          <p:nvPr/>
        </p:nvSpPr>
        <p:spPr>
          <a:xfrm>
            <a:off x="2972314" y="633898"/>
            <a:ext cx="1966038" cy="826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3" name="Freeform 12"/>
          <p:cNvSpPr/>
          <p:nvPr/>
        </p:nvSpPr>
        <p:spPr>
          <a:xfrm>
            <a:off x="2974126" y="361337"/>
            <a:ext cx="2253170" cy="272561"/>
          </a:xfrm>
          <a:custGeom>
            <a:avLst/>
            <a:gdLst>
              <a:gd name="connsiteX0" fmla="*/ 0 w 2250831"/>
              <a:gd name="connsiteY0" fmla="*/ 272561 h 272561"/>
              <a:gd name="connsiteX1" fmla="*/ 263770 w 2250831"/>
              <a:gd name="connsiteY1" fmla="*/ 0 h 272561"/>
              <a:gd name="connsiteX2" fmla="*/ 2250831 w 2250831"/>
              <a:gd name="connsiteY2" fmla="*/ 8792 h 272561"/>
              <a:gd name="connsiteX3" fmla="*/ 1951893 w 2250831"/>
              <a:gd name="connsiteY3" fmla="*/ 263769 h 272561"/>
              <a:gd name="connsiteX4" fmla="*/ 0 w 2250831"/>
              <a:gd name="connsiteY4" fmla="*/ 272561 h 272561"/>
              <a:gd name="connsiteX0" fmla="*/ 0 w 2253170"/>
              <a:gd name="connsiteY0" fmla="*/ 272561 h 272561"/>
              <a:gd name="connsiteX1" fmla="*/ 263770 w 2253170"/>
              <a:gd name="connsiteY1" fmla="*/ 0 h 272561"/>
              <a:gd name="connsiteX2" fmla="*/ 2253170 w 2253170"/>
              <a:gd name="connsiteY2" fmla="*/ 4115 h 272561"/>
              <a:gd name="connsiteX3" fmla="*/ 1951893 w 2253170"/>
              <a:gd name="connsiteY3" fmla="*/ 263769 h 272561"/>
              <a:gd name="connsiteX4" fmla="*/ 0 w 2253170"/>
              <a:gd name="connsiteY4" fmla="*/ 272561 h 272561"/>
              <a:gd name="connsiteX0" fmla="*/ 0 w 2253170"/>
              <a:gd name="connsiteY0" fmla="*/ 272561 h 272561"/>
              <a:gd name="connsiteX1" fmla="*/ 263770 w 2253170"/>
              <a:gd name="connsiteY1" fmla="*/ 0 h 272561"/>
              <a:gd name="connsiteX2" fmla="*/ 2253170 w 2253170"/>
              <a:gd name="connsiteY2" fmla="*/ 4115 h 272561"/>
              <a:gd name="connsiteX3" fmla="*/ 1965925 w 2253170"/>
              <a:gd name="connsiteY3" fmla="*/ 270784 h 272561"/>
              <a:gd name="connsiteX4" fmla="*/ 0 w 2253170"/>
              <a:gd name="connsiteY4" fmla="*/ 272561 h 2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70" h="272561">
                <a:moveTo>
                  <a:pt x="0" y="272561"/>
                </a:moveTo>
                <a:lnTo>
                  <a:pt x="263770" y="0"/>
                </a:lnTo>
                <a:lnTo>
                  <a:pt x="2253170" y="4115"/>
                </a:lnTo>
                <a:lnTo>
                  <a:pt x="1965925" y="270784"/>
                </a:lnTo>
                <a:lnTo>
                  <a:pt x="0" y="27256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558386" y="5171134"/>
            <a:ext cx="1009283" cy="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4567669" y="3637389"/>
            <a:ext cx="0" cy="15559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569498" y="3637389"/>
            <a:ext cx="998171" cy="154309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17" name="Straight Connector 16"/>
          <p:cNvCxnSpPr>
            <a:cxnSpLocks/>
          </p:cNvCxnSpPr>
          <p:nvPr/>
        </p:nvCxnSpPr>
        <p:spPr>
          <a:xfrm flipV="1">
            <a:off x="1130967" y="5180482"/>
            <a:ext cx="245110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130968" y="3637390"/>
            <a:ext cx="2451107" cy="15430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613509" y="5260791"/>
            <a:ext cx="95416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73339" y="5207252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18 cm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29789" y="4299285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/>
                </a:solidFill>
              </a:rPr>
              <a:t>40 cm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4674175" y="3637391"/>
            <a:ext cx="0" cy="1569861"/>
          </a:xfrm>
          <a:prstGeom prst="straightConnector1">
            <a:avLst/>
          </a:prstGeom>
          <a:ln w="19050"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52400" y="5260719"/>
            <a:ext cx="2379964" cy="73"/>
          </a:xfrm>
          <a:prstGeom prst="straightConnector1">
            <a:avLst/>
          </a:prstGeom>
          <a:ln w="19050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99638" y="5246504"/>
            <a:ext cx="936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52 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75643" y="1855658"/>
            <a:ext cx="328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Sketch the net of this cuboid.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5935" y="2724933"/>
            <a:ext cx="2456140" cy="91245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39" name="Rectangle 38"/>
          <p:cNvSpPr/>
          <p:nvPr/>
        </p:nvSpPr>
        <p:spPr>
          <a:xfrm>
            <a:off x="1132765" y="5182030"/>
            <a:ext cx="2449309" cy="91245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1" name="Rectangle 40"/>
          <p:cNvSpPr/>
          <p:nvPr/>
        </p:nvSpPr>
        <p:spPr>
          <a:xfrm>
            <a:off x="7029888" y="3637391"/>
            <a:ext cx="998171" cy="15430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42" name="TextBox 41"/>
          <p:cNvSpPr txBox="1"/>
          <p:nvPr/>
        </p:nvSpPr>
        <p:spPr>
          <a:xfrm>
            <a:off x="6290708" y="5718544"/>
            <a:ext cx="239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 drawn to scale.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754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819"/>
    </mc:Choice>
    <mc:Fallback xmlns="">
      <p:transition spd="slow" advTm="90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6" grpId="0"/>
      <p:bldP spid="8" grpId="0"/>
      <p:bldP spid="10" grpId="0"/>
      <p:bldP spid="10" grpId="1"/>
      <p:bldP spid="16" grpId="0" animBg="1"/>
      <p:bldP spid="19" grpId="0" animBg="1"/>
      <p:bldP spid="25" grpId="0"/>
      <p:bldP spid="26" grpId="0"/>
      <p:bldP spid="29" grpId="0"/>
      <p:bldP spid="21" grpId="0" animBg="1"/>
      <p:bldP spid="39" grpId="0" animBg="1"/>
      <p:bldP spid="41" grpId="0" animBg="1"/>
      <p:bldP spid="4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35759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2229" y="547712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go</a:t>
            </a:r>
          </a:p>
        </p:txBody>
      </p:sp>
      <p:sp>
        <p:nvSpPr>
          <p:cNvPr id="5" name="Cube 4"/>
          <p:cNvSpPr/>
          <p:nvPr/>
        </p:nvSpPr>
        <p:spPr>
          <a:xfrm>
            <a:off x="2977565" y="361338"/>
            <a:ext cx="2246064" cy="1099039"/>
          </a:xfrm>
          <a:prstGeom prst="cub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7565" y="1530714"/>
            <a:ext cx="196603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591305" y="1460377"/>
            <a:ext cx="1539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127 cm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V="1">
            <a:off x="5020310" y="1258151"/>
            <a:ext cx="256071" cy="24618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139201" y="1251525"/>
            <a:ext cx="1148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41 cm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5296735" y="361338"/>
            <a:ext cx="0" cy="844563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91601" y="536416"/>
            <a:ext cx="119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98 cm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72314" y="633898"/>
            <a:ext cx="1966038" cy="826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5" name="TextBox 14"/>
          <p:cNvSpPr txBox="1"/>
          <p:nvPr/>
        </p:nvSpPr>
        <p:spPr>
          <a:xfrm>
            <a:off x="2875643" y="1855658"/>
            <a:ext cx="3284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Sketch the net of this cuboid.</a:t>
            </a:r>
          </a:p>
        </p:txBody>
      </p:sp>
      <p:sp>
        <p:nvSpPr>
          <p:cNvPr id="16" name="Freeform 10">
            <a:extLst>
              <a:ext uri="{FF2B5EF4-FFF2-40B4-BE49-F238E27FC236}">
                <a16:creationId xmlns:a16="http://schemas.microsoft.com/office/drawing/2014/main" id="{F8482584-8CF3-40F2-BFA7-C8AB20EFF042}"/>
              </a:ext>
            </a:extLst>
          </p:cNvPr>
          <p:cNvSpPr/>
          <p:nvPr/>
        </p:nvSpPr>
        <p:spPr>
          <a:xfrm>
            <a:off x="4941149" y="369823"/>
            <a:ext cx="287157" cy="1089033"/>
          </a:xfrm>
          <a:custGeom>
            <a:avLst/>
            <a:gdLst>
              <a:gd name="connsiteX0" fmla="*/ 0 w 281354"/>
              <a:gd name="connsiteY0" fmla="*/ 246185 h 1072662"/>
              <a:gd name="connsiteX1" fmla="*/ 17584 w 281354"/>
              <a:gd name="connsiteY1" fmla="*/ 1072662 h 1072662"/>
              <a:gd name="connsiteX2" fmla="*/ 281354 w 281354"/>
              <a:gd name="connsiteY2" fmla="*/ 817685 h 1072662"/>
              <a:gd name="connsiteX3" fmla="*/ 281354 w 281354"/>
              <a:gd name="connsiteY3" fmla="*/ 0 h 1072662"/>
              <a:gd name="connsiteX4" fmla="*/ 0 w 281354"/>
              <a:gd name="connsiteY4" fmla="*/ 246185 h 1072662"/>
              <a:gd name="connsiteX0" fmla="*/ 1125 w 282479"/>
              <a:gd name="connsiteY0" fmla="*/ 246185 h 1067985"/>
              <a:gd name="connsiteX1" fmla="*/ 0 w 282479"/>
              <a:gd name="connsiteY1" fmla="*/ 1067985 h 1067985"/>
              <a:gd name="connsiteX2" fmla="*/ 282479 w 282479"/>
              <a:gd name="connsiteY2" fmla="*/ 817685 h 1067985"/>
              <a:gd name="connsiteX3" fmla="*/ 282479 w 282479"/>
              <a:gd name="connsiteY3" fmla="*/ 0 h 1067985"/>
              <a:gd name="connsiteX4" fmla="*/ 1125 w 282479"/>
              <a:gd name="connsiteY4" fmla="*/ 246185 h 1067985"/>
              <a:gd name="connsiteX0" fmla="*/ 1125 w 289495"/>
              <a:gd name="connsiteY0" fmla="*/ 264894 h 1086694"/>
              <a:gd name="connsiteX1" fmla="*/ 0 w 289495"/>
              <a:gd name="connsiteY1" fmla="*/ 1086694 h 1086694"/>
              <a:gd name="connsiteX2" fmla="*/ 282479 w 289495"/>
              <a:gd name="connsiteY2" fmla="*/ 836394 h 1086694"/>
              <a:gd name="connsiteX3" fmla="*/ 289495 w 289495"/>
              <a:gd name="connsiteY3" fmla="*/ 0 h 1086694"/>
              <a:gd name="connsiteX4" fmla="*/ 1125 w 289495"/>
              <a:gd name="connsiteY4" fmla="*/ 264894 h 1086694"/>
              <a:gd name="connsiteX0" fmla="*/ 1125 w 287157"/>
              <a:gd name="connsiteY0" fmla="*/ 267233 h 1089033"/>
              <a:gd name="connsiteX1" fmla="*/ 0 w 287157"/>
              <a:gd name="connsiteY1" fmla="*/ 1089033 h 1089033"/>
              <a:gd name="connsiteX2" fmla="*/ 282479 w 287157"/>
              <a:gd name="connsiteY2" fmla="*/ 838733 h 1089033"/>
              <a:gd name="connsiteX3" fmla="*/ 287157 w 287157"/>
              <a:gd name="connsiteY3" fmla="*/ 0 h 1089033"/>
              <a:gd name="connsiteX4" fmla="*/ 1125 w 287157"/>
              <a:gd name="connsiteY4" fmla="*/ 267233 h 1089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157" h="1089033">
                <a:moveTo>
                  <a:pt x="1125" y="267233"/>
                </a:moveTo>
                <a:lnTo>
                  <a:pt x="0" y="1089033"/>
                </a:lnTo>
                <a:lnTo>
                  <a:pt x="282479" y="838733"/>
                </a:lnTo>
                <a:cubicBezTo>
                  <a:pt x="284818" y="559935"/>
                  <a:pt x="284818" y="278798"/>
                  <a:pt x="287157" y="0"/>
                </a:cubicBezTo>
                <a:lnTo>
                  <a:pt x="1125" y="267233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  <p:sp>
        <p:nvSpPr>
          <p:cNvPr id="17" name="Freeform 12">
            <a:extLst>
              <a:ext uri="{FF2B5EF4-FFF2-40B4-BE49-F238E27FC236}">
                <a16:creationId xmlns:a16="http://schemas.microsoft.com/office/drawing/2014/main" id="{15131A23-BF2B-4446-AAAE-E8B9EBB8D949}"/>
              </a:ext>
            </a:extLst>
          </p:cNvPr>
          <p:cNvSpPr/>
          <p:nvPr/>
        </p:nvSpPr>
        <p:spPr>
          <a:xfrm>
            <a:off x="2974126" y="361337"/>
            <a:ext cx="2253170" cy="272561"/>
          </a:xfrm>
          <a:custGeom>
            <a:avLst/>
            <a:gdLst>
              <a:gd name="connsiteX0" fmla="*/ 0 w 2250831"/>
              <a:gd name="connsiteY0" fmla="*/ 272561 h 272561"/>
              <a:gd name="connsiteX1" fmla="*/ 263770 w 2250831"/>
              <a:gd name="connsiteY1" fmla="*/ 0 h 272561"/>
              <a:gd name="connsiteX2" fmla="*/ 2250831 w 2250831"/>
              <a:gd name="connsiteY2" fmla="*/ 8792 h 272561"/>
              <a:gd name="connsiteX3" fmla="*/ 1951893 w 2250831"/>
              <a:gd name="connsiteY3" fmla="*/ 263769 h 272561"/>
              <a:gd name="connsiteX4" fmla="*/ 0 w 2250831"/>
              <a:gd name="connsiteY4" fmla="*/ 272561 h 272561"/>
              <a:gd name="connsiteX0" fmla="*/ 0 w 2253170"/>
              <a:gd name="connsiteY0" fmla="*/ 272561 h 272561"/>
              <a:gd name="connsiteX1" fmla="*/ 263770 w 2253170"/>
              <a:gd name="connsiteY1" fmla="*/ 0 h 272561"/>
              <a:gd name="connsiteX2" fmla="*/ 2253170 w 2253170"/>
              <a:gd name="connsiteY2" fmla="*/ 4115 h 272561"/>
              <a:gd name="connsiteX3" fmla="*/ 1951893 w 2253170"/>
              <a:gd name="connsiteY3" fmla="*/ 263769 h 272561"/>
              <a:gd name="connsiteX4" fmla="*/ 0 w 2253170"/>
              <a:gd name="connsiteY4" fmla="*/ 272561 h 272561"/>
              <a:gd name="connsiteX0" fmla="*/ 0 w 2253170"/>
              <a:gd name="connsiteY0" fmla="*/ 272561 h 272561"/>
              <a:gd name="connsiteX1" fmla="*/ 263770 w 2253170"/>
              <a:gd name="connsiteY1" fmla="*/ 0 h 272561"/>
              <a:gd name="connsiteX2" fmla="*/ 2253170 w 2253170"/>
              <a:gd name="connsiteY2" fmla="*/ 4115 h 272561"/>
              <a:gd name="connsiteX3" fmla="*/ 1965925 w 2253170"/>
              <a:gd name="connsiteY3" fmla="*/ 270784 h 272561"/>
              <a:gd name="connsiteX4" fmla="*/ 0 w 2253170"/>
              <a:gd name="connsiteY4" fmla="*/ 272561 h 272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3170" h="272561">
                <a:moveTo>
                  <a:pt x="0" y="272561"/>
                </a:moveTo>
                <a:lnTo>
                  <a:pt x="263770" y="0"/>
                </a:lnTo>
                <a:lnTo>
                  <a:pt x="2253170" y="4115"/>
                </a:lnTo>
                <a:lnTo>
                  <a:pt x="1965925" y="270784"/>
                </a:lnTo>
                <a:lnTo>
                  <a:pt x="0" y="272561"/>
                </a:ln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461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2"/>
    </mc:Choice>
    <mc:Fallback xmlns="">
      <p:transition spd="slow" advTm="17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Packaging</a:t>
            </a:r>
            <a:br>
              <a:rPr lang="en-GB" dirty="0"/>
            </a:br>
            <a:r>
              <a:rPr lang="en-GB" dirty="0"/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281241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09"/>
    </mc:Choice>
    <mc:Fallback xmlns="">
      <p:transition spd="slow" advTm="1290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4917367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3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For the icing: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/>
              <p:nvPr/>
            </p:nvSpPr>
            <p:spPr>
              <a:xfrm>
                <a:off x="4917367" y="1630194"/>
                <a:ext cx="3031656" cy="42481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/>
                  <a:t>Ingredients </a:t>
                </a:r>
              </a:p>
              <a:p>
                <a:r>
                  <a:rPr lang="en-GB" sz="2000" dirty="0"/>
                  <a:t>(makes 3 cupcakes)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For the cupcake mixture:</a:t>
                </a:r>
              </a:p>
              <a:p>
                <a:r>
                  <a:rPr lang="en-GB" sz="2000" dirty="0"/>
                  <a:t>60 g butter</a:t>
                </a:r>
              </a:p>
              <a:p>
                <a:r>
                  <a:rPr lang="en-GB" sz="2000" dirty="0"/>
                  <a:t>60 g caster sugar</a:t>
                </a:r>
              </a:p>
              <a:p>
                <a:r>
                  <a:rPr lang="en-GB" sz="2000" dirty="0"/>
                  <a:t>60 g self-raising flour</a:t>
                </a:r>
              </a:p>
              <a:p>
                <a:r>
                  <a:rPr lang="en-GB" sz="2000" dirty="0"/>
                  <a:t>1 egg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tsp vanilla extract</a:t>
                </a:r>
              </a:p>
              <a:p>
                <a:r>
                  <a:rPr lang="en-GB" sz="2000" b="1" dirty="0"/>
                  <a:t>For the icing:</a:t>
                </a:r>
              </a:p>
              <a:p>
                <a:r>
                  <a:rPr lang="en-GB" sz="2000" dirty="0"/>
                  <a:t>70 g butter</a:t>
                </a:r>
              </a:p>
              <a:p>
                <a:r>
                  <a:rPr lang="en-GB" sz="2000" dirty="0"/>
                  <a:t>137.5 g icing sugar</a:t>
                </a:r>
              </a:p>
              <a:p>
                <a:r>
                  <a:rPr lang="en-GB" sz="2000" dirty="0"/>
                  <a:t>1 </a:t>
                </a:r>
                <a:r>
                  <a:rPr lang="en-GB" sz="2000" dirty="0" err="1"/>
                  <a:t>tbsp</a:t>
                </a:r>
                <a:r>
                  <a:rPr lang="en-GB" sz="2000" dirty="0"/>
                  <a:t> milk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67" y="1630194"/>
                <a:ext cx="3031656" cy="4248151"/>
              </a:xfrm>
              <a:prstGeom prst="rect">
                <a:avLst/>
              </a:prstGeom>
              <a:blipFill>
                <a:blip r:embed="rId5"/>
                <a:stretch>
                  <a:fillRect l="-1793" t="-427" b="-15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/>
              <p:nvPr/>
            </p:nvSpPr>
            <p:spPr>
              <a:xfrm>
                <a:off x="4917367" y="1630194"/>
                <a:ext cx="3031656" cy="424815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/>
                  <a:t>Ingredients </a:t>
                </a:r>
              </a:p>
              <a:p>
                <a:r>
                  <a:rPr lang="en-GB" sz="2000" dirty="0"/>
                  <a:t>(makes 3 cupcakes)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For the cupcake mixture:</a:t>
                </a:r>
              </a:p>
              <a:p>
                <a:r>
                  <a:rPr lang="en-GB" sz="2000" dirty="0"/>
                  <a:t>60 g butter</a:t>
                </a:r>
              </a:p>
              <a:p>
                <a:r>
                  <a:rPr lang="en-GB" sz="2000" dirty="0"/>
                  <a:t>60 g caster sugar</a:t>
                </a:r>
              </a:p>
              <a:p>
                <a:r>
                  <a:rPr lang="en-GB" sz="2000" dirty="0"/>
                  <a:t>60 g self-raising flour</a:t>
                </a:r>
              </a:p>
              <a:p>
                <a:r>
                  <a:rPr lang="en-GB" sz="2000" dirty="0"/>
                  <a:t>1 egg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den>
                    </m:f>
                  </m:oMath>
                </a14:m>
                <a:r>
                  <a:rPr lang="en-GB" sz="2000" dirty="0"/>
                  <a:t> tsp vanilla extract</a:t>
                </a:r>
              </a:p>
              <a:p>
                <a:r>
                  <a:rPr lang="en-GB" sz="2000" b="1" dirty="0"/>
                  <a:t>For the icing:</a:t>
                </a:r>
              </a:p>
              <a:p>
                <a:r>
                  <a:rPr lang="en-GB" sz="2000" dirty="0"/>
                  <a:t>70 g butter</a:t>
                </a:r>
              </a:p>
              <a:p>
                <a:r>
                  <a:rPr lang="en-GB" sz="2000" dirty="0"/>
                  <a:t>138 g icing sugar</a:t>
                </a:r>
              </a:p>
              <a:p>
                <a:r>
                  <a:rPr lang="en-GB" sz="2000" dirty="0"/>
                  <a:t>1 </a:t>
                </a:r>
                <a:r>
                  <a:rPr lang="en-GB" sz="2000" dirty="0" err="1"/>
                  <a:t>tbsp</a:t>
                </a:r>
                <a:r>
                  <a:rPr lang="en-GB" sz="2000" dirty="0"/>
                  <a:t> milk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67" y="1630194"/>
                <a:ext cx="3031656" cy="4248151"/>
              </a:xfrm>
              <a:prstGeom prst="rect">
                <a:avLst/>
              </a:prstGeom>
              <a:blipFill>
                <a:blip r:embed="rId6"/>
                <a:stretch>
                  <a:fillRect l="-1793" t="-427" b="-1567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1081241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pic>
        <p:nvPicPr>
          <p:cNvPr id="5" name="Picture 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096" y="203610"/>
            <a:ext cx="887450" cy="1280853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4729683" y="611524"/>
            <a:ext cx="3041546" cy="872939"/>
          </a:xfrm>
          <a:prstGeom prst="wedgeRoundRectCallout">
            <a:avLst>
              <a:gd name="adj1" fmla="val -61570"/>
              <a:gd name="adj2" fmla="val 11621"/>
              <a:gd name="adj3" fmla="val 16667"/>
            </a:avLst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want to make cupcakes for 3 family members.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95479" y="2166144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blipFill>
                <a:blip r:embed="rId8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295479" y="3970992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2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blipFill>
                <a:blip r:embed="rId9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/>
          <p:cNvCxnSpPr>
            <a:cxnSpLocks/>
          </p:cNvCxnSpPr>
          <p:nvPr/>
        </p:nvCxnSpPr>
        <p:spPr>
          <a:xfrm>
            <a:off x="5008797" y="5503926"/>
            <a:ext cx="618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B7AA15C2-513C-4215-A1BC-BBA255D0085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409" y="300912"/>
            <a:ext cx="1531893" cy="1426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1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09"/>
    </mc:Choice>
    <mc:Fallback xmlns="">
      <p:transition spd="slow" advTm="66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  <p:bldP spid="20" grpId="0" animBg="1"/>
      <p:bldP spid="9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0FE035-C19E-41A0-AFFB-0C2E5C686898}"/>
              </a:ext>
            </a:extLst>
          </p:cNvPr>
          <p:cNvSpPr txBox="1"/>
          <p:nvPr/>
        </p:nvSpPr>
        <p:spPr>
          <a:xfrm>
            <a:off x="1394245" y="1292508"/>
            <a:ext cx="6072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Think about how you are going to package the amount of cupcakes you are making.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0FE035-C19E-41A0-AFFB-0C2E5C686898}"/>
              </a:ext>
            </a:extLst>
          </p:cNvPr>
          <p:cNvSpPr txBox="1"/>
          <p:nvPr/>
        </p:nvSpPr>
        <p:spPr>
          <a:xfrm>
            <a:off x="1394244" y="2266885"/>
            <a:ext cx="60720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Work out the dimensions of your packaging – make sure all the cupcakes can fit in! </a:t>
            </a:r>
          </a:p>
          <a:p>
            <a:pPr algn="ctr"/>
            <a:r>
              <a:rPr lang="en-GB" sz="2400" dirty="0"/>
              <a:t>Sketch a diagram of the net to help you plan.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0FE035-C19E-41A0-AFFB-0C2E5C686898}"/>
              </a:ext>
            </a:extLst>
          </p:cNvPr>
          <p:cNvSpPr txBox="1"/>
          <p:nvPr/>
        </p:nvSpPr>
        <p:spPr>
          <a:xfrm>
            <a:off x="1229446" y="3610594"/>
            <a:ext cx="65852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an eye-catching design for your packaging.</a:t>
            </a:r>
          </a:p>
          <a:p>
            <a:pPr algn="ctr"/>
            <a:r>
              <a:rPr lang="en-GB" sz="2400" dirty="0"/>
              <a:t> </a:t>
            </a:r>
          </a:p>
          <a:p>
            <a:pPr algn="ctr"/>
            <a:r>
              <a:rPr lang="en-GB" sz="2400" dirty="0"/>
              <a:t>Things to think about:</a:t>
            </a:r>
          </a:p>
          <a:p>
            <a:pPr algn="ctr"/>
            <a:r>
              <a:rPr lang="en-GB" sz="2400" dirty="0"/>
              <a:t>Are you going to decorate your package?</a:t>
            </a:r>
          </a:p>
          <a:p>
            <a:pPr algn="ctr"/>
            <a:r>
              <a:rPr lang="en-GB" sz="2400" dirty="0"/>
              <a:t>Do you have a logo?</a:t>
            </a:r>
          </a:p>
          <a:p>
            <a:pPr algn="ctr"/>
            <a:r>
              <a:rPr lang="en-GB" sz="2400" dirty="0"/>
              <a:t>Have you got a brand name?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AF212B-F30D-4FB4-BD20-A42D3163240E}"/>
              </a:ext>
            </a:extLst>
          </p:cNvPr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358614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94"/>
    </mc:Choice>
    <mc:Fallback xmlns="">
      <p:transition spd="slow" advTm="39094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E02420-A6D9-4733-85BF-1CB3BBB0C4DA}"/>
              </a:ext>
            </a:extLst>
          </p:cNvPr>
          <p:cNvSpPr txBox="1"/>
          <p:nvPr/>
        </p:nvSpPr>
        <p:spPr>
          <a:xfrm>
            <a:off x="1394245" y="2182292"/>
            <a:ext cx="60720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Create your packaging using the correct dimensions and decorate. 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82CBA4-82F8-47DB-801B-AE43BF863A79}"/>
              </a:ext>
            </a:extLst>
          </p:cNvPr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5</a:t>
            </a:r>
          </a:p>
        </p:txBody>
      </p:sp>
    </p:spTree>
    <p:extLst>
      <p:ext uri="{BB962C8B-B14F-4D97-AF65-F5344CB8AC3E}">
        <p14:creationId xmlns:p14="http://schemas.microsoft.com/office/powerpoint/2010/main" val="184528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17"/>
    </mc:Choice>
    <mc:Fallback xmlns="">
      <p:transition spd="slow" advTm="15717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4745BE0-7B3F-4F4D-814F-DB13D8FF4B78}"/>
              </a:ext>
            </a:extLst>
          </p:cNvPr>
          <p:cNvSpPr txBox="1"/>
          <p:nvPr/>
        </p:nvSpPr>
        <p:spPr>
          <a:xfrm>
            <a:off x="3202422" y="334776"/>
            <a:ext cx="24929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Baking problems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41" y="1073440"/>
            <a:ext cx="1986719" cy="15343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17" y="908336"/>
            <a:ext cx="1412761" cy="17223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8034" y="1327275"/>
            <a:ext cx="32577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Mo puts his cupcakes in the oven at 12:48 pm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306" y="2681416"/>
            <a:ext cx="75051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cupcakes take 18 minutes in the oven and then you must leave them to cool for 14 minutes before you can decorate them.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83306" y="3828897"/>
            <a:ext cx="7505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time can Mo start decorating his cupcakes?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5979" y="535759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748823" y="55002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7654320"/>
              </p:ext>
            </p:extLst>
          </p:nvPr>
        </p:nvGraphicFramePr>
        <p:xfrm>
          <a:off x="1299597" y="4688261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31357059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7298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5829854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1299597" y="4658818"/>
            <a:ext cx="0" cy="741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732" y="5357595"/>
            <a:ext cx="126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12:48</a:t>
            </a:r>
          </a:p>
        </p:txBody>
      </p:sp>
      <p:sp>
        <p:nvSpPr>
          <p:cNvPr id="20" name="Curved Down Arrow 7"/>
          <p:cNvSpPr/>
          <p:nvPr/>
        </p:nvSpPr>
        <p:spPr>
          <a:xfrm rot="5400000">
            <a:off x="1809336" y="4196233"/>
            <a:ext cx="289960" cy="1215131"/>
          </a:xfrm>
          <a:prstGeom prst="leftBracket">
            <a:avLst>
              <a:gd name="adj" fmla="val 200438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383804" y="4320005"/>
                <a:ext cx="1204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12 </a:t>
                </a:r>
                <a:r>
                  <a:rPr lang="en-GB" dirty="0" err="1"/>
                  <a:t>mins</a:t>
                </a:r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804" y="4320005"/>
                <a:ext cx="1204651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2595161" y="4658818"/>
            <a:ext cx="0" cy="741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273752" y="5357595"/>
            <a:ext cx="126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1:00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68311" y="3413461"/>
                <a:ext cx="31777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accent1"/>
                    </a:solidFill>
                  </a:rPr>
                  <a:t>18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14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>
                    <a:solidFill>
                      <a:schemeClr val="accent1"/>
                    </a:solidFill>
                  </a:rPr>
                  <a:t> 32 minutes</a:t>
                </a: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8311" y="3413461"/>
                <a:ext cx="3177744" cy="461665"/>
              </a:xfrm>
              <a:prstGeom prst="rect">
                <a:avLst/>
              </a:prstGeom>
              <a:blipFill>
                <a:blip r:embed="rId9"/>
                <a:stretch>
                  <a:fillRect l="-2874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rved Down Arrow 7"/>
          <p:cNvSpPr/>
          <p:nvPr/>
        </p:nvSpPr>
        <p:spPr>
          <a:xfrm rot="5400000">
            <a:off x="3603102" y="3680147"/>
            <a:ext cx="289962" cy="2224538"/>
          </a:xfrm>
          <a:prstGeom prst="leftBracket">
            <a:avLst>
              <a:gd name="adj" fmla="val 383591"/>
            </a:avLst>
          </a:prstGeom>
          <a:noFill/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181614" y="4324553"/>
                <a:ext cx="120465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dirty="0"/>
                  <a:t> 20 </a:t>
                </a:r>
                <a:r>
                  <a:rPr lang="en-GB" dirty="0" err="1"/>
                  <a:t>mins</a:t>
                </a:r>
                <a:endParaRPr lang="en-GB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614" y="4324553"/>
                <a:ext cx="1204651" cy="369332"/>
              </a:xfrm>
              <a:prstGeom prst="rect">
                <a:avLst/>
              </a:prstGeom>
              <a:blipFill>
                <a:blip r:embed="rId10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548308" y="5357595"/>
            <a:ext cx="1263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1:20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4883691" y="4658818"/>
            <a:ext cx="0" cy="74168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09701" y="3831477"/>
            <a:ext cx="158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1:20 pm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69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489"/>
    </mc:Choice>
    <mc:Fallback xmlns="">
      <p:transition spd="slow" advTm="102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  <p:bldP spid="13" grpId="1"/>
      <p:bldP spid="17" grpId="0"/>
      <p:bldP spid="20" grpId="0" animBg="1"/>
      <p:bldP spid="21" grpId="0"/>
      <p:bldP spid="23" grpId="0"/>
      <p:bldP spid="24" grpId="0"/>
      <p:bldP spid="25" grpId="0" animBg="1"/>
      <p:bldP spid="26" grpId="0"/>
      <p:bldP spid="27" grpId="0"/>
      <p:bldP spid="2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3759" y="548640"/>
            <a:ext cx="629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Rosie, Dexter and Amir are all making cupcakes.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759" y="1186039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Amir makes 3 times as many cupcakes as Dexter.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3759" y="1823438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Dexter makes 16 more cupcakes than Rosie.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63759" y="2460837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Altogether they make 144 cupcakes.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3759" y="3467569"/>
            <a:ext cx="72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cupcakes does Amir make?</a:t>
            </a:r>
          </a:p>
          <a:p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979" y="5249530"/>
            <a:ext cx="747045" cy="7470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748823" y="5392219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7" y="4167087"/>
            <a:ext cx="1986719" cy="15343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297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41"/>
    </mc:Choice>
    <mc:Fallback xmlns="">
      <p:transition spd="slow" advTm="388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87669"/>
              </p:ext>
            </p:extLst>
          </p:nvPr>
        </p:nvGraphicFramePr>
        <p:xfrm>
          <a:off x="2059999" y="4362452"/>
          <a:ext cx="484348" cy="636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48">
                  <a:extLst>
                    <a:ext uri="{9D8B030D-6E8A-4147-A177-3AD203B41FA5}">
                      <a16:colId xmlns:a16="http://schemas.microsoft.com/office/drawing/2014/main" val="2102101622"/>
                    </a:ext>
                  </a:extLst>
                </a:gridCol>
              </a:tblGrid>
              <a:tr h="63678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9214484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67512" y="334776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Amir makes 3 times as many cupcakes as Dexter.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67512" y="839585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Dexter makes 16 more cupcakes than Rosie.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7512" y="1344394"/>
            <a:ext cx="72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Altogether they make 144 cupcakes.</a:t>
            </a:r>
          </a:p>
          <a:p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92856" y="2500361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Amir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9422" y="3401669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Dexter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9422" y="4494530"/>
            <a:ext cx="124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Rosie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557595"/>
              </p:ext>
            </p:extLst>
          </p:nvPr>
        </p:nvGraphicFramePr>
        <p:xfrm>
          <a:off x="1575336" y="3308700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445247"/>
              </p:ext>
            </p:extLst>
          </p:nvPr>
        </p:nvGraphicFramePr>
        <p:xfrm>
          <a:off x="1575336" y="2391303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9810"/>
              </p:ext>
            </p:extLst>
          </p:nvPr>
        </p:nvGraphicFramePr>
        <p:xfrm>
          <a:off x="2559758" y="2391303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033946"/>
              </p:ext>
            </p:extLst>
          </p:nvPr>
        </p:nvGraphicFramePr>
        <p:xfrm>
          <a:off x="3544180" y="2391303"/>
          <a:ext cx="984422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422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222247"/>
              </p:ext>
            </p:extLst>
          </p:nvPr>
        </p:nvGraphicFramePr>
        <p:xfrm>
          <a:off x="1575336" y="4359156"/>
          <a:ext cx="483974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974">
                  <a:extLst>
                    <a:ext uri="{9D8B030D-6E8A-4147-A177-3AD203B41FA5}">
                      <a16:colId xmlns:a16="http://schemas.microsoft.com/office/drawing/2014/main" val="388139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192744"/>
                  </a:ext>
                </a:extLst>
              </a:tr>
            </a:tbl>
          </a:graphicData>
        </a:graphic>
      </p:graphicFrame>
      <p:cxnSp>
        <p:nvCxnSpPr>
          <p:cNvPr id="41" name="Straight Arrow Connector 40"/>
          <p:cNvCxnSpPr/>
          <p:nvPr/>
        </p:nvCxnSpPr>
        <p:spPr>
          <a:xfrm>
            <a:off x="2054173" y="4711844"/>
            <a:ext cx="500448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088153" y="4382792"/>
            <a:ext cx="5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16</a:t>
            </a:r>
          </a:p>
        </p:txBody>
      </p:sp>
      <p:sp>
        <p:nvSpPr>
          <p:cNvPr id="43" name="Right Brace 42"/>
          <p:cNvSpPr/>
          <p:nvPr/>
        </p:nvSpPr>
        <p:spPr>
          <a:xfrm>
            <a:off x="4658908" y="2412390"/>
            <a:ext cx="257472" cy="2597994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016295" y="3455416"/>
            <a:ext cx="9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144</a:t>
            </a: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 flipV="1">
            <a:off x="5046686" y="3554875"/>
            <a:ext cx="609238" cy="301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16295" y="3161287"/>
            <a:ext cx="97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90329" y="2873295"/>
                <a:ext cx="2503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144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400" dirty="0"/>
                  <a:t> 16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400" dirty="0"/>
                  <a:t> 160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0329" y="2873295"/>
                <a:ext cx="2503020" cy="461665"/>
              </a:xfrm>
              <a:prstGeom prst="rect">
                <a:avLst/>
              </a:prstGeom>
              <a:blipFill>
                <a:blip r:embed="rId5"/>
                <a:stretch>
                  <a:fillRect l="-3902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512304" y="3378104"/>
                <a:ext cx="25030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160 </a:t>
                </a:r>
                <a14:m>
                  <m:oMath xmlns:m="http://schemas.openxmlformats.org/officeDocument/2006/math">
                    <m:r>
                      <a:rPr lang="en-GB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400" dirty="0"/>
                  <a:t> 5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304" y="3378104"/>
                <a:ext cx="2503020" cy="461665"/>
              </a:xfrm>
              <a:prstGeom prst="rect">
                <a:avLst/>
              </a:prstGeom>
              <a:blipFill>
                <a:blip r:embed="rId6"/>
                <a:stretch>
                  <a:fillRect l="-3650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1807708" y="2464915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783359" y="2465125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759010" y="2465335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817323" y="3393784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577256" y="4459507"/>
            <a:ext cx="557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16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67512" y="5214368"/>
            <a:ext cx="3402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</a:rPr>
              <a:t>Amir makes 96 cupcakes.</a:t>
            </a:r>
          </a:p>
          <a:p>
            <a:endParaRPr lang="en-GB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667512" y="5677806"/>
            <a:ext cx="441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What else can you find out?</a:t>
            </a:r>
          </a:p>
          <a:p>
            <a:endParaRPr lang="en-GB" sz="2400" dirty="0"/>
          </a:p>
        </p:txBody>
      </p:sp>
      <p:sp>
        <p:nvSpPr>
          <p:cNvPr id="57" name="Right Brace 56"/>
          <p:cNvSpPr/>
          <p:nvPr/>
        </p:nvSpPr>
        <p:spPr>
          <a:xfrm rot="16200000">
            <a:off x="2946816" y="748200"/>
            <a:ext cx="216000" cy="2947572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2913142" y="1756176"/>
            <a:ext cx="557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7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676"/>
    </mc:Choice>
    <mc:Fallback xmlns="">
      <p:transition spd="slow" advTm="119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11" grpId="0"/>
      <p:bldP spid="34" grpId="0"/>
      <p:bldP spid="35" grpId="0"/>
      <p:bldP spid="42" grpId="0"/>
      <p:bldP spid="43" grpId="0" animBg="1"/>
      <p:bldP spid="44" grpId="0"/>
      <p:bldP spid="47" grpId="0"/>
      <p:bldP spid="48" grpId="0"/>
      <p:bldP spid="49" grpId="0"/>
      <p:bldP spid="55" grpId="0"/>
      <p:bldP spid="56" grpId="0"/>
      <p:bldP spid="5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94" y="1449417"/>
            <a:ext cx="1064296" cy="7349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31256" y="481269"/>
                <a:ext cx="4683279" cy="1054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Annie decorates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4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400" b="0" i="0" smtClean="0"/>
                          <m:t>5</m:t>
                        </m:r>
                      </m:den>
                    </m:f>
                  </m:oMath>
                </a14:m>
                <a:r>
                  <a:rPr lang="en-GB" sz="2400" dirty="0"/>
                  <a:t> of her cupcakes with chocolate sprinkles. 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56" y="481269"/>
                <a:ext cx="4683279" cy="1054199"/>
              </a:xfrm>
              <a:prstGeom prst="rect">
                <a:avLst/>
              </a:prstGeom>
              <a:blipFill>
                <a:blip r:embed="rId6"/>
                <a:stretch>
                  <a:fillRect l="-1951" b="-109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831257" y="1586076"/>
            <a:ext cx="7229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18 cupcakes are decorated with chocolate sprinkles.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5633" y="2220694"/>
            <a:ext cx="72292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many cupcakes did Annie decorate altogether?</a:t>
            </a:r>
          </a:p>
          <a:p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5979" y="5357595"/>
            <a:ext cx="747045" cy="7470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48823" y="550028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5A3247-8522-4FC8-B2C0-4F6E0C13D5A1}"/>
              </a:ext>
            </a:extLst>
          </p:cNvPr>
          <p:cNvSpPr txBox="1"/>
          <p:nvPr/>
        </p:nvSpPr>
        <p:spPr>
          <a:xfrm>
            <a:off x="6261255" y="484808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Fractions</a:t>
            </a:r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2742611" y="3059798"/>
            <a:ext cx="3101168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Total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amount of cupcakes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3" name="Right Brace 22"/>
          <p:cNvSpPr/>
          <p:nvPr/>
        </p:nvSpPr>
        <p:spPr>
          <a:xfrm rot="16200000">
            <a:off x="4144236" y="1376026"/>
            <a:ext cx="282951" cy="448714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042138" y="4541896"/>
            <a:ext cx="1781023" cy="729555"/>
            <a:chOff x="1067928" y="4876620"/>
            <a:chExt cx="1808731" cy="729555"/>
          </a:xfrm>
        </p:grpSpPr>
        <p:sp>
          <p:nvSpPr>
            <p:cNvPr id="25" name="Content Placeholder 3"/>
            <p:cNvSpPr txBox="1">
              <a:spLocks/>
            </p:cNvSpPr>
            <p:nvPr/>
          </p:nvSpPr>
          <p:spPr>
            <a:xfrm>
              <a:off x="1208386" y="5124049"/>
              <a:ext cx="1630173" cy="4821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16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lang="en-US" sz="2000" dirty="0">
                  <a:solidFill>
                    <a:prstClr val="black"/>
                  </a:solidFill>
                </a:rPr>
                <a:t>Chocolate sprinkles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 rot="5400000">
              <a:off x="1837101" y="4107447"/>
              <a:ext cx="270385" cy="1808731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7" name="Content Placeholder 3"/>
          <p:cNvSpPr txBox="1">
            <a:spLocks/>
          </p:cNvSpPr>
          <p:nvPr/>
        </p:nvSpPr>
        <p:spPr>
          <a:xfrm>
            <a:off x="3785241" y="2755077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?</a:t>
            </a:r>
          </a:p>
        </p:txBody>
      </p:sp>
      <p:sp>
        <p:nvSpPr>
          <p:cNvPr id="28" name="Content Placeholder 3"/>
          <p:cNvSpPr txBox="1">
            <a:spLocks/>
          </p:cNvSpPr>
          <p:nvPr/>
        </p:nvSpPr>
        <p:spPr>
          <a:xfrm>
            <a:off x="2467955" y="5400649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042138" y="3828058"/>
            <a:ext cx="4475868" cy="608568"/>
            <a:chOff x="1179487" y="4272866"/>
            <a:chExt cx="4475868" cy="608568"/>
          </a:xfrm>
          <a:noFill/>
        </p:grpSpPr>
        <p:sp>
          <p:nvSpPr>
            <p:cNvPr id="30" name="Rectangle 29"/>
            <p:cNvSpPr/>
            <p:nvPr/>
          </p:nvSpPr>
          <p:spPr>
            <a:xfrm>
              <a:off x="1179487" y="4272866"/>
              <a:ext cx="897392" cy="6085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72620" y="4272866"/>
              <a:ext cx="897392" cy="6085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967438" y="4272866"/>
              <a:ext cx="897392" cy="6085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60571" y="4272866"/>
              <a:ext cx="897392" cy="6085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757963" y="4272866"/>
              <a:ext cx="897392" cy="608568"/>
            </a:xfrm>
            <a:prstGeom prst="rect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5" name="Content Placeholder 3"/>
          <p:cNvSpPr txBox="1">
            <a:spLocks/>
          </p:cNvSpPr>
          <p:nvPr/>
        </p:nvSpPr>
        <p:spPr>
          <a:xfrm>
            <a:off x="1960001" y="388839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36" name="Content Placeholder 3"/>
          <p:cNvSpPr txBox="1">
            <a:spLocks/>
          </p:cNvSpPr>
          <p:nvPr/>
        </p:nvSpPr>
        <p:spPr>
          <a:xfrm>
            <a:off x="2888308" y="388839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37" name="Content Placeholder 3"/>
          <p:cNvSpPr txBox="1">
            <a:spLocks/>
          </p:cNvSpPr>
          <p:nvPr/>
        </p:nvSpPr>
        <p:spPr>
          <a:xfrm>
            <a:off x="3788408" y="388839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38" name="Content Placeholder 3"/>
          <p:cNvSpPr txBox="1">
            <a:spLocks/>
          </p:cNvSpPr>
          <p:nvPr/>
        </p:nvSpPr>
        <p:spPr>
          <a:xfrm>
            <a:off x="4688508" y="388839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39" name="Content Placeholder 3"/>
          <p:cNvSpPr txBox="1">
            <a:spLocks/>
          </p:cNvSpPr>
          <p:nvPr/>
        </p:nvSpPr>
        <p:spPr>
          <a:xfrm>
            <a:off x="5588608" y="3888394"/>
            <a:ext cx="101590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</a:p>
        </p:txBody>
      </p:sp>
      <p:sp>
        <p:nvSpPr>
          <p:cNvPr id="40" name="Content Placeholder 3"/>
          <p:cNvSpPr txBox="1">
            <a:spLocks/>
          </p:cNvSpPr>
          <p:nvPr/>
        </p:nvSpPr>
        <p:spPr>
          <a:xfrm>
            <a:off x="3874979" y="2755077"/>
            <a:ext cx="860842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45</a:t>
            </a:r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6230529" y="2636808"/>
            <a:ext cx="1995159" cy="4821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45 cupcakes.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436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879"/>
    </mc:Choice>
    <mc:Fallback xmlns="">
      <p:transition spd="slow" advTm="818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  <p:bldP spid="22" grpId="0"/>
      <p:bldP spid="23" grpId="0" animBg="1"/>
      <p:bldP spid="27" grpId="0"/>
      <p:bldP spid="27" grpId="1"/>
      <p:bldP spid="28" grpId="0"/>
      <p:bldP spid="35" grpId="0"/>
      <p:bldP spid="36" grpId="0"/>
      <p:bldP spid="37" grpId="0"/>
      <p:bldP spid="38" grpId="0"/>
      <p:bldP spid="39" grpId="0"/>
      <p:bldP spid="40" grpId="0"/>
      <p:bldP spid="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64ABB-5296-45CF-8DD0-F902ABA1883B}"/>
              </a:ext>
            </a:extLst>
          </p:cNvPr>
          <p:cNvSpPr txBox="1"/>
          <p:nvPr/>
        </p:nvSpPr>
        <p:spPr>
          <a:xfrm>
            <a:off x="1299599" y="1397675"/>
            <a:ext cx="6788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Cooking Problems worksheet</a:t>
            </a:r>
          </a:p>
        </p:txBody>
      </p:sp>
    </p:spTree>
    <p:extLst>
      <p:ext uri="{BB962C8B-B14F-4D97-AF65-F5344CB8AC3E}">
        <p14:creationId xmlns:p14="http://schemas.microsoft.com/office/powerpoint/2010/main" val="127385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31"/>
    </mc:Choice>
    <mc:Fallback xmlns="">
      <p:transition spd="slow" advTm="13631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1FD5AF-E444-4E24-8A8A-31374215469C}"/>
              </a:ext>
            </a:extLst>
          </p:cNvPr>
          <p:cNvSpPr txBox="1"/>
          <p:nvPr/>
        </p:nvSpPr>
        <p:spPr>
          <a:xfrm>
            <a:off x="-484444" y="4171496"/>
            <a:ext cx="53342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We’d love to see your </a:t>
            </a:r>
          </a:p>
          <a:p>
            <a:pPr algn="ctr"/>
            <a:r>
              <a:rPr lang="en-GB" sz="2400" dirty="0"/>
              <a:t>cupcakes and packaging </a:t>
            </a:r>
          </a:p>
          <a:p>
            <a:pPr algn="ctr"/>
            <a:r>
              <a:rPr lang="en-GB" sz="2400" dirty="0"/>
              <a:t>designs on social media.</a:t>
            </a:r>
          </a:p>
          <a:p>
            <a:endParaRPr lang="en-GB" sz="2400" dirty="0"/>
          </a:p>
          <a:p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FD5AF-E444-4E24-8A8A-31374215469C}"/>
              </a:ext>
            </a:extLst>
          </p:cNvPr>
          <p:cNvSpPr txBox="1"/>
          <p:nvPr/>
        </p:nvSpPr>
        <p:spPr>
          <a:xfrm>
            <a:off x="411795" y="1562028"/>
            <a:ext cx="376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Time to go bake </a:t>
            </a:r>
          </a:p>
          <a:p>
            <a:pPr algn="ctr"/>
            <a:r>
              <a:rPr lang="en-GB" sz="2400" dirty="0"/>
              <a:t>your cupcakes!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1FD5AF-E444-4E24-8A8A-31374215469C}"/>
              </a:ext>
            </a:extLst>
          </p:cNvPr>
          <p:cNvSpPr txBox="1"/>
          <p:nvPr/>
        </p:nvSpPr>
        <p:spPr>
          <a:xfrm>
            <a:off x="326739" y="2872080"/>
            <a:ext cx="3762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Put them in the packages you made.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23340-9179-4CF7-843B-6774E18E786D}"/>
              </a:ext>
            </a:extLst>
          </p:cNvPr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D9CC28-0437-4CD8-9729-B0505B330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1"/>
          <a:stretch/>
        </p:blipFill>
        <p:spPr>
          <a:xfrm>
            <a:off x="4209274" y="761418"/>
            <a:ext cx="3956531" cy="527108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9717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10"/>
    </mc:Choice>
    <mc:Fallback xmlns="">
      <p:transition spd="slow" advTm="2421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43080" y="-434483"/>
            <a:ext cx="5068230" cy="4772150"/>
            <a:chOff x="2338711" y="-1026988"/>
            <a:chExt cx="5068230" cy="4772150"/>
          </a:xfrm>
        </p:grpSpPr>
        <p:grpSp>
          <p:nvGrpSpPr>
            <p:cNvPr id="5" name="Group 4"/>
            <p:cNvGrpSpPr/>
            <p:nvPr/>
          </p:nvGrpSpPr>
          <p:grpSpPr>
            <a:xfrm>
              <a:off x="2338711" y="-1026988"/>
              <a:ext cx="5068230" cy="4772150"/>
              <a:chOff x="3336382" y="-510888"/>
              <a:chExt cx="5068230" cy="477215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A9DED29-9489-4B59-85B4-E4384C0AB5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t="1" b="59454"/>
              <a:stretch/>
            </p:blipFill>
            <p:spPr>
              <a:xfrm>
                <a:off x="3336382" y="-510888"/>
                <a:ext cx="4370723" cy="2800457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6A3ADC16-1966-4F22-B538-A5932B3EB4D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 t="39119"/>
              <a:stretch/>
            </p:blipFill>
            <p:spPr>
              <a:xfrm>
                <a:off x="3336382" y="2200631"/>
                <a:ext cx="4396829" cy="2060631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8AE52A0-8C42-43A3-BFDE-32452F4CD3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72450" y="2260774"/>
                <a:ext cx="924092" cy="92409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761507-1A92-43B6-8E25-48F47CAF2CE4}"/>
                  </a:ext>
                </a:extLst>
              </p:cNvPr>
              <p:cNvSpPr txBox="1"/>
              <p:nvPr/>
            </p:nvSpPr>
            <p:spPr>
              <a:xfrm>
                <a:off x="4468572" y="3076457"/>
                <a:ext cx="393604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  <a:latin typeface="Bariol Bold" panose="02000506040000020003" pitchFamily="50" charset="0"/>
                  </a:rPr>
                  <a:t>White Rose Deli</a:t>
                </a: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395" y="279406"/>
              <a:ext cx="1616189" cy="111146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7341" y="799362"/>
              <a:ext cx="1616189" cy="111146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6203" y="298348"/>
              <a:ext cx="1616189" cy="1111466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928" y="840126"/>
              <a:ext cx="1616189" cy="1111466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936602" y="651271"/>
            <a:ext cx="3031656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10 bagels)</a:t>
            </a:r>
          </a:p>
          <a:p>
            <a:endParaRPr lang="en-GB" sz="2000" dirty="0"/>
          </a:p>
          <a:p>
            <a:r>
              <a:rPr lang="en-GB" sz="2000" dirty="0"/>
              <a:t>7 g dried yeast</a:t>
            </a:r>
          </a:p>
          <a:p>
            <a:r>
              <a:rPr lang="en-GB" sz="2000" dirty="0"/>
              <a:t>4 </a:t>
            </a:r>
            <a:r>
              <a:rPr lang="en-GB" sz="2000" dirty="0" err="1"/>
              <a:t>tbsp</a:t>
            </a:r>
            <a:r>
              <a:rPr lang="en-GB" sz="2000" dirty="0"/>
              <a:t> sugar</a:t>
            </a:r>
          </a:p>
          <a:p>
            <a:r>
              <a:rPr lang="en-GB" sz="2000" dirty="0"/>
              <a:t>2 tsp salt</a:t>
            </a:r>
          </a:p>
          <a:p>
            <a:r>
              <a:rPr lang="en-GB" sz="2000" dirty="0"/>
              <a:t>450 g bread flour</a:t>
            </a:r>
          </a:p>
          <a:p>
            <a:endParaRPr lang="en-GB" sz="2000" dirty="0"/>
          </a:p>
          <a:p>
            <a:r>
              <a:rPr lang="en-GB" sz="2000" b="1" dirty="0"/>
              <a:t>Optional:</a:t>
            </a:r>
          </a:p>
          <a:p>
            <a:r>
              <a:rPr lang="en-GB" sz="2000" dirty="0"/>
              <a:t>Poppy, fennel and/or sesame seeds to sprinkle on top.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642D33-8F92-48F0-964D-A6B7E1747211}"/>
              </a:ext>
            </a:extLst>
          </p:cNvPr>
          <p:cNvSpPr txBox="1"/>
          <p:nvPr/>
        </p:nvSpPr>
        <p:spPr>
          <a:xfrm>
            <a:off x="936601" y="4612384"/>
            <a:ext cx="6897791" cy="163121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Bagel choices</a:t>
            </a:r>
          </a:p>
          <a:p>
            <a:r>
              <a:rPr lang="en-GB" sz="2000" dirty="0"/>
              <a:t>Salmon, cream cheese and salad</a:t>
            </a:r>
          </a:p>
          <a:p>
            <a:r>
              <a:rPr lang="en-GB" sz="2000" dirty="0"/>
              <a:t>Mozzarella, pesto and salad</a:t>
            </a:r>
          </a:p>
          <a:p>
            <a:r>
              <a:rPr lang="en-GB" sz="2000" dirty="0"/>
              <a:t>Ham and cheese</a:t>
            </a:r>
          </a:p>
          <a:p>
            <a:r>
              <a:rPr lang="en-GB" sz="2000" dirty="0"/>
              <a:t>Chicken and </a:t>
            </a:r>
            <a:r>
              <a:rPr lang="en-GB" sz="2000"/>
              <a:t>roasted vegetables</a:t>
            </a:r>
            <a:r>
              <a:rPr lang="en-GB" sz="2000" u="sng"/>
              <a:t> </a:t>
            </a:r>
            <a:endParaRPr lang="en-GB" sz="2000" u="sng" dirty="0"/>
          </a:p>
        </p:txBody>
      </p:sp>
    </p:spTree>
    <p:extLst>
      <p:ext uri="{BB962C8B-B14F-4D97-AF65-F5344CB8AC3E}">
        <p14:creationId xmlns:p14="http://schemas.microsoft.com/office/powerpoint/2010/main" val="32793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631"/>
    </mc:Choice>
    <mc:Fallback xmlns="">
      <p:transition spd="slow" advTm="436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1081241" y="1630194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4910873" y="1630194"/>
            <a:ext cx="3088833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2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  <a:p>
            <a:r>
              <a:rPr lang="en-GB" sz="2000" b="1" dirty="0"/>
              <a:t>For the icing:</a:t>
            </a:r>
          </a:p>
          <a:p>
            <a:endParaRPr lang="en-GB" sz="2000" b="1" dirty="0"/>
          </a:p>
          <a:p>
            <a:endParaRPr lang="en-GB" sz="2000" b="1" dirty="0"/>
          </a:p>
          <a:p>
            <a:endParaRPr lang="en-GB" sz="20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295479" y="2166144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1663133"/>
                <a:ext cx="1039091" cy="523220"/>
              </a:xfrm>
              <a:prstGeom prst="rect">
                <a:avLst/>
              </a:prstGeom>
              <a:blipFill>
                <a:blip r:embed="rId5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/>
          <p:nvPr/>
        </p:nvCxnSpPr>
        <p:spPr>
          <a:xfrm>
            <a:off x="3295479" y="3970992"/>
            <a:ext cx="1634836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8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en-GB" sz="2800" dirty="0">
                    <a:solidFill>
                      <a:schemeClr val="accent1"/>
                    </a:solidFill>
                  </a:rPr>
                  <a:t> 3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3455" y="3467981"/>
                <a:ext cx="1039091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20" y="976743"/>
            <a:ext cx="806904" cy="589312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4333028" y="493559"/>
            <a:ext cx="3041546" cy="1012258"/>
          </a:xfrm>
          <a:prstGeom prst="wedgeRoundRectCallout">
            <a:avLst>
              <a:gd name="adj1" fmla="val 53435"/>
              <a:gd name="adj2" fmla="val 33328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There are 32 children in my class. I want everyone to get a cupcake!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/>
              <p:nvPr/>
            </p:nvSpPr>
            <p:spPr>
              <a:xfrm>
                <a:off x="4911610" y="1630194"/>
                <a:ext cx="3088096" cy="45988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/>
                  <a:t>Ingredients </a:t>
                </a:r>
              </a:p>
              <a:p>
                <a:r>
                  <a:rPr lang="en-GB" sz="2000" dirty="0"/>
                  <a:t>(makes 2 cupcakes)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For the cupcake mixture:</a:t>
                </a:r>
              </a:p>
              <a:p>
                <a:r>
                  <a:rPr lang="en-GB" sz="2000" dirty="0"/>
                  <a:t>40 g butter</a:t>
                </a:r>
              </a:p>
              <a:p>
                <a:r>
                  <a:rPr lang="en-GB" sz="2000" dirty="0"/>
                  <a:t>40 g caster sugar</a:t>
                </a:r>
              </a:p>
              <a:p>
                <a:r>
                  <a:rPr lang="en-GB" sz="2000" dirty="0"/>
                  <a:t>40 g self-raising flour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egg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tsp vanilla extract</a:t>
                </a:r>
              </a:p>
              <a:p>
                <a:r>
                  <a:rPr lang="en-GB" sz="2000" b="1" dirty="0"/>
                  <a:t>For the icing:</a:t>
                </a:r>
              </a:p>
              <a:p>
                <a:r>
                  <a:rPr lang="en-GB" sz="2000" dirty="0"/>
                  <a:t>47 g butter</a:t>
                </a:r>
              </a:p>
              <a:p>
                <a:r>
                  <a:rPr lang="en-GB" sz="2000" dirty="0"/>
                  <a:t>92 g icing sugar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tbsp</a:t>
                </a:r>
                <a:r>
                  <a:rPr lang="en-GB" sz="2000" dirty="0"/>
                  <a:t> milk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1610" y="1630194"/>
                <a:ext cx="3088096" cy="4598823"/>
              </a:xfrm>
              <a:prstGeom prst="rect">
                <a:avLst/>
              </a:prstGeom>
              <a:blipFill>
                <a:blip r:embed="rId8"/>
                <a:stretch>
                  <a:fillRect l="-1761" t="-39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AB25B494-816B-4235-B757-52E51A2E115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409" y="300912"/>
            <a:ext cx="1531893" cy="14264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68"/>
    </mc:Choice>
    <mc:Fallback xmlns="">
      <p:transition spd="slow" advTm="385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/>
              <p:nvPr/>
            </p:nvSpPr>
            <p:spPr>
              <a:xfrm>
                <a:off x="5032787" y="660681"/>
                <a:ext cx="3031656" cy="459882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u="sng" dirty="0"/>
                  <a:t>Ingredients </a:t>
                </a:r>
              </a:p>
              <a:p>
                <a:r>
                  <a:rPr lang="en-GB" sz="2000" dirty="0"/>
                  <a:t>(makes 32 cupcakes)</a:t>
                </a:r>
              </a:p>
              <a:p>
                <a:endParaRPr lang="en-GB" sz="2000" dirty="0"/>
              </a:p>
              <a:p>
                <a:r>
                  <a:rPr lang="en-GB" sz="2000" b="1" dirty="0"/>
                  <a:t>For the cupcake mixture:</a:t>
                </a:r>
              </a:p>
              <a:p>
                <a:r>
                  <a:rPr lang="en-GB" sz="2000" dirty="0"/>
                  <a:t>640 g butter</a:t>
                </a:r>
              </a:p>
              <a:p>
                <a:r>
                  <a:rPr lang="en-GB" sz="2000" dirty="0"/>
                  <a:t>640 g caster sugar</a:t>
                </a:r>
              </a:p>
              <a:p>
                <a:r>
                  <a:rPr lang="en-GB" sz="2000" dirty="0"/>
                  <a:t>640 g self-raising flour</a:t>
                </a:r>
              </a:p>
              <a:p>
                <a:r>
                  <a:rPr lang="en-GB" sz="2000" dirty="0"/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eggs</a:t>
                </a:r>
              </a:p>
              <a:p>
                <a:r>
                  <a:rPr lang="en-GB" sz="2000" dirty="0"/>
                  <a:t>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tsp vanilla extract</a:t>
                </a:r>
              </a:p>
              <a:p>
                <a:r>
                  <a:rPr lang="en-GB" sz="2000" b="1" dirty="0"/>
                  <a:t>For the icing:</a:t>
                </a:r>
              </a:p>
              <a:p>
                <a:r>
                  <a:rPr lang="en-GB" sz="2000" dirty="0"/>
                  <a:t>747 g butter</a:t>
                </a:r>
              </a:p>
              <a:p>
                <a:r>
                  <a:rPr lang="en-GB" sz="2000" dirty="0"/>
                  <a:t>1,467 g icing sugar</a:t>
                </a:r>
              </a:p>
              <a:p>
                <a:r>
                  <a:rPr lang="en-GB" sz="2000" dirty="0"/>
                  <a:t>10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z="2000" b="0" i="0" smtClean="0"/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GB" sz="2000" b="0" i="0" smtClean="0"/>
                          <m:t>3</m:t>
                        </m:r>
                      </m:den>
                    </m:f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tbsp</a:t>
                </a:r>
                <a:r>
                  <a:rPr lang="en-GB" sz="2000" dirty="0"/>
                  <a:t> milk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4AF45-AAAC-4672-AE87-EB7C5F348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2787" y="660681"/>
                <a:ext cx="3031656" cy="4598823"/>
              </a:xfrm>
              <a:prstGeom prst="rect">
                <a:avLst/>
              </a:prstGeom>
              <a:blipFill>
                <a:blip r:embed="rId5"/>
                <a:stretch>
                  <a:fillRect l="-1793" t="-395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246" y="334776"/>
            <a:ext cx="2351206" cy="31718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9195" y="2244936"/>
            <a:ext cx="2610318" cy="3830139"/>
          </a:xfrm>
          <a:prstGeom prst="rect">
            <a:avLst/>
          </a:prstGeom>
        </p:spPr>
      </p:pic>
      <p:cxnSp>
        <p:nvCxnSpPr>
          <p:cNvPr id="5" name="Straight Connector 4"/>
          <p:cNvCxnSpPr>
            <a:cxnSpLocks/>
          </p:cNvCxnSpPr>
          <p:nvPr/>
        </p:nvCxnSpPr>
        <p:spPr>
          <a:xfrm>
            <a:off x="5087452" y="3337267"/>
            <a:ext cx="48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5093096" y="3809119"/>
            <a:ext cx="364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5087452" y="5209000"/>
            <a:ext cx="48163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8408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065"/>
    </mc:Choice>
    <mc:Fallback xmlns="">
      <p:transition spd="slow" advTm="550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337" y="431074"/>
            <a:ext cx="1815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Activity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E4A321-34C9-4303-B64B-F668C160C7EF}"/>
              </a:ext>
            </a:extLst>
          </p:cNvPr>
          <p:cNvSpPr txBox="1"/>
          <p:nvPr/>
        </p:nvSpPr>
        <p:spPr>
          <a:xfrm>
            <a:off x="548288" y="4343142"/>
            <a:ext cx="77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Decide on the amount of cupcakes you would like to make.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E4A321-34C9-4303-B64B-F668C160C7EF}"/>
              </a:ext>
            </a:extLst>
          </p:cNvPr>
          <p:cNvSpPr txBox="1"/>
          <p:nvPr/>
        </p:nvSpPr>
        <p:spPr>
          <a:xfrm>
            <a:off x="594304" y="4786633"/>
            <a:ext cx="77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Work out how much of each ingredient is needed.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4A321-34C9-4303-B64B-F668C160C7EF}"/>
              </a:ext>
            </a:extLst>
          </p:cNvPr>
          <p:cNvSpPr txBox="1"/>
          <p:nvPr/>
        </p:nvSpPr>
        <p:spPr>
          <a:xfrm>
            <a:off x="686336" y="5673614"/>
            <a:ext cx="77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This will be used for the rest of the project.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186" y="946177"/>
            <a:ext cx="2246087" cy="209146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854AF45-AAAC-4672-AE87-EB7C5F348B17}"/>
              </a:ext>
            </a:extLst>
          </p:cNvPr>
          <p:cNvSpPr txBox="1"/>
          <p:nvPr/>
        </p:nvSpPr>
        <p:spPr>
          <a:xfrm>
            <a:off x="4766976" y="292245"/>
            <a:ext cx="3031656" cy="4093428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u="sng" dirty="0"/>
              <a:t>Ingredients </a:t>
            </a:r>
          </a:p>
          <a:p>
            <a:r>
              <a:rPr lang="en-GB" sz="2000" dirty="0"/>
              <a:t>(makes 6 cupcakes)</a:t>
            </a:r>
          </a:p>
          <a:p>
            <a:endParaRPr lang="en-GB" sz="2000" dirty="0"/>
          </a:p>
          <a:p>
            <a:r>
              <a:rPr lang="en-GB" sz="2000" b="1" dirty="0"/>
              <a:t>For the cupcake mixture:</a:t>
            </a:r>
          </a:p>
          <a:p>
            <a:r>
              <a:rPr lang="en-GB" sz="2000" dirty="0"/>
              <a:t>120 g butter</a:t>
            </a:r>
          </a:p>
          <a:p>
            <a:r>
              <a:rPr lang="en-GB" sz="2000" dirty="0"/>
              <a:t>120 g caster sugar</a:t>
            </a:r>
          </a:p>
          <a:p>
            <a:r>
              <a:rPr lang="en-GB" sz="2000" dirty="0"/>
              <a:t>120 g self-raising flour</a:t>
            </a:r>
          </a:p>
          <a:p>
            <a:r>
              <a:rPr lang="en-GB" sz="2000" dirty="0"/>
              <a:t>2 eggs</a:t>
            </a:r>
          </a:p>
          <a:p>
            <a:r>
              <a:rPr lang="en-GB" sz="2000" dirty="0"/>
              <a:t>1 tsp vanilla extract</a:t>
            </a:r>
          </a:p>
          <a:p>
            <a:r>
              <a:rPr lang="en-GB" sz="2000" b="1" dirty="0"/>
              <a:t>For the icing:</a:t>
            </a:r>
          </a:p>
          <a:p>
            <a:r>
              <a:rPr lang="en-GB" sz="2000" dirty="0"/>
              <a:t>140 g butter</a:t>
            </a:r>
          </a:p>
          <a:p>
            <a:r>
              <a:rPr lang="en-GB" sz="2000" dirty="0"/>
              <a:t>275 g icing sugar</a:t>
            </a:r>
          </a:p>
          <a:p>
            <a:r>
              <a:rPr lang="en-GB" sz="2000" dirty="0"/>
              <a:t>2 </a:t>
            </a:r>
            <a:r>
              <a:rPr lang="en-GB" sz="2000" dirty="0" err="1"/>
              <a:t>tbsp</a:t>
            </a:r>
            <a:r>
              <a:rPr lang="en-GB" sz="2000" dirty="0"/>
              <a:t> milk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E4A321-34C9-4303-B64B-F668C160C7EF}"/>
              </a:ext>
            </a:extLst>
          </p:cNvPr>
          <p:cNvSpPr txBox="1"/>
          <p:nvPr/>
        </p:nvSpPr>
        <p:spPr>
          <a:xfrm>
            <a:off x="640320" y="5230124"/>
            <a:ext cx="7785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You may want to add extra ingredients for flavour.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3E4219-B2E4-4E83-B6A4-92EF787C6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12" y="1110314"/>
            <a:ext cx="7504826" cy="5079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658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4"/>
    </mc:Choice>
    <mc:Fallback xmlns="">
      <p:transition spd="slow" advTm="36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18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31716" y="465648"/>
            <a:ext cx="3544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Cost of the ingredients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071" y="1183581"/>
            <a:ext cx="3506308" cy="42972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66795" y="5550808"/>
            <a:ext cx="557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Which is better value for money?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747051-2624-429B-9701-FA926EC52D05}"/>
              </a:ext>
            </a:extLst>
          </p:cNvPr>
          <p:cNvSpPr txBox="1"/>
          <p:nvPr/>
        </p:nvSpPr>
        <p:spPr>
          <a:xfrm>
            <a:off x="6317254" y="430707"/>
            <a:ext cx="1783645" cy="648000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GB" dirty="0"/>
              <a:t>Four operations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267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8"/>
    </mc:Choice>
    <mc:Fallback xmlns="">
      <p:transition spd="slow" advTm="313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4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7.9|1.5|3|3.4|2.6|2.5|4.5|7.7|2.7|7.4|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1.1|4.8|5.1|6.3|3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0.8|1.2|1.9|1.6|6.1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7.3|1.3|8.8|6.5|11.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20.7|2.5|1.4|1|3.6|2.7|1|6.5|13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3|1.8|0.9|4.3|3|0.9|4.8|5|3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1.8|11.1|3.8|7.7|1.1|2.5|2.6|4.2|1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7|0.9|1|1|5.3|6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2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3.5|1.9|2.8|4.4|1.8|2|3.1|2.8|1.3|2.5|2.8|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7|3.2|10.4|2.4|8.4|2.1|0.8|5.7|10|4.7|8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5.1|1|5.3|2|2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14.7|4.2|1.7|2.7|1.3|20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|3.3|11.6|6.1|3|3|8|2|5.5|5.3|3.1|1.9|5.9|1.1|6.4|2.2|6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0.9|7|8|12.9|7|4.5|1|8.3|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7.8|4.3|8.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6|6.7|4.1|7.6|1.5|7.4|3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7.3|3.4|5.1|7.5|6.9|5.7|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7.8|5.7|5.7|8.7|3.4|5.5|2.8|4.4|3.4|3.1|6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2|3.6|1.3|7.8|6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1.6|4.7|3.2|6.7|2.9|14.4|8.7|2.2|5.2|4.4|1.2|1|2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7.3|7.5|8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2.7|1.8|3.4|0.9|1.9|1.2|1.6|1.9|4.3|8.2|3.4|4.2|3.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5|1.6|0.7|1.2|1.5|0.9|1.7|5.8|6.4|2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|4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|1.2|3.2|2.7|8|5.3|2.7|4.2|9.4|8.3|8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3.7|5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.3|2.2|1.1|2.4|1|2.3|1.3|8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6|5.1|4.9|3.9|8.4|4.4|7.5|4.4|0.9|3.2|4.1|1|4.4|3.4|1.1|9|1.3|4.4|1.3|7.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2.9|6.2|4.1|5.1|3.2|1.9|6.6|9.2|3.9|1|1.1|1|1|1.9|0.9|3.5|4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5.9|1.4|3|1.3|2.4|20.6|19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.5|1.1|2.1|2.9|1.6|18|8.3|5.9|8.7|6.9|3.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4.9|5|4.3|4.7|1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3|0.9|0.9|0.9|0.7|0.6|1|1.2|1.9|2.2|9.2|1.3|0.9|0.9|0.9|1.5|1.2|3.5|6.3|3.4|7.1|4.1|1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3.6|7.7|3.7|6.6|6.4|4.2|2.7|1.2|3.5|1|1.4|1.4|3.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7|9.5|6|3.8|3.6|8.1|11.1|2.9|1.4|10.2|1.9|1|3.7|1.1|2|5.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6|4.6|4.9|13.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6.9|1.5|3.5|7.4|5.7|2.4|2.3|3.3|3.9|6.1|1.3|15.3|7.6|1.8|0.6|7.3|1.3|3.8|2.7|0.7|1.2|5.7|4|3.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5.7|7|5|4.9|6|4|5.4|7.1|7.1|10.8|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|6.3|3|2.8|1.9|1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2.1|3.6|12.9|12|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|10.9|4.9|4.6|4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8.1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9.2|10.4|2.7|4.5|2.3|2.1|5.2|3.3|8.9|7.2|1.7|3.6|7.4|7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0661A8-3D27-4F3C-89B0-298FCA589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dcmitype/"/>
    <ds:schemaRef ds:uri="http://purl.org/dc/terms/"/>
    <ds:schemaRef ds:uri="http://purl.org/dc/elements/1.1/"/>
    <ds:schemaRef ds:uri="http://schemas.openxmlformats.org/package/2006/metadata/core-properties"/>
    <ds:schemaRef ds:uri="cee99ee9-287b-4f9a-957c-ba5ae7375c9a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522d4c35-b548-4432-90ae-af4376e1c4b4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15243</TotalTime>
  <Words>2801</Words>
  <Application>Microsoft Office PowerPoint</Application>
  <PresentationFormat>On-screen Show (4:3)</PresentationFormat>
  <Paragraphs>802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Bariol Bold</vt:lpstr>
      <vt:lpstr>Calibri</vt:lpstr>
      <vt:lpstr>Cambria Math</vt:lpstr>
      <vt:lpstr>Comic Sans MS</vt:lpstr>
      <vt:lpstr>KG Primary Penmanship</vt:lpstr>
      <vt:lpstr>Times New Roman</vt:lpstr>
      <vt:lpstr>Title slide</vt:lpstr>
      <vt:lpstr>Let's learn slides</vt:lpstr>
      <vt:lpstr>Your turn</vt:lpstr>
      <vt:lpstr>Your turn activity lesson</vt:lpstr>
      <vt:lpstr>BAKERY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Best Value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Profit and Loss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Packaging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Cooking Problems worksheet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James Clegg</cp:lastModifiedBy>
  <cp:revision>367</cp:revision>
  <dcterms:created xsi:type="dcterms:W3CDTF">2019-07-05T11:02:13Z</dcterms:created>
  <dcterms:modified xsi:type="dcterms:W3CDTF">2021-05-05T17:25:01Z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