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9" roundtripDataSignature="AMtx7mjCm35OY9THPClQ/0PUMQ30r6an5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2" name="Google Shape;152;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6" name="Shape 156"/>
        <p:cNvGrpSpPr/>
        <p:nvPr/>
      </p:nvGrpSpPr>
      <p:grpSpPr>
        <a:xfrm>
          <a:off x="0" y="0"/>
          <a:ext cx="0" cy="0"/>
          <a:chOff x="0" y="0"/>
          <a:chExt cx="0" cy="0"/>
        </a:xfrm>
      </p:grpSpPr>
      <p:sp>
        <p:nvSpPr>
          <p:cNvPr id="157" name="Google Shape;157;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22" name="Shape 22"/>
        <p:cNvGrpSpPr/>
        <p:nvPr/>
      </p:nvGrpSpPr>
      <p:grpSpPr>
        <a:xfrm>
          <a:off x="0" y="0"/>
          <a:ext cx="0" cy="0"/>
          <a:chOff x="0" y="0"/>
          <a:chExt cx="0" cy="0"/>
        </a:xfrm>
      </p:grpSpPr>
      <p:grpSp>
        <p:nvGrpSpPr>
          <p:cNvPr id="23" name="Google Shape;23;p6"/>
          <p:cNvGrpSpPr/>
          <p:nvPr/>
        </p:nvGrpSpPr>
        <p:grpSpPr>
          <a:xfrm>
            <a:off x="0" y="-8467"/>
            <a:ext cx="12192000" cy="6866467"/>
            <a:chOff x="0" y="-8467"/>
            <a:chExt cx="12192000" cy="6866467"/>
          </a:xfrm>
        </p:grpSpPr>
        <p:cxnSp>
          <p:nvCxnSpPr>
            <p:cNvPr id="24" name="Google Shape;24;p6"/>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25" name="Google Shape;25;p6"/>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26" name="Google Shape;26;p6"/>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27" name="Google Shape;27;p6"/>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28" name="Google Shape;28;p6"/>
            <p:cNvSpPr/>
            <p:nvPr/>
          </p:nvSpPr>
          <p:spPr>
            <a:xfrm>
              <a:off x="8932333" y="3048000"/>
              <a:ext cx="3259667" cy="3810000"/>
            </a:xfrm>
            <a:prstGeom prst="triangle">
              <a:avLst>
                <a:gd fmla="val 100000" name="adj"/>
              </a:avLst>
            </a:prstGeom>
            <a:solidFill>
              <a:schemeClr val="accent2">
                <a:alpha val="71764"/>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6"/>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30" name="Google Shape;30;p6"/>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31" name="Google Shape;31;p6"/>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32" name="Google Shape;32;p6"/>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p:nvPr/>
          </p:nvSpPr>
          <p:spPr>
            <a:xfrm rot="10800000">
              <a:off x="0" y="0"/>
              <a:ext cx="842596" cy="5666154"/>
            </a:xfrm>
            <a:prstGeom prst="triangle">
              <a:avLst>
                <a:gd fmla="val 100000" name="adj"/>
              </a:avLst>
            </a:prstGeom>
            <a:solidFill>
              <a:schemeClr val="accent1">
                <a:alpha val="84705"/>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6"/>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lvl1pPr lvl="0" algn="r">
              <a:spcBef>
                <a:spcPts val="0"/>
              </a:spcBef>
              <a:spcAft>
                <a:spcPts val="0"/>
              </a:spcAft>
              <a:buClr>
                <a:schemeClr val="accent1"/>
              </a:buClr>
              <a:buSzPts val="5400"/>
              <a:buFont typeface="Trebuchet MS"/>
              <a:buNone/>
              <a:defRPr sz="5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 type="subTitle"/>
          </p:nvPr>
        </p:nvSpPr>
        <p:spPr>
          <a:xfrm>
            <a:off x="1507067" y="4050833"/>
            <a:ext cx="7766936" cy="1096899"/>
          </a:xfrm>
          <a:prstGeom prst="rect">
            <a:avLst/>
          </a:prstGeom>
          <a:noFill/>
          <a:ln>
            <a:noFill/>
          </a:ln>
        </p:spPr>
        <p:txBody>
          <a:bodyPr anchorCtr="0" anchor="t" bIns="45700" lIns="91425" spcFirstLastPara="1" rIns="91425" wrap="square" tIns="45700">
            <a:normAutofit/>
          </a:bodyPr>
          <a:lstStyle>
            <a:lvl1pPr lvl="0" algn="r">
              <a:spcBef>
                <a:spcPts val="1000"/>
              </a:spcBef>
              <a:spcAft>
                <a:spcPts val="0"/>
              </a:spcAft>
              <a:buSzPts val="1440"/>
              <a:buNone/>
              <a:defRPr>
                <a:solidFill>
                  <a:srgbClr val="7F7F7F"/>
                </a:solidFill>
              </a:defRPr>
            </a:lvl1pPr>
            <a:lvl2pPr lvl="1" algn="ctr">
              <a:spcBef>
                <a:spcPts val="1000"/>
              </a:spcBef>
              <a:spcAft>
                <a:spcPts val="0"/>
              </a:spcAft>
              <a:buSzPts val="1280"/>
              <a:buNone/>
              <a:defRPr>
                <a:solidFill>
                  <a:srgbClr val="888888"/>
                </a:solidFill>
              </a:defRPr>
            </a:lvl2pPr>
            <a:lvl3pPr lvl="2" algn="ctr">
              <a:spcBef>
                <a:spcPts val="1000"/>
              </a:spcBef>
              <a:spcAft>
                <a:spcPts val="0"/>
              </a:spcAft>
              <a:buSzPts val="1120"/>
              <a:buNone/>
              <a:defRPr>
                <a:solidFill>
                  <a:srgbClr val="888888"/>
                </a:solidFill>
              </a:defRPr>
            </a:lvl3pPr>
            <a:lvl4pPr lvl="3" algn="ctr">
              <a:spcBef>
                <a:spcPts val="1000"/>
              </a:spcBef>
              <a:spcAft>
                <a:spcPts val="0"/>
              </a:spcAft>
              <a:buSzPts val="960"/>
              <a:buNone/>
              <a:defRPr>
                <a:solidFill>
                  <a:srgbClr val="888888"/>
                </a:solidFill>
              </a:defRPr>
            </a:lvl4pPr>
            <a:lvl5pPr lvl="4" algn="ctr">
              <a:spcBef>
                <a:spcPts val="1000"/>
              </a:spcBef>
              <a:spcAft>
                <a:spcPts val="0"/>
              </a:spcAft>
              <a:buSzPts val="960"/>
              <a:buNone/>
              <a:defRPr>
                <a:solidFill>
                  <a:srgbClr val="888888"/>
                </a:solidFill>
              </a:defRPr>
            </a:lvl5pPr>
            <a:lvl6pPr lvl="5" algn="ctr">
              <a:spcBef>
                <a:spcPts val="1000"/>
              </a:spcBef>
              <a:spcAft>
                <a:spcPts val="0"/>
              </a:spcAft>
              <a:buSzPts val="960"/>
              <a:buNone/>
              <a:defRPr>
                <a:solidFill>
                  <a:srgbClr val="888888"/>
                </a:solidFill>
              </a:defRPr>
            </a:lvl6pPr>
            <a:lvl7pPr lvl="6" algn="ctr">
              <a:spcBef>
                <a:spcPts val="1000"/>
              </a:spcBef>
              <a:spcAft>
                <a:spcPts val="0"/>
              </a:spcAft>
              <a:buSzPts val="960"/>
              <a:buNone/>
              <a:defRPr>
                <a:solidFill>
                  <a:srgbClr val="888888"/>
                </a:solidFill>
              </a:defRPr>
            </a:lvl7pPr>
            <a:lvl8pPr lvl="7" algn="ctr">
              <a:spcBef>
                <a:spcPts val="1000"/>
              </a:spcBef>
              <a:spcAft>
                <a:spcPts val="0"/>
              </a:spcAft>
              <a:buSzPts val="960"/>
              <a:buNone/>
              <a:defRPr>
                <a:solidFill>
                  <a:srgbClr val="888888"/>
                </a:solidFill>
              </a:defRPr>
            </a:lvl8pPr>
            <a:lvl9pPr lvl="8" algn="ctr">
              <a:spcBef>
                <a:spcPts val="1000"/>
              </a:spcBef>
              <a:spcAft>
                <a:spcPts val="0"/>
              </a:spcAft>
              <a:buSzPts val="960"/>
              <a:buNone/>
              <a:defRPr>
                <a:solidFill>
                  <a:srgbClr val="888888"/>
                </a:solidFill>
              </a:defRPr>
            </a:lvl9pPr>
          </a:lstStyle>
          <a:p/>
        </p:txBody>
      </p:sp>
      <p:sp>
        <p:nvSpPr>
          <p:cNvPr id="36" name="Google Shape;36;p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90" name="Shape 90"/>
        <p:cNvGrpSpPr/>
        <p:nvPr/>
      </p:nvGrpSpPr>
      <p:grpSpPr>
        <a:xfrm>
          <a:off x="0" y="0"/>
          <a:ext cx="0" cy="0"/>
          <a:chOff x="0" y="0"/>
          <a:chExt cx="0" cy="0"/>
        </a:xfrm>
      </p:grpSpPr>
      <p:sp>
        <p:nvSpPr>
          <p:cNvPr id="91" name="Google Shape;91;p15"/>
          <p:cNvSpPr txBox="1"/>
          <p:nvPr>
            <p:ph type="title"/>
          </p:nvPr>
        </p:nvSpPr>
        <p:spPr>
          <a:xfrm>
            <a:off x="677335" y="609600"/>
            <a:ext cx="8596668" cy="3403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15"/>
          <p:cNvSpPr txBox="1"/>
          <p:nvPr>
            <p:ph idx="1"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93" name="Google Shape;93;p1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96" name="Shape 96"/>
        <p:cNvGrpSpPr/>
        <p:nvPr/>
      </p:nvGrpSpPr>
      <p:grpSpPr>
        <a:xfrm>
          <a:off x="0" y="0"/>
          <a:ext cx="0" cy="0"/>
          <a:chOff x="0" y="0"/>
          <a:chExt cx="0" cy="0"/>
        </a:xfrm>
      </p:grpSpPr>
      <p:sp>
        <p:nvSpPr>
          <p:cNvPr id="97" name="Google Shape;97;p16"/>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8" name="Google Shape;98;p16"/>
          <p:cNvSpPr txBox="1"/>
          <p:nvPr>
            <p:ph idx="1" type="body"/>
          </p:nvPr>
        </p:nvSpPr>
        <p:spPr>
          <a:xfrm>
            <a:off x="1366139" y="3632200"/>
            <a:ext cx="7224524" cy="381000"/>
          </a:xfrm>
          <a:prstGeom prst="rect">
            <a:avLst/>
          </a:prstGeom>
          <a:noFill/>
          <a:ln>
            <a:noFill/>
          </a:ln>
        </p:spPr>
        <p:txBody>
          <a:bodyPr anchorCtr="0" anchor="ctr" bIns="45700" lIns="91425" spcFirstLastPara="1" rIns="91425" wrap="square" tIns="45700">
            <a:noAutofit/>
          </a:bodyPr>
          <a:lstStyle>
            <a:lvl1pPr indent="-228600" lvl="0" marL="457200" algn="l">
              <a:spcBef>
                <a:spcPts val="1000"/>
              </a:spcBef>
              <a:spcAft>
                <a:spcPts val="0"/>
              </a:spcAft>
              <a:buSzPts val="1280"/>
              <a:buFont typeface="Trebuchet MS"/>
              <a:buNone/>
              <a:defRPr sz="1600">
                <a:solidFill>
                  <a:srgbClr val="7F7F7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99" name="Google Shape;99;p16"/>
          <p:cNvSpPr txBox="1"/>
          <p:nvPr>
            <p:ph idx="2" type="body"/>
          </p:nvPr>
        </p:nvSpPr>
        <p:spPr>
          <a:xfrm>
            <a:off x="677335" y="4470400"/>
            <a:ext cx="8596668" cy="1570962"/>
          </a:xfrm>
          <a:prstGeom prst="rect">
            <a:avLst/>
          </a:prstGeom>
          <a:noFill/>
          <a:ln>
            <a:noFill/>
          </a:ln>
        </p:spPr>
        <p:txBody>
          <a:bodyPr anchorCtr="0" anchor="ctr"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00" name="Google Shape;100;p16"/>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16"/>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2" name="Google Shape;102;p16"/>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id="103" name="Google Shape;103;p16"/>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GB" sz="8000" u="none" cap="none" strike="noStrike">
                <a:solidFill>
                  <a:srgbClr val="BFE471"/>
                </a:solidFill>
                <a:latin typeface="Arial"/>
                <a:ea typeface="Arial"/>
                <a:cs typeface="Arial"/>
                <a:sym typeface="Arial"/>
              </a:rPr>
              <a:t>“</a:t>
            </a:r>
            <a:endParaRPr/>
          </a:p>
        </p:txBody>
      </p:sp>
      <p:sp>
        <p:nvSpPr>
          <p:cNvPr id="104" name="Google Shape;104;p16"/>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GB" sz="8000" u="none" cap="none" strike="noStrike">
                <a:solidFill>
                  <a:srgbClr val="BFE471"/>
                </a:solidFill>
                <a:latin typeface="Arial"/>
                <a:ea typeface="Arial"/>
                <a:cs typeface="Arial"/>
                <a:sym typeface="Arial"/>
              </a:rPr>
              <a:t>”</a:t>
            </a:r>
            <a:endParaRPr b="0" i="0" sz="1800" u="none" cap="none" strike="noStrike">
              <a:solidFill>
                <a:srgbClr val="BFE471"/>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05" name="Shape 105"/>
        <p:cNvGrpSpPr/>
        <p:nvPr/>
      </p:nvGrpSpPr>
      <p:grpSpPr>
        <a:xfrm>
          <a:off x="0" y="0"/>
          <a:ext cx="0" cy="0"/>
          <a:chOff x="0" y="0"/>
          <a:chExt cx="0" cy="0"/>
        </a:xfrm>
      </p:grpSpPr>
      <p:sp>
        <p:nvSpPr>
          <p:cNvPr id="106" name="Google Shape;106;p17"/>
          <p:cNvSpPr txBox="1"/>
          <p:nvPr>
            <p:ph type="title"/>
          </p:nvPr>
        </p:nvSpPr>
        <p:spPr>
          <a:xfrm>
            <a:off x="677335" y="1931988"/>
            <a:ext cx="8596668" cy="259546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7" name="Google Shape;107;p17"/>
          <p:cNvSpPr txBox="1"/>
          <p:nvPr>
            <p:ph idx="1"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3F3F3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08" name="Google Shape;108;p1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9" name="Google Shape;109;p1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0" name="Google Shape;110;p1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Name Card">
  <p:cSld name="Quote Name Card">
    <p:spTree>
      <p:nvGrpSpPr>
        <p:cNvPr id="111" name="Shape 111"/>
        <p:cNvGrpSpPr/>
        <p:nvPr/>
      </p:nvGrpSpPr>
      <p:grpSpPr>
        <a:xfrm>
          <a:off x="0" y="0"/>
          <a:ext cx="0" cy="0"/>
          <a:chOff x="0" y="0"/>
          <a:chExt cx="0" cy="0"/>
        </a:xfrm>
      </p:grpSpPr>
      <p:sp>
        <p:nvSpPr>
          <p:cNvPr id="112" name="Google Shape;112;p18"/>
          <p:cNvSpPr txBox="1"/>
          <p:nvPr>
            <p:ph type="title"/>
          </p:nvPr>
        </p:nvSpPr>
        <p:spPr>
          <a:xfrm>
            <a:off x="931334" y="609600"/>
            <a:ext cx="8094134"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18"/>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rgbClr val="3F3F3F"/>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14" name="Google Shape;114;p18"/>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15" name="Google Shape;115;p1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1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1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id="118" name="Google Shape;118;p18"/>
          <p:cNvSpPr txBox="1"/>
          <p:nvPr/>
        </p:nvSpPr>
        <p:spPr>
          <a:xfrm>
            <a:off x="541870" y="790378"/>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GB" sz="8000" u="none" cap="none" strike="noStrike">
                <a:solidFill>
                  <a:srgbClr val="BFE471"/>
                </a:solidFill>
                <a:latin typeface="Arial"/>
                <a:ea typeface="Arial"/>
                <a:cs typeface="Arial"/>
                <a:sym typeface="Arial"/>
              </a:rPr>
              <a:t>“</a:t>
            </a:r>
            <a:endParaRPr/>
          </a:p>
        </p:txBody>
      </p:sp>
      <p:sp>
        <p:nvSpPr>
          <p:cNvPr id="119" name="Google Shape;119;p18"/>
          <p:cNvSpPr txBox="1"/>
          <p:nvPr/>
        </p:nvSpPr>
        <p:spPr>
          <a:xfrm>
            <a:off x="8893011" y="288655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None/>
            </a:pPr>
            <a:r>
              <a:rPr b="0" i="0" lang="en-GB" sz="8000" u="none" cap="none" strike="noStrike">
                <a:solidFill>
                  <a:srgbClr val="BFE471"/>
                </a:solidFill>
                <a:latin typeface="Arial"/>
                <a:ea typeface="Arial"/>
                <a:cs typeface="Arial"/>
                <a:sym typeface="Arial"/>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rue or False">
  <p:cSld name="True or False">
    <p:spTree>
      <p:nvGrpSpPr>
        <p:cNvPr id="120" name="Shape 120"/>
        <p:cNvGrpSpPr/>
        <p:nvPr/>
      </p:nvGrpSpPr>
      <p:grpSpPr>
        <a:xfrm>
          <a:off x="0" y="0"/>
          <a:ext cx="0" cy="0"/>
          <a:chOff x="0" y="0"/>
          <a:chExt cx="0" cy="0"/>
        </a:xfrm>
      </p:grpSpPr>
      <p:sp>
        <p:nvSpPr>
          <p:cNvPr id="121" name="Google Shape;121;p19"/>
          <p:cNvSpPr txBox="1"/>
          <p:nvPr>
            <p:ph type="title"/>
          </p:nvPr>
        </p:nvSpPr>
        <p:spPr>
          <a:xfrm>
            <a:off x="685799" y="609600"/>
            <a:ext cx="8588203" cy="3022600"/>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4400"/>
              <a:buFont typeface="Trebuchet MS"/>
              <a:buNone/>
              <a:defRPr b="0" sz="44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2" name="Google Shape;122;p19"/>
          <p:cNvSpPr txBox="1"/>
          <p:nvPr>
            <p:ph idx="1" type="body"/>
          </p:nvPr>
        </p:nvSpPr>
        <p:spPr>
          <a:xfrm>
            <a:off x="677332" y="4013200"/>
            <a:ext cx="8596669" cy="514248"/>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Font typeface="Trebuchet MS"/>
              <a:buNone/>
              <a:defRPr sz="2400">
                <a:solidFill>
                  <a:schemeClr val="accent1"/>
                </a:solidFill>
              </a:defRPr>
            </a:lvl1pPr>
            <a:lvl2pPr indent="-228600" lvl="1" marL="914400" algn="l">
              <a:spcBef>
                <a:spcPts val="1000"/>
              </a:spcBef>
              <a:spcAft>
                <a:spcPts val="0"/>
              </a:spcAft>
              <a:buSzPts val="1280"/>
              <a:buFont typeface="Trebuchet MS"/>
              <a:buNone/>
              <a:defRPr/>
            </a:lvl2pPr>
            <a:lvl3pPr indent="-228600" lvl="2" marL="1371600" algn="l">
              <a:spcBef>
                <a:spcPts val="1000"/>
              </a:spcBef>
              <a:spcAft>
                <a:spcPts val="0"/>
              </a:spcAft>
              <a:buSzPts val="1120"/>
              <a:buFont typeface="Trebuchet MS"/>
              <a:buNone/>
              <a:defRPr/>
            </a:lvl3pPr>
            <a:lvl4pPr indent="-228600" lvl="3" marL="1828800" algn="l">
              <a:spcBef>
                <a:spcPts val="1000"/>
              </a:spcBef>
              <a:spcAft>
                <a:spcPts val="0"/>
              </a:spcAft>
              <a:buSzPts val="960"/>
              <a:buFont typeface="Trebuchet MS"/>
              <a:buNone/>
              <a:defRPr/>
            </a:lvl4pPr>
            <a:lvl5pPr indent="-228600" lvl="4" marL="2286000" algn="l">
              <a:spcBef>
                <a:spcPts val="1000"/>
              </a:spcBef>
              <a:spcAft>
                <a:spcPts val="0"/>
              </a:spcAft>
              <a:buSzPts val="960"/>
              <a:buFont typeface="Trebuchet MS"/>
              <a:buNone/>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23" name="Google Shape;123;p19"/>
          <p:cNvSpPr txBox="1"/>
          <p:nvPr>
            <p:ph idx="2" type="body"/>
          </p:nvPr>
        </p:nvSpPr>
        <p:spPr>
          <a:xfrm>
            <a:off x="677335" y="4527448"/>
            <a:ext cx="8596668" cy="151391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440"/>
              <a:buNone/>
              <a:defRPr sz="18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124" name="Google Shape;124;p1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5" name="Google Shape;125;p1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6" name="Google Shape;126;p1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7" name="Shape 127"/>
        <p:cNvGrpSpPr/>
        <p:nvPr/>
      </p:nvGrpSpPr>
      <p:grpSpPr>
        <a:xfrm>
          <a:off x="0" y="0"/>
          <a:ext cx="0" cy="0"/>
          <a:chOff x="0" y="0"/>
          <a:chExt cx="0" cy="0"/>
        </a:xfrm>
      </p:grpSpPr>
      <p:sp>
        <p:nvSpPr>
          <p:cNvPr id="128" name="Google Shape;128;p2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9" name="Google Shape;129;p20"/>
          <p:cNvSpPr txBox="1"/>
          <p:nvPr>
            <p:ph idx="1" type="body"/>
          </p:nvPr>
        </p:nvSpPr>
        <p:spPr>
          <a:xfrm rot="5400000">
            <a:off x="3035282" y="-197358"/>
            <a:ext cx="3880773" cy="8596668"/>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30" name="Google Shape;130;p2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2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2" name="Google Shape;132;p2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33" name="Shape 133"/>
        <p:cNvGrpSpPr/>
        <p:nvPr/>
      </p:nvGrpSpPr>
      <p:grpSpPr>
        <a:xfrm>
          <a:off x="0" y="0"/>
          <a:ext cx="0" cy="0"/>
          <a:chOff x="0" y="0"/>
          <a:chExt cx="0" cy="0"/>
        </a:xfrm>
      </p:grpSpPr>
      <p:sp>
        <p:nvSpPr>
          <p:cNvPr id="134" name="Google Shape;134;p21"/>
          <p:cNvSpPr txBox="1"/>
          <p:nvPr>
            <p:ph type="title"/>
          </p:nvPr>
        </p:nvSpPr>
        <p:spPr>
          <a:xfrm rot="5400000">
            <a:off x="5994319" y="2582953"/>
            <a:ext cx="5251451" cy="130474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5" name="Google Shape;135;p21"/>
          <p:cNvSpPr txBox="1"/>
          <p:nvPr>
            <p:ph idx="1" type="body"/>
          </p:nvPr>
        </p:nvSpPr>
        <p:spPr>
          <a:xfrm rot="5400000">
            <a:off x="1581685" y="-294750"/>
            <a:ext cx="5251450" cy="7060150"/>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136" name="Google Shape;136;p2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2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2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9" name="Shape 39"/>
        <p:cNvGrpSpPr/>
        <p:nvPr/>
      </p:nvGrpSpPr>
      <p:grpSpPr>
        <a:xfrm>
          <a:off x="0" y="0"/>
          <a:ext cx="0" cy="0"/>
          <a:chOff x="0" y="0"/>
          <a:chExt cx="0" cy="0"/>
        </a:xfrm>
      </p:grpSpPr>
      <p:sp>
        <p:nvSpPr>
          <p:cNvPr id="40" name="Google Shape;40;p7"/>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3600"/>
              <a:buFont typeface="Trebuchet MS"/>
              <a:buNone/>
              <a:defRPr sz="36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7"/>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42" name="Google Shape;42;p7"/>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5" name="Shape 45"/>
        <p:cNvGrpSpPr/>
        <p:nvPr/>
      </p:nvGrpSpPr>
      <p:grpSpPr>
        <a:xfrm>
          <a:off x="0" y="0"/>
          <a:ext cx="0" cy="0"/>
          <a:chOff x="0" y="0"/>
          <a:chExt cx="0" cy="0"/>
        </a:xfrm>
      </p:grpSpPr>
      <p:sp>
        <p:nvSpPr>
          <p:cNvPr id="46" name="Google Shape;46;p8"/>
          <p:cNvSpPr txBox="1"/>
          <p:nvPr>
            <p:ph type="title"/>
          </p:nvPr>
        </p:nvSpPr>
        <p:spPr>
          <a:xfrm>
            <a:off x="677335" y="2700867"/>
            <a:ext cx="8596668" cy="1826581"/>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4000"/>
              <a:buFont typeface="Trebuchet MS"/>
              <a:buNone/>
              <a:defRPr b="0" sz="4000"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8"/>
          <p:cNvSpPr txBox="1"/>
          <p:nvPr>
            <p:ph idx="1" type="body"/>
          </p:nvPr>
        </p:nvSpPr>
        <p:spPr>
          <a:xfrm>
            <a:off x="677335" y="4527448"/>
            <a:ext cx="8596668" cy="860400"/>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600"/>
              <a:buNone/>
              <a:defRPr sz="2000">
                <a:solidFill>
                  <a:srgbClr val="7F7F7F"/>
                </a:solidFill>
              </a:defRPr>
            </a:lvl1pPr>
            <a:lvl2pPr indent="-228600" lvl="1" marL="914400" algn="l">
              <a:spcBef>
                <a:spcPts val="1000"/>
              </a:spcBef>
              <a:spcAft>
                <a:spcPts val="0"/>
              </a:spcAft>
              <a:buSzPts val="1440"/>
              <a:buNone/>
              <a:defRPr sz="1800">
                <a:solidFill>
                  <a:srgbClr val="888888"/>
                </a:solidFill>
              </a:defRPr>
            </a:lvl2pPr>
            <a:lvl3pPr indent="-228600" lvl="2" marL="1371600" algn="l">
              <a:spcBef>
                <a:spcPts val="1000"/>
              </a:spcBef>
              <a:spcAft>
                <a:spcPts val="0"/>
              </a:spcAft>
              <a:buSzPts val="1280"/>
              <a:buNone/>
              <a:defRPr sz="1600">
                <a:solidFill>
                  <a:srgbClr val="888888"/>
                </a:solidFill>
              </a:defRPr>
            </a:lvl3pPr>
            <a:lvl4pPr indent="-228600" lvl="3" marL="1828800" algn="l">
              <a:spcBef>
                <a:spcPts val="1000"/>
              </a:spcBef>
              <a:spcAft>
                <a:spcPts val="0"/>
              </a:spcAft>
              <a:buSzPts val="1120"/>
              <a:buNone/>
              <a:defRPr sz="1400">
                <a:solidFill>
                  <a:srgbClr val="888888"/>
                </a:solidFill>
              </a:defRPr>
            </a:lvl4pPr>
            <a:lvl5pPr indent="-228600" lvl="4" marL="2286000" algn="l">
              <a:spcBef>
                <a:spcPts val="1000"/>
              </a:spcBef>
              <a:spcAft>
                <a:spcPts val="0"/>
              </a:spcAft>
              <a:buSzPts val="1120"/>
              <a:buNone/>
              <a:defRPr sz="1400">
                <a:solidFill>
                  <a:srgbClr val="888888"/>
                </a:solidFill>
              </a:defRPr>
            </a:lvl5pPr>
            <a:lvl6pPr indent="-228600" lvl="5" marL="2743200" algn="l">
              <a:spcBef>
                <a:spcPts val="1000"/>
              </a:spcBef>
              <a:spcAft>
                <a:spcPts val="0"/>
              </a:spcAft>
              <a:buSzPts val="1120"/>
              <a:buNone/>
              <a:defRPr sz="1400">
                <a:solidFill>
                  <a:srgbClr val="888888"/>
                </a:solidFill>
              </a:defRPr>
            </a:lvl6pPr>
            <a:lvl7pPr indent="-228600" lvl="6" marL="3200400" algn="l">
              <a:spcBef>
                <a:spcPts val="1000"/>
              </a:spcBef>
              <a:spcAft>
                <a:spcPts val="0"/>
              </a:spcAft>
              <a:buSzPts val="1120"/>
              <a:buNone/>
              <a:defRPr sz="1400">
                <a:solidFill>
                  <a:srgbClr val="888888"/>
                </a:solidFill>
              </a:defRPr>
            </a:lvl7pPr>
            <a:lvl8pPr indent="-228600" lvl="7" marL="3657600" algn="l">
              <a:spcBef>
                <a:spcPts val="1000"/>
              </a:spcBef>
              <a:spcAft>
                <a:spcPts val="0"/>
              </a:spcAft>
              <a:buSzPts val="1120"/>
              <a:buNone/>
              <a:defRPr sz="1400">
                <a:solidFill>
                  <a:srgbClr val="888888"/>
                </a:solidFill>
              </a:defRPr>
            </a:lvl8pPr>
            <a:lvl9pPr indent="-228600" lvl="8" marL="4114800" algn="l">
              <a:spcBef>
                <a:spcPts val="1000"/>
              </a:spcBef>
              <a:spcAft>
                <a:spcPts val="0"/>
              </a:spcAft>
              <a:buSzPts val="1120"/>
              <a:buNone/>
              <a:defRPr sz="1400">
                <a:solidFill>
                  <a:srgbClr val="888888"/>
                </a:solidFill>
              </a:defRPr>
            </a:lvl9pPr>
          </a:lstStyle>
          <a:p/>
        </p:txBody>
      </p:sp>
      <p:sp>
        <p:nvSpPr>
          <p:cNvPr id="48" name="Google Shape;48;p8"/>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8"/>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1" name="Shape 51"/>
        <p:cNvGrpSpPr/>
        <p:nvPr/>
      </p:nvGrpSpPr>
      <p:grpSpPr>
        <a:xfrm>
          <a:off x="0" y="0"/>
          <a:ext cx="0" cy="0"/>
          <a:chOff x="0" y="0"/>
          <a:chExt cx="0" cy="0"/>
        </a:xfrm>
      </p:grpSpPr>
      <p:sp>
        <p:nvSpPr>
          <p:cNvPr id="52" name="Google Shape;52;p9"/>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 type="body"/>
          </p:nvPr>
        </p:nvSpPr>
        <p:spPr>
          <a:xfrm>
            <a:off x="677334" y="2160589"/>
            <a:ext cx="4184035" cy="3880772"/>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54" name="Google Shape;54;p9"/>
          <p:cNvSpPr txBox="1"/>
          <p:nvPr>
            <p:ph idx="2" type="body"/>
          </p:nvPr>
        </p:nvSpPr>
        <p:spPr>
          <a:xfrm>
            <a:off x="5089970" y="2160589"/>
            <a:ext cx="4184034" cy="3880773"/>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55" name="Google Shape;55;p9"/>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9"/>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9"/>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sp>
        <p:nvSpPr>
          <p:cNvPr id="59" name="Google Shape;59;p10"/>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3600"/>
              <a:buFont typeface="Trebuchet MS"/>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 type="body"/>
          </p:nvPr>
        </p:nvSpPr>
        <p:spPr>
          <a:xfrm>
            <a:off x="675745" y="2160983"/>
            <a:ext cx="4185623"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1" name="Google Shape;61;p10"/>
          <p:cNvSpPr txBox="1"/>
          <p:nvPr>
            <p:ph idx="2" type="body"/>
          </p:nvPr>
        </p:nvSpPr>
        <p:spPr>
          <a:xfrm>
            <a:off x="675745" y="2737245"/>
            <a:ext cx="4185623" cy="330411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2" name="Google Shape;62;p10"/>
          <p:cNvSpPr txBox="1"/>
          <p:nvPr>
            <p:ph idx="3" type="body"/>
          </p:nvPr>
        </p:nvSpPr>
        <p:spPr>
          <a:xfrm>
            <a:off x="5088383" y="2160983"/>
            <a:ext cx="4185618" cy="576262"/>
          </a:xfrm>
          <a:prstGeom prst="rect">
            <a:avLst/>
          </a:prstGeom>
          <a:noFill/>
          <a:ln>
            <a:noFill/>
          </a:ln>
        </p:spPr>
        <p:txBody>
          <a:bodyPr anchorCtr="0" anchor="b" bIns="45700" lIns="91425" spcFirstLastPara="1" rIns="91425" wrap="square" tIns="45700">
            <a:noAutofit/>
          </a:bodyPr>
          <a:lstStyle>
            <a:lvl1pPr indent="-228600" lvl="0" marL="457200" algn="l">
              <a:spcBef>
                <a:spcPts val="1000"/>
              </a:spcBef>
              <a:spcAft>
                <a:spcPts val="0"/>
              </a:spcAft>
              <a:buSzPts val="1920"/>
              <a:buNone/>
              <a:defRPr b="0" sz="2400"/>
            </a:lvl1pPr>
            <a:lvl2pPr indent="-228600" lvl="1" marL="914400" algn="l">
              <a:spcBef>
                <a:spcPts val="1000"/>
              </a:spcBef>
              <a:spcAft>
                <a:spcPts val="0"/>
              </a:spcAft>
              <a:buSzPts val="1600"/>
              <a:buNone/>
              <a:defRPr b="1" sz="2000"/>
            </a:lvl2pPr>
            <a:lvl3pPr indent="-228600" lvl="2" marL="1371600" algn="l">
              <a:spcBef>
                <a:spcPts val="1000"/>
              </a:spcBef>
              <a:spcAft>
                <a:spcPts val="0"/>
              </a:spcAft>
              <a:buSzPts val="1440"/>
              <a:buNone/>
              <a:defRPr b="1" sz="1800"/>
            </a:lvl3pPr>
            <a:lvl4pPr indent="-228600" lvl="3" marL="1828800" algn="l">
              <a:spcBef>
                <a:spcPts val="1000"/>
              </a:spcBef>
              <a:spcAft>
                <a:spcPts val="0"/>
              </a:spcAft>
              <a:buSzPts val="1280"/>
              <a:buNone/>
              <a:defRPr b="1" sz="1600"/>
            </a:lvl4pPr>
            <a:lvl5pPr indent="-228600" lvl="4" marL="2286000" algn="l">
              <a:spcBef>
                <a:spcPts val="1000"/>
              </a:spcBef>
              <a:spcAft>
                <a:spcPts val="0"/>
              </a:spcAft>
              <a:buSzPts val="1280"/>
              <a:buNone/>
              <a:defRPr b="1" sz="1600"/>
            </a:lvl5pPr>
            <a:lvl6pPr indent="-228600" lvl="5" marL="2743200" algn="l">
              <a:spcBef>
                <a:spcPts val="1000"/>
              </a:spcBef>
              <a:spcAft>
                <a:spcPts val="0"/>
              </a:spcAft>
              <a:buSzPts val="1280"/>
              <a:buNone/>
              <a:defRPr b="1" sz="1600"/>
            </a:lvl6pPr>
            <a:lvl7pPr indent="-228600" lvl="6" marL="3200400" algn="l">
              <a:spcBef>
                <a:spcPts val="1000"/>
              </a:spcBef>
              <a:spcAft>
                <a:spcPts val="0"/>
              </a:spcAft>
              <a:buSzPts val="1280"/>
              <a:buNone/>
              <a:defRPr b="1" sz="1600"/>
            </a:lvl7pPr>
            <a:lvl8pPr indent="-228600" lvl="7" marL="3657600" algn="l">
              <a:spcBef>
                <a:spcPts val="1000"/>
              </a:spcBef>
              <a:spcAft>
                <a:spcPts val="0"/>
              </a:spcAft>
              <a:buSzPts val="1280"/>
              <a:buNone/>
              <a:defRPr b="1" sz="1600"/>
            </a:lvl8pPr>
            <a:lvl9pPr indent="-228600" lvl="8" marL="4114800" algn="l">
              <a:spcBef>
                <a:spcPts val="1000"/>
              </a:spcBef>
              <a:spcAft>
                <a:spcPts val="0"/>
              </a:spcAft>
              <a:buSzPts val="1280"/>
              <a:buNone/>
              <a:defRPr b="1" sz="1600"/>
            </a:lvl9pPr>
          </a:lstStyle>
          <a:p/>
        </p:txBody>
      </p:sp>
      <p:sp>
        <p:nvSpPr>
          <p:cNvPr id="63" name="Google Shape;63;p10"/>
          <p:cNvSpPr txBox="1"/>
          <p:nvPr>
            <p:ph idx="4" type="body"/>
          </p:nvPr>
        </p:nvSpPr>
        <p:spPr>
          <a:xfrm>
            <a:off x="5088384" y="2737245"/>
            <a:ext cx="4185617" cy="330411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64" name="Google Shape;64;p10"/>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0"/>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7" name="Shape 67"/>
        <p:cNvGrpSpPr/>
        <p:nvPr/>
      </p:nvGrpSpPr>
      <p:grpSpPr>
        <a:xfrm>
          <a:off x="0" y="0"/>
          <a:ext cx="0" cy="0"/>
          <a:chOff x="0" y="0"/>
          <a:chExt cx="0" cy="0"/>
        </a:xfrm>
      </p:grpSpPr>
      <p:sp>
        <p:nvSpPr>
          <p:cNvPr id="68" name="Google Shape;68;p11"/>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accen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11"/>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1"/>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1"/>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72" name="Shape 72"/>
        <p:cNvGrpSpPr/>
        <p:nvPr/>
      </p:nvGrpSpPr>
      <p:grpSpPr>
        <a:xfrm>
          <a:off x="0" y="0"/>
          <a:ext cx="0" cy="0"/>
          <a:chOff x="0" y="0"/>
          <a:chExt cx="0" cy="0"/>
        </a:xfrm>
      </p:grpSpPr>
      <p:sp>
        <p:nvSpPr>
          <p:cNvPr id="73" name="Google Shape;73;p12"/>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12"/>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12"/>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76" name="Shape 76"/>
        <p:cNvGrpSpPr/>
        <p:nvPr/>
      </p:nvGrpSpPr>
      <p:grpSpPr>
        <a:xfrm>
          <a:off x="0" y="0"/>
          <a:ext cx="0" cy="0"/>
          <a:chOff x="0" y="0"/>
          <a:chExt cx="0" cy="0"/>
        </a:xfrm>
      </p:grpSpPr>
      <p:sp>
        <p:nvSpPr>
          <p:cNvPr id="77" name="Google Shape;77;p13"/>
          <p:cNvSpPr txBox="1"/>
          <p:nvPr>
            <p:ph type="title"/>
          </p:nvPr>
        </p:nvSpPr>
        <p:spPr>
          <a:xfrm>
            <a:off x="677334" y="1498604"/>
            <a:ext cx="3854528" cy="1278466"/>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000"/>
              <a:buFont typeface="Trebuchet MS"/>
              <a:buNone/>
              <a:defRPr sz="20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 type="body"/>
          </p:nvPr>
        </p:nvSpPr>
        <p:spPr>
          <a:xfrm>
            <a:off x="4760461" y="514924"/>
            <a:ext cx="4513541" cy="5526437"/>
          </a:xfrm>
          <a:prstGeom prst="rect">
            <a:avLst/>
          </a:prstGeom>
          <a:noFill/>
          <a:ln>
            <a:noFill/>
          </a:ln>
        </p:spPr>
        <p:txBody>
          <a:bodyPr anchorCtr="0" anchor="t" bIns="45700" lIns="91425" spcFirstLastPara="1" rIns="91425" wrap="square" tIns="45700">
            <a:normAutofit/>
          </a:bodyPr>
          <a:lstStyle>
            <a:lvl1pPr indent="-320040" lvl="0" marL="457200" algn="l">
              <a:spcBef>
                <a:spcPts val="1000"/>
              </a:spcBef>
              <a:spcAft>
                <a:spcPts val="0"/>
              </a:spcAft>
              <a:buSzPts val="1440"/>
              <a:buChar char="►"/>
              <a:defRPr/>
            </a:lvl1pPr>
            <a:lvl2pPr indent="-320040" lvl="1" marL="914400" algn="l">
              <a:spcBef>
                <a:spcPts val="1000"/>
              </a:spcBef>
              <a:spcAft>
                <a:spcPts val="0"/>
              </a:spcAft>
              <a:buSzPts val="1440"/>
              <a:buChar char="►"/>
              <a:defRPr/>
            </a:lvl2pPr>
            <a:lvl3pPr indent="-320039" lvl="2" marL="1371600" algn="l">
              <a:spcBef>
                <a:spcPts val="1000"/>
              </a:spcBef>
              <a:spcAft>
                <a:spcPts val="0"/>
              </a:spcAft>
              <a:buSzPts val="1440"/>
              <a:buChar char="►"/>
              <a:defRPr/>
            </a:lvl3pPr>
            <a:lvl4pPr indent="-320039" lvl="3" marL="1828800" algn="l">
              <a:spcBef>
                <a:spcPts val="1000"/>
              </a:spcBef>
              <a:spcAft>
                <a:spcPts val="0"/>
              </a:spcAft>
              <a:buSzPts val="1440"/>
              <a:buChar char="►"/>
              <a:defRPr/>
            </a:lvl4pPr>
            <a:lvl5pPr indent="-320039" lvl="4" marL="2286000" algn="l">
              <a:spcBef>
                <a:spcPts val="1000"/>
              </a:spcBef>
              <a:spcAft>
                <a:spcPts val="0"/>
              </a:spcAft>
              <a:buSzPts val="1440"/>
              <a:buChar char="►"/>
              <a:defRPr/>
            </a:lvl5pPr>
            <a:lvl6pPr indent="-320039" lvl="5" marL="2743200" algn="l">
              <a:spcBef>
                <a:spcPts val="1000"/>
              </a:spcBef>
              <a:spcAft>
                <a:spcPts val="0"/>
              </a:spcAft>
              <a:buSzPts val="1440"/>
              <a:buChar char="►"/>
              <a:defRPr/>
            </a:lvl6pPr>
            <a:lvl7pPr indent="-320039" lvl="6" marL="3200400" algn="l">
              <a:spcBef>
                <a:spcPts val="1000"/>
              </a:spcBef>
              <a:spcAft>
                <a:spcPts val="0"/>
              </a:spcAft>
              <a:buSzPts val="1440"/>
              <a:buChar char="►"/>
              <a:defRPr/>
            </a:lvl7pPr>
            <a:lvl8pPr indent="-320040" lvl="7" marL="3657600" algn="l">
              <a:spcBef>
                <a:spcPts val="1000"/>
              </a:spcBef>
              <a:spcAft>
                <a:spcPts val="0"/>
              </a:spcAft>
              <a:buSzPts val="1440"/>
              <a:buChar char="►"/>
              <a:defRPr/>
            </a:lvl8pPr>
            <a:lvl9pPr indent="-320040" lvl="8" marL="4114800" algn="l">
              <a:spcBef>
                <a:spcPts val="1000"/>
              </a:spcBef>
              <a:spcAft>
                <a:spcPts val="0"/>
              </a:spcAft>
              <a:buSzPts val="1440"/>
              <a:buChar char="►"/>
              <a:defRPr/>
            </a:lvl9pPr>
          </a:lstStyle>
          <a:p/>
        </p:txBody>
      </p:sp>
      <p:sp>
        <p:nvSpPr>
          <p:cNvPr id="79" name="Google Shape;79;p13"/>
          <p:cNvSpPr txBox="1"/>
          <p:nvPr>
            <p:ph idx="2" type="body"/>
          </p:nvPr>
        </p:nvSpPr>
        <p:spPr>
          <a:xfrm>
            <a:off x="677334" y="2777069"/>
            <a:ext cx="3854528" cy="2584449"/>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1120"/>
              <a:buNone/>
              <a:defRPr sz="1400"/>
            </a:lvl1pPr>
            <a:lvl2pPr indent="-228600" lvl="1" marL="914400" algn="l">
              <a:spcBef>
                <a:spcPts val="1000"/>
              </a:spcBef>
              <a:spcAft>
                <a:spcPts val="0"/>
              </a:spcAft>
              <a:buSzPts val="1120"/>
              <a:buNone/>
              <a:defRPr sz="1400"/>
            </a:lvl2pPr>
            <a:lvl3pPr indent="-228600" lvl="2" marL="1371600" algn="l">
              <a:spcBef>
                <a:spcPts val="1000"/>
              </a:spcBef>
              <a:spcAft>
                <a:spcPts val="0"/>
              </a:spcAft>
              <a:buSzPts val="960"/>
              <a:buNone/>
              <a:defRPr sz="1200"/>
            </a:lvl3pPr>
            <a:lvl4pPr indent="-228600" lvl="3" marL="1828800" algn="l">
              <a:spcBef>
                <a:spcPts val="1000"/>
              </a:spcBef>
              <a:spcAft>
                <a:spcPts val="0"/>
              </a:spcAft>
              <a:buSzPts val="800"/>
              <a:buNone/>
              <a:defRPr sz="1000"/>
            </a:lvl4pPr>
            <a:lvl5pPr indent="-228600" lvl="4" marL="2286000" algn="l">
              <a:spcBef>
                <a:spcPts val="1000"/>
              </a:spcBef>
              <a:spcAft>
                <a:spcPts val="0"/>
              </a:spcAft>
              <a:buSzPts val="800"/>
              <a:buNone/>
              <a:defRPr sz="1000"/>
            </a:lvl5pPr>
            <a:lvl6pPr indent="-228600" lvl="5" marL="2743200" algn="l">
              <a:spcBef>
                <a:spcPts val="1000"/>
              </a:spcBef>
              <a:spcAft>
                <a:spcPts val="0"/>
              </a:spcAft>
              <a:buSzPts val="800"/>
              <a:buNone/>
              <a:defRPr sz="1000"/>
            </a:lvl6pPr>
            <a:lvl7pPr indent="-228600" lvl="6" marL="3200400" algn="l">
              <a:spcBef>
                <a:spcPts val="1000"/>
              </a:spcBef>
              <a:spcAft>
                <a:spcPts val="0"/>
              </a:spcAft>
              <a:buSzPts val="800"/>
              <a:buNone/>
              <a:defRPr sz="1000"/>
            </a:lvl7pPr>
            <a:lvl8pPr indent="-228600" lvl="7" marL="3657600" algn="l">
              <a:spcBef>
                <a:spcPts val="1000"/>
              </a:spcBef>
              <a:spcAft>
                <a:spcPts val="0"/>
              </a:spcAft>
              <a:buSzPts val="800"/>
              <a:buNone/>
              <a:defRPr sz="1000"/>
            </a:lvl8pPr>
            <a:lvl9pPr indent="-228600" lvl="8" marL="4114800" algn="l">
              <a:spcBef>
                <a:spcPts val="1000"/>
              </a:spcBef>
              <a:spcAft>
                <a:spcPts val="0"/>
              </a:spcAft>
              <a:buSzPts val="800"/>
              <a:buNone/>
              <a:defRPr sz="1000"/>
            </a:lvl9pPr>
          </a:lstStyle>
          <a:p/>
        </p:txBody>
      </p:sp>
      <p:sp>
        <p:nvSpPr>
          <p:cNvPr id="80" name="Google Shape;80;p13"/>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3"/>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3"/>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3" name="Shape 83"/>
        <p:cNvGrpSpPr/>
        <p:nvPr/>
      </p:nvGrpSpPr>
      <p:grpSpPr>
        <a:xfrm>
          <a:off x="0" y="0"/>
          <a:ext cx="0" cy="0"/>
          <a:chOff x="0" y="0"/>
          <a:chExt cx="0" cy="0"/>
        </a:xfrm>
      </p:grpSpPr>
      <p:sp>
        <p:nvSpPr>
          <p:cNvPr id="84" name="Google Shape;84;p14"/>
          <p:cNvSpPr txBox="1"/>
          <p:nvPr>
            <p:ph type="title"/>
          </p:nvPr>
        </p:nvSpPr>
        <p:spPr>
          <a:xfrm>
            <a:off x="677334" y="4800600"/>
            <a:ext cx="8596667"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400"/>
              <a:buFont typeface="Trebuchet MS"/>
              <a:buNone/>
              <a:defRPr b="0"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14"/>
          <p:cNvSpPr/>
          <p:nvPr>
            <p:ph idx="2" type="pic"/>
          </p:nvPr>
        </p:nvSpPr>
        <p:spPr>
          <a:xfrm>
            <a:off x="677334" y="609600"/>
            <a:ext cx="8596668" cy="3845718"/>
          </a:xfrm>
          <a:prstGeom prst="rect">
            <a:avLst/>
          </a:prstGeom>
          <a:noFill/>
          <a:ln>
            <a:noFill/>
          </a:ln>
        </p:spPr>
        <p:txBody>
          <a:bodyPr anchorCtr="0" anchor="t" bIns="45700" lIns="91425" spcFirstLastPara="1" rIns="91425" wrap="square" tIns="45700">
            <a:normAutofit/>
          </a:bodyPr>
          <a:lstStyle>
            <a:lvl1pPr lvl="0" marR="0" rtl="0" algn="ctr">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1pPr>
            <a:lvl2pPr lvl="1"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2pPr>
            <a:lvl3pPr lvl="2"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3pPr>
            <a:lvl4pPr lvl="3"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4pPr>
            <a:lvl5pPr lvl="4"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5pPr>
            <a:lvl6pPr lvl="5"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6pPr>
            <a:lvl7pPr lvl="6"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7pPr>
            <a:lvl8pPr lvl="7"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8pPr>
            <a:lvl9pPr lvl="8" marR="0" rtl="0" algn="l">
              <a:spcBef>
                <a:spcPts val="1000"/>
              </a:spcBef>
              <a:spcAft>
                <a:spcPts val="0"/>
              </a:spcAft>
              <a:buClr>
                <a:schemeClr val="accent1"/>
              </a:buClr>
              <a:buSzPts val="1280"/>
              <a:buFont typeface="Noto Sans Symbols"/>
              <a:buNone/>
              <a:defRPr b="0" i="0" sz="1600" u="none" cap="none" strike="noStrike">
                <a:solidFill>
                  <a:srgbClr val="3F3F3F"/>
                </a:solidFill>
                <a:latin typeface="Trebuchet MS"/>
                <a:ea typeface="Trebuchet MS"/>
                <a:cs typeface="Trebuchet MS"/>
                <a:sym typeface="Trebuchet MS"/>
              </a:defRPr>
            </a:lvl9pPr>
          </a:lstStyle>
          <a:p/>
        </p:txBody>
      </p:sp>
      <p:sp>
        <p:nvSpPr>
          <p:cNvPr id="86" name="Google Shape;86;p14"/>
          <p:cNvSpPr txBox="1"/>
          <p:nvPr>
            <p:ph idx="1" type="body"/>
          </p:nvPr>
        </p:nvSpPr>
        <p:spPr>
          <a:xfrm>
            <a:off x="677334" y="5367338"/>
            <a:ext cx="8596667" cy="674024"/>
          </a:xfrm>
          <a:prstGeom prst="rect">
            <a:avLst/>
          </a:prstGeom>
          <a:noFill/>
          <a:ln>
            <a:noFill/>
          </a:ln>
        </p:spPr>
        <p:txBody>
          <a:bodyPr anchorCtr="0" anchor="t" bIns="45700" lIns="91425" spcFirstLastPara="1" rIns="91425" wrap="square" tIns="45700">
            <a:normAutofit/>
          </a:bodyPr>
          <a:lstStyle>
            <a:lvl1pPr indent="-228600" lvl="0" marL="457200" algn="l">
              <a:spcBef>
                <a:spcPts val="1000"/>
              </a:spcBef>
              <a:spcAft>
                <a:spcPts val="0"/>
              </a:spcAft>
              <a:buSzPts val="960"/>
              <a:buNone/>
              <a:defRPr sz="1200"/>
            </a:lvl1pPr>
            <a:lvl2pPr indent="-228600" lvl="1" marL="914400" algn="l">
              <a:spcBef>
                <a:spcPts val="1000"/>
              </a:spcBef>
              <a:spcAft>
                <a:spcPts val="0"/>
              </a:spcAft>
              <a:buSzPts val="960"/>
              <a:buNone/>
              <a:defRPr sz="1200"/>
            </a:lvl2pPr>
            <a:lvl3pPr indent="-228600" lvl="2" marL="1371600" algn="l">
              <a:spcBef>
                <a:spcPts val="1000"/>
              </a:spcBef>
              <a:spcAft>
                <a:spcPts val="0"/>
              </a:spcAft>
              <a:buSzPts val="800"/>
              <a:buNone/>
              <a:defRPr sz="1000"/>
            </a:lvl3pPr>
            <a:lvl4pPr indent="-228600" lvl="3" marL="1828800" algn="l">
              <a:spcBef>
                <a:spcPts val="1000"/>
              </a:spcBef>
              <a:spcAft>
                <a:spcPts val="0"/>
              </a:spcAft>
              <a:buSzPts val="720"/>
              <a:buNone/>
              <a:defRPr sz="900"/>
            </a:lvl4pPr>
            <a:lvl5pPr indent="-228600" lvl="4" marL="2286000" algn="l">
              <a:spcBef>
                <a:spcPts val="1000"/>
              </a:spcBef>
              <a:spcAft>
                <a:spcPts val="0"/>
              </a:spcAft>
              <a:buSzPts val="720"/>
              <a:buNone/>
              <a:defRPr sz="900"/>
            </a:lvl5pPr>
            <a:lvl6pPr indent="-228600" lvl="5" marL="2743200" algn="l">
              <a:spcBef>
                <a:spcPts val="1000"/>
              </a:spcBef>
              <a:spcAft>
                <a:spcPts val="0"/>
              </a:spcAft>
              <a:buSzPts val="720"/>
              <a:buNone/>
              <a:defRPr sz="900"/>
            </a:lvl6pPr>
            <a:lvl7pPr indent="-228600" lvl="6" marL="3200400" algn="l">
              <a:spcBef>
                <a:spcPts val="1000"/>
              </a:spcBef>
              <a:spcAft>
                <a:spcPts val="0"/>
              </a:spcAft>
              <a:buSzPts val="720"/>
              <a:buNone/>
              <a:defRPr sz="900"/>
            </a:lvl7pPr>
            <a:lvl8pPr indent="-228600" lvl="7" marL="3657600" algn="l">
              <a:spcBef>
                <a:spcPts val="1000"/>
              </a:spcBef>
              <a:spcAft>
                <a:spcPts val="0"/>
              </a:spcAft>
              <a:buSzPts val="720"/>
              <a:buNone/>
              <a:defRPr sz="900"/>
            </a:lvl8pPr>
            <a:lvl9pPr indent="-228600" lvl="8" marL="4114800" algn="l">
              <a:spcBef>
                <a:spcPts val="1000"/>
              </a:spcBef>
              <a:spcAft>
                <a:spcPts val="0"/>
              </a:spcAft>
              <a:buSzPts val="720"/>
              <a:buNone/>
              <a:defRPr sz="900"/>
            </a:lvl9pPr>
          </a:lstStyle>
          <a:p/>
        </p:txBody>
      </p:sp>
      <p:sp>
        <p:nvSpPr>
          <p:cNvPr id="87" name="Google Shape;87;p14"/>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4"/>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4"/>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grpSp>
        <p:nvGrpSpPr>
          <p:cNvPr id="6" name="Google Shape;6;p5"/>
          <p:cNvGrpSpPr/>
          <p:nvPr/>
        </p:nvGrpSpPr>
        <p:grpSpPr>
          <a:xfrm>
            <a:off x="0" y="-8467"/>
            <a:ext cx="12192000" cy="6866467"/>
            <a:chOff x="0" y="-8467"/>
            <a:chExt cx="12192000" cy="6866467"/>
          </a:xfrm>
        </p:grpSpPr>
        <p:cxnSp>
          <p:nvCxnSpPr>
            <p:cNvPr id="7" name="Google Shape;7;p5"/>
            <p:cNvCxnSpPr/>
            <p:nvPr/>
          </p:nvCxnSpPr>
          <p:spPr>
            <a:xfrm>
              <a:off x="9371012" y="0"/>
              <a:ext cx="1219200" cy="6858000"/>
            </a:xfrm>
            <a:prstGeom prst="straightConnector1">
              <a:avLst/>
            </a:prstGeom>
            <a:noFill/>
            <a:ln cap="flat" cmpd="sng" w="9525">
              <a:solidFill>
                <a:srgbClr val="BFBFBF"/>
              </a:solidFill>
              <a:prstDash val="solid"/>
              <a:round/>
              <a:headEnd len="sm" w="sm" type="none"/>
              <a:tailEnd len="sm" w="sm" type="none"/>
            </a:ln>
          </p:spPr>
        </p:cxnSp>
        <p:cxnSp>
          <p:nvCxnSpPr>
            <p:cNvPr id="8" name="Google Shape;8;p5"/>
            <p:cNvCxnSpPr/>
            <p:nvPr/>
          </p:nvCxnSpPr>
          <p:spPr>
            <a:xfrm flipH="1">
              <a:off x="7425267" y="3681413"/>
              <a:ext cx="4763558" cy="3176587"/>
            </a:xfrm>
            <a:prstGeom prst="straightConnector1">
              <a:avLst/>
            </a:prstGeom>
            <a:noFill/>
            <a:ln cap="flat" cmpd="sng" w="9525">
              <a:solidFill>
                <a:srgbClr val="D8D8D8"/>
              </a:solidFill>
              <a:prstDash val="solid"/>
              <a:round/>
              <a:headEnd len="sm" w="sm" type="none"/>
              <a:tailEnd len="sm" w="sm" type="none"/>
            </a:ln>
          </p:spPr>
        </p:cxnSp>
        <p:sp>
          <p:nvSpPr>
            <p:cNvPr id="9" name="Google Shape;9;p5"/>
            <p:cNvSpPr/>
            <p:nvPr/>
          </p:nvSpPr>
          <p:spPr>
            <a:xfrm>
              <a:off x="9181476" y="-8467"/>
              <a:ext cx="3007349" cy="6866467"/>
            </a:xfrm>
            <a:custGeom>
              <a:rect b="b" l="l" r="r" t="t"/>
              <a:pathLst>
                <a:path extrusionOk="0" h="6866467" w="3007349">
                  <a:moveTo>
                    <a:pt x="2045532" y="0"/>
                  </a:moveTo>
                  <a:lnTo>
                    <a:pt x="3007349" y="0"/>
                  </a:lnTo>
                  <a:lnTo>
                    <a:pt x="3007349" y="6866467"/>
                  </a:lnTo>
                  <a:lnTo>
                    <a:pt x="0" y="6866467"/>
                  </a:lnTo>
                  <a:lnTo>
                    <a:pt x="2045532" y="0"/>
                  </a:lnTo>
                  <a:close/>
                </a:path>
              </a:pathLst>
            </a:custGeom>
            <a:solidFill>
              <a:schemeClr val="accent1">
                <a:alpha val="29803"/>
              </a:schemeClr>
            </a:solidFill>
            <a:ln>
              <a:noFill/>
            </a:ln>
          </p:spPr>
        </p:sp>
        <p:sp>
          <p:nvSpPr>
            <p:cNvPr id="10" name="Google Shape;10;p5"/>
            <p:cNvSpPr/>
            <p:nvPr/>
          </p:nvSpPr>
          <p:spPr>
            <a:xfrm>
              <a:off x="9603442" y="-8467"/>
              <a:ext cx="2588558" cy="6866467"/>
            </a:xfrm>
            <a:custGeom>
              <a:rect b="b" l="l" r="r" t="t"/>
              <a:pathLst>
                <a:path extrusionOk="0" h="6866467" w="2573311">
                  <a:moveTo>
                    <a:pt x="0" y="0"/>
                  </a:moveTo>
                  <a:lnTo>
                    <a:pt x="2573311" y="0"/>
                  </a:lnTo>
                  <a:lnTo>
                    <a:pt x="2573311" y="6866467"/>
                  </a:lnTo>
                  <a:lnTo>
                    <a:pt x="1202336" y="6866467"/>
                  </a:lnTo>
                  <a:lnTo>
                    <a:pt x="0" y="0"/>
                  </a:lnTo>
                  <a:close/>
                </a:path>
              </a:pathLst>
            </a:custGeom>
            <a:solidFill>
              <a:schemeClr val="accent1">
                <a:alpha val="20000"/>
              </a:schemeClr>
            </a:solidFill>
            <a:ln>
              <a:noFill/>
            </a:ln>
          </p:spPr>
        </p:sp>
        <p:sp>
          <p:nvSpPr>
            <p:cNvPr id="11" name="Google Shape;11;p5"/>
            <p:cNvSpPr/>
            <p:nvPr/>
          </p:nvSpPr>
          <p:spPr>
            <a:xfrm>
              <a:off x="8932333" y="3048000"/>
              <a:ext cx="3259667" cy="3810000"/>
            </a:xfrm>
            <a:prstGeom prst="triangle">
              <a:avLst>
                <a:gd fmla="val 100000" name="adj"/>
              </a:avLst>
            </a:prstGeom>
            <a:solidFill>
              <a:schemeClr val="accent2">
                <a:alpha val="71764"/>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5"/>
            <p:cNvSpPr/>
            <p:nvPr/>
          </p:nvSpPr>
          <p:spPr>
            <a:xfrm>
              <a:off x="9334500" y="-8467"/>
              <a:ext cx="2854326" cy="6866467"/>
            </a:xfrm>
            <a:custGeom>
              <a:rect b="b" l="l" r="r" t="t"/>
              <a:pathLst>
                <a:path extrusionOk="0" h="6866467" w="2858013">
                  <a:moveTo>
                    <a:pt x="0" y="0"/>
                  </a:moveTo>
                  <a:lnTo>
                    <a:pt x="2858013" y="0"/>
                  </a:lnTo>
                  <a:lnTo>
                    <a:pt x="2858013" y="6866467"/>
                  </a:lnTo>
                  <a:lnTo>
                    <a:pt x="2473942" y="6866467"/>
                  </a:lnTo>
                  <a:lnTo>
                    <a:pt x="0" y="0"/>
                  </a:lnTo>
                  <a:close/>
                </a:path>
              </a:pathLst>
            </a:custGeom>
            <a:solidFill>
              <a:srgbClr val="3F7818">
                <a:alpha val="69803"/>
              </a:srgbClr>
            </a:solidFill>
            <a:ln>
              <a:noFill/>
            </a:ln>
          </p:spPr>
        </p:sp>
        <p:sp>
          <p:nvSpPr>
            <p:cNvPr id="13" name="Google Shape;13;p5"/>
            <p:cNvSpPr/>
            <p:nvPr/>
          </p:nvSpPr>
          <p:spPr>
            <a:xfrm>
              <a:off x="10898730" y="-8467"/>
              <a:ext cx="1290094" cy="6866467"/>
            </a:xfrm>
            <a:custGeom>
              <a:rect b="b" l="l" r="r" t="t"/>
              <a:pathLst>
                <a:path extrusionOk="0" h="6858000" w="1290094">
                  <a:moveTo>
                    <a:pt x="1019735" y="0"/>
                  </a:moveTo>
                  <a:lnTo>
                    <a:pt x="1290094" y="0"/>
                  </a:lnTo>
                  <a:lnTo>
                    <a:pt x="1290094" y="6858000"/>
                  </a:lnTo>
                  <a:lnTo>
                    <a:pt x="0" y="6858000"/>
                  </a:lnTo>
                  <a:lnTo>
                    <a:pt x="1019735" y="0"/>
                  </a:lnTo>
                  <a:close/>
                </a:path>
              </a:pathLst>
            </a:custGeom>
            <a:solidFill>
              <a:srgbClr val="BFE471">
                <a:alpha val="69803"/>
              </a:srgbClr>
            </a:solidFill>
            <a:ln>
              <a:noFill/>
            </a:ln>
          </p:spPr>
        </p:sp>
        <p:sp>
          <p:nvSpPr>
            <p:cNvPr id="14" name="Google Shape;14;p5"/>
            <p:cNvSpPr/>
            <p:nvPr/>
          </p:nvSpPr>
          <p:spPr>
            <a:xfrm>
              <a:off x="10938999" y="-8467"/>
              <a:ext cx="1249825" cy="6866467"/>
            </a:xfrm>
            <a:custGeom>
              <a:rect b="b" l="l" r="r" t="t"/>
              <a:pathLst>
                <a:path extrusionOk="0" h="6858000" w="1249825">
                  <a:moveTo>
                    <a:pt x="0" y="0"/>
                  </a:moveTo>
                  <a:lnTo>
                    <a:pt x="1249825" y="0"/>
                  </a:lnTo>
                  <a:lnTo>
                    <a:pt x="1249825" y="6858000"/>
                  </a:lnTo>
                  <a:lnTo>
                    <a:pt x="1109382" y="6858000"/>
                  </a:lnTo>
                  <a:lnTo>
                    <a:pt x="0" y="0"/>
                  </a:lnTo>
                  <a:close/>
                </a:path>
              </a:pathLst>
            </a:custGeom>
            <a:solidFill>
              <a:schemeClr val="accent1">
                <a:alpha val="64705"/>
              </a:schemeClr>
            </a:solidFill>
            <a:ln>
              <a:noFill/>
            </a:ln>
          </p:spPr>
        </p:sp>
        <p:sp>
          <p:nvSpPr>
            <p:cNvPr id="15" name="Google Shape;15;p5"/>
            <p:cNvSpPr/>
            <p:nvPr/>
          </p:nvSpPr>
          <p:spPr>
            <a:xfrm>
              <a:off x="10371666" y="3589867"/>
              <a:ext cx="1817159" cy="3268133"/>
            </a:xfrm>
            <a:prstGeom prst="triangle">
              <a:avLst>
                <a:gd fmla="val 100000" name="adj"/>
              </a:avLst>
            </a:prstGeom>
            <a:solidFill>
              <a:schemeClr val="accent1">
                <a:alpha val="8000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5"/>
            <p:cNvSpPr/>
            <p:nvPr/>
          </p:nvSpPr>
          <p:spPr>
            <a:xfrm>
              <a:off x="0" y="4013200"/>
              <a:ext cx="448733" cy="2844800"/>
            </a:xfrm>
            <a:prstGeom prst="triangle">
              <a:avLst>
                <a:gd fmla="val 0" name="adj"/>
              </a:avLst>
            </a:prstGeom>
            <a:solidFill>
              <a:schemeClr val="accent1">
                <a:alpha val="84705"/>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 name="Google Shape;17;p5"/>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rmAutofit/>
          </a:bodyPr>
          <a:lstStyle>
            <a:lvl1pPr lvl="0" marR="0" rtl="0" algn="l">
              <a:spcBef>
                <a:spcPts val="0"/>
              </a:spcBef>
              <a:spcAft>
                <a:spcPts val="0"/>
              </a:spcAft>
              <a:buClr>
                <a:schemeClr val="accent1"/>
              </a:buClr>
              <a:buSzPts val="3600"/>
              <a:buFont typeface="Trebuchet MS"/>
              <a:buNone/>
              <a:defRPr b="0" i="0" sz="3600" u="none" cap="none" strike="noStrike">
                <a:solidFill>
                  <a:schemeClr val="accent1"/>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8" name="Google Shape;18;p5"/>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lvl1pPr indent="-320040" lvl="0" marL="457200" marR="0" rtl="0" algn="l">
              <a:spcBef>
                <a:spcPts val="1000"/>
              </a:spcBef>
              <a:spcAft>
                <a:spcPts val="0"/>
              </a:spcAft>
              <a:buClr>
                <a:schemeClr val="accent1"/>
              </a:buClr>
              <a:buSzPts val="1440"/>
              <a:buFont typeface="Noto Sans Symbols"/>
              <a:buChar char="►"/>
              <a:defRPr b="0" i="0" sz="1800" u="none" cap="none" strike="noStrike">
                <a:solidFill>
                  <a:srgbClr val="3F3F3F"/>
                </a:solidFill>
                <a:latin typeface="Trebuchet MS"/>
                <a:ea typeface="Trebuchet MS"/>
                <a:cs typeface="Trebuchet MS"/>
                <a:sym typeface="Trebuchet MS"/>
              </a:defRPr>
            </a:lvl1pPr>
            <a:lvl2pPr indent="-309880" lvl="1" marL="914400" marR="0" rtl="0" algn="l">
              <a:spcBef>
                <a:spcPts val="1000"/>
              </a:spcBef>
              <a:spcAft>
                <a:spcPts val="0"/>
              </a:spcAft>
              <a:buClr>
                <a:schemeClr val="accent1"/>
              </a:buClr>
              <a:buSzPts val="1280"/>
              <a:buFont typeface="Noto Sans Symbols"/>
              <a:buChar char="►"/>
              <a:defRPr b="0" i="0" sz="1600" u="none" cap="none" strike="noStrike">
                <a:solidFill>
                  <a:srgbClr val="3F3F3F"/>
                </a:solidFill>
                <a:latin typeface="Trebuchet MS"/>
                <a:ea typeface="Trebuchet MS"/>
                <a:cs typeface="Trebuchet MS"/>
                <a:sym typeface="Trebuchet MS"/>
              </a:defRPr>
            </a:lvl2pPr>
            <a:lvl3pPr indent="-299719" lvl="2" marL="1371600" marR="0" rtl="0" algn="l">
              <a:spcBef>
                <a:spcPts val="1000"/>
              </a:spcBef>
              <a:spcAft>
                <a:spcPts val="0"/>
              </a:spcAft>
              <a:buClr>
                <a:schemeClr val="accent1"/>
              </a:buClr>
              <a:buSzPts val="1120"/>
              <a:buFont typeface="Noto Sans Symbols"/>
              <a:buChar char="►"/>
              <a:defRPr b="0" i="0" sz="1400" u="none" cap="none" strike="noStrike">
                <a:solidFill>
                  <a:srgbClr val="3F3F3F"/>
                </a:solidFill>
                <a:latin typeface="Trebuchet MS"/>
                <a:ea typeface="Trebuchet MS"/>
                <a:cs typeface="Trebuchet MS"/>
                <a:sym typeface="Trebuchet MS"/>
              </a:defRPr>
            </a:lvl3pPr>
            <a:lvl4pPr indent="-289560" lvl="3" marL="1828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4pPr>
            <a:lvl5pPr indent="-289560" lvl="4" marL="22860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5pPr>
            <a:lvl6pPr indent="-289560" lvl="5" marL="27432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6pPr>
            <a:lvl7pPr indent="-289560" lvl="6" marL="32004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7pPr>
            <a:lvl8pPr indent="-289559" lvl="7" marL="36576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8pPr>
            <a:lvl9pPr indent="-289559" lvl="8" marL="4114800" marR="0" rtl="0" algn="l">
              <a:spcBef>
                <a:spcPts val="1000"/>
              </a:spcBef>
              <a:spcAft>
                <a:spcPts val="0"/>
              </a:spcAft>
              <a:buClr>
                <a:schemeClr val="accent1"/>
              </a:buClr>
              <a:buSzPts val="960"/>
              <a:buFont typeface="Noto Sans Symbols"/>
              <a:buChar char="►"/>
              <a:defRPr b="0" i="0" sz="1200" u="none" cap="none" strike="noStrike">
                <a:solidFill>
                  <a:srgbClr val="3F3F3F"/>
                </a:solidFill>
                <a:latin typeface="Trebuchet MS"/>
                <a:ea typeface="Trebuchet MS"/>
                <a:cs typeface="Trebuchet MS"/>
                <a:sym typeface="Trebuchet MS"/>
              </a:defRPr>
            </a:lvl9pPr>
          </a:lstStyle>
          <a:p/>
        </p:txBody>
      </p:sp>
      <p:sp>
        <p:nvSpPr>
          <p:cNvPr id="19" name="Google Shape;19;p5"/>
          <p:cNvSpPr txBox="1"/>
          <p:nvPr>
            <p:ph idx="10" type="dt"/>
          </p:nvPr>
        </p:nvSpPr>
        <p:spPr>
          <a:xfrm>
            <a:off x="7205133" y="6041362"/>
            <a:ext cx="911939"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0" name="Google Shape;20;p5"/>
          <p:cNvSpPr txBox="1"/>
          <p:nvPr>
            <p:ph idx="11" type="ftr"/>
          </p:nvPr>
        </p:nvSpPr>
        <p:spPr>
          <a:xfrm>
            <a:off x="677334" y="6041362"/>
            <a:ext cx="6297612"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dk1"/>
                </a:solidFill>
                <a:latin typeface="Trebuchet MS"/>
                <a:ea typeface="Trebuchet MS"/>
                <a:cs typeface="Trebuchet MS"/>
                <a:sym typeface="Trebuchet MS"/>
              </a:defRPr>
            </a:lvl9pPr>
          </a:lstStyle>
          <a:p/>
        </p:txBody>
      </p:sp>
      <p:sp>
        <p:nvSpPr>
          <p:cNvPr id="21" name="Google Shape;21;p5"/>
          <p:cNvSpPr txBox="1"/>
          <p:nvPr>
            <p:ph idx="12" type="sldNum"/>
          </p:nvPr>
        </p:nvSpPr>
        <p:spPr>
          <a:xfrm>
            <a:off x="8590663" y="6041362"/>
            <a:ext cx="683339"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chemeClr val="accent1"/>
                </a:solidFill>
                <a:latin typeface="Trebuchet MS"/>
                <a:ea typeface="Trebuchet MS"/>
                <a:cs typeface="Trebuchet MS"/>
                <a:sym typeface="Trebuchet MS"/>
              </a:defRPr>
            </a:lvl1pPr>
            <a:lvl2pPr indent="0" lvl="1" marL="0" marR="0" rtl="0" algn="r">
              <a:spcBef>
                <a:spcPts val="0"/>
              </a:spcBef>
              <a:buNone/>
              <a:defRPr b="0" i="0" sz="900" u="none" cap="none" strike="noStrike">
                <a:solidFill>
                  <a:schemeClr val="accent1"/>
                </a:solidFill>
                <a:latin typeface="Trebuchet MS"/>
                <a:ea typeface="Trebuchet MS"/>
                <a:cs typeface="Trebuchet MS"/>
                <a:sym typeface="Trebuchet MS"/>
              </a:defRPr>
            </a:lvl2pPr>
            <a:lvl3pPr indent="0" lvl="2" marL="0" marR="0" rtl="0" algn="r">
              <a:spcBef>
                <a:spcPts val="0"/>
              </a:spcBef>
              <a:buNone/>
              <a:defRPr b="0" i="0" sz="900" u="none" cap="none" strike="noStrike">
                <a:solidFill>
                  <a:schemeClr val="accent1"/>
                </a:solidFill>
                <a:latin typeface="Trebuchet MS"/>
                <a:ea typeface="Trebuchet MS"/>
                <a:cs typeface="Trebuchet MS"/>
                <a:sym typeface="Trebuchet MS"/>
              </a:defRPr>
            </a:lvl3pPr>
            <a:lvl4pPr indent="0" lvl="3" marL="0" marR="0" rtl="0" algn="r">
              <a:spcBef>
                <a:spcPts val="0"/>
              </a:spcBef>
              <a:buNone/>
              <a:defRPr b="0" i="0" sz="900" u="none" cap="none" strike="noStrike">
                <a:solidFill>
                  <a:schemeClr val="accent1"/>
                </a:solidFill>
                <a:latin typeface="Trebuchet MS"/>
                <a:ea typeface="Trebuchet MS"/>
                <a:cs typeface="Trebuchet MS"/>
                <a:sym typeface="Trebuchet MS"/>
              </a:defRPr>
            </a:lvl4pPr>
            <a:lvl5pPr indent="0" lvl="4" marL="0" marR="0" rtl="0" algn="r">
              <a:spcBef>
                <a:spcPts val="0"/>
              </a:spcBef>
              <a:buNone/>
              <a:defRPr b="0" i="0" sz="900" u="none" cap="none" strike="noStrike">
                <a:solidFill>
                  <a:schemeClr val="accent1"/>
                </a:solidFill>
                <a:latin typeface="Trebuchet MS"/>
                <a:ea typeface="Trebuchet MS"/>
                <a:cs typeface="Trebuchet MS"/>
                <a:sym typeface="Trebuchet MS"/>
              </a:defRPr>
            </a:lvl5pPr>
            <a:lvl6pPr indent="0" lvl="5" marL="0" marR="0" rtl="0" algn="r">
              <a:spcBef>
                <a:spcPts val="0"/>
              </a:spcBef>
              <a:buNone/>
              <a:defRPr b="0" i="0" sz="900" u="none" cap="none" strike="noStrike">
                <a:solidFill>
                  <a:schemeClr val="accent1"/>
                </a:solidFill>
                <a:latin typeface="Trebuchet MS"/>
                <a:ea typeface="Trebuchet MS"/>
                <a:cs typeface="Trebuchet MS"/>
                <a:sym typeface="Trebuchet MS"/>
              </a:defRPr>
            </a:lvl6pPr>
            <a:lvl7pPr indent="0" lvl="6" marL="0" marR="0" rtl="0" algn="r">
              <a:spcBef>
                <a:spcPts val="0"/>
              </a:spcBef>
              <a:buNone/>
              <a:defRPr b="0" i="0" sz="900" u="none" cap="none" strike="noStrike">
                <a:solidFill>
                  <a:schemeClr val="accent1"/>
                </a:solidFill>
                <a:latin typeface="Trebuchet MS"/>
                <a:ea typeface="Trebuchet MS"/>
                <a:cs typeface="Trebuchet MS"/>
                <a:sym typeface="Trebuchet MS"/>
              </a:defRPr>
            </a:lvl7pPr>
            <a:lvl8pPr indent="0" lvl="7" marL="0" marR="0" rtl="0" algn="r">
              <a:spcBef>
                <a:spcPts val="0"/>
              </a:spcBef>
              <a:buNone/>
              <a:defRPr b="0" i="0" sz="900" u="none" cap="none" strike="noStrike">
                <a:solidFill>
                  <a:schemeClr val="accent1"/>
                </a:solidFill>
                <a:latin typeface="Trebuchet MS"/>
                <a:ea typeface="Trebuchet MS"/>
                <a:cs typeface="Trebuchet MS"/>
                <a:sym typeface="Trebuchet MS"/>
              </a:defRPr>
            </a:lvl8pPr>
            <a:lvl9pPr indent="0" lvl="8" marL="0" marR="0" rtl="0" algn="r">
              <a:spcBef>
                <a:spcPts val="0"/>
              </a:spcBef>
              <a:buNone/>
              <a:defRPr b="0" i="0" sz="900" u="none" cap="none" strike="noStrike">
                <a:solidFill>
                  <a:schemeClr val="accent1"/>
                </a:solidFill>
                <a:latin typeface="Trebuchet MS"/>
                <a:ea typeface="Trebuchet MS"/>
                <a:cs typeface="Trebuchet MS"/>
                <a:sym typeface="Trebuchet MS"/>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1"/>
          <p:cNvSpPr txBox="1"/>
          <p:nvPr>
            <p:ph type="ctrTitle"/>
          </p:nvPr>
        </p:nvSpPr>
        <p:spPr>
          <a:xfrm>
            <a:off x="1507067" y="2404534"/>
            <a:ext cx="7766936" cy="1646302"/>
          </a:xfrm>
          <a:prstGeom prst="rect">
            <a:avLst/>
          </a:prstGeom>
          <a:noFill/>
          <a:ln>
            <a:noFill/>
          </a:ln>
        </p:spPr>
        <p:txBody>
          <a:bodyPr anchorCtr="0" anchor="b" bIns="45700" lIns="91425" spcFirstLastPara="1" rIns="91425" wrap="square" tIns="45700">
            <a:noAutofit/>
          </a:bodyPr>
          <a:lstStyle/>
          <a:p>
            <a:pPr indent="0" lvl="0" marL="0" rtl="0" algn="ctr">
              <a:spcBef>
                <a:spcPts val="0"/>
              </a:spcBef>
              <a:spcAft>
                <a:spcPts val="0"/>
              </a:spcAft>
              <a:buClr>
                <a:schemeClr val="accent1"/>
              </a:buClr>
              <a:buSzPts val="3600"/>
              <a:buFont typeface="Trebuchet MS"/>
              <a:buNone/>
            </a:pPr>
            <a:r>
              <a:rPr lang="en-GB" sz="3600" u="sng"/>
              <a:t>IALT think about rights in the classroom and to identify behaviour that respects human rights</a:t>
            </a:r>
            <a:endParaRPr sz="3600" u="sng"/>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2"/>
          <p:cNvSpPr txBox="1"/>
          <p:nvPr>
            <p:ph type="title"/>
          </p:nvPr>
        </p:nvSpPr>
        <p:spPr>
          <a:xfrm>
            <a:off x="677334" y="609600"/>
            <a:ext cx="8596668" cy="1320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Clr>
                <a:schemeClr val="accent1"/>
              </a:buClr>
              <a:buSzPts val="2400"/>
              <a:buFont typeface="Trebuchet MS"/>
              <a:buNone/>
            </a:pPr>
            <a:r>
              <a:rPr lang="en-GB" sz="2400"/>
              <a:t>Everyone at school has the right to learn, be safe and be treated fairly. It is also important to behave in a way that is respectful of the human rights of others.</a:t>
            </a:r>
            <a:endParaRPr sz="2400"/>
          </a:p>
        </p:txBody>
      </p:sp>
      <p:sp>
        <p:nvSpPr>
          <p:cNvPr id="149" name="Google Shape;149;p2"/>
          <p:cNvSpPr txBox="1"/>
          <p:nvPr>
            <p:ph idx="1" type="body"/>
          </p:nvPr>
        </p:nvSpPr>
        <p:spPr>
          <a:xfrm>
            <a:off x="677334" y="2160589"/>
            <a:ext cx="8596668" cy="388077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440"/>
              <a:buNone/>
            </a:pPr>
            <a:r>
              <a:rPr lang="en-GB"/>
              <a:t>What can be done in your classroom to make sure that everyone is enjoying their right to:</a:t>
            </a:r>
            <a:endParaRPr/>
          </a:p>
          <a:p>
            <a:pPr indent="-342900" lvl="0" marL="342900" rtl="0" algn="l">
              <a:spcBef>
                <a:spcPts val="1000"/>
              </a:spcBef>
              <a:spcAft>
                <a:spcPts val="0"/>
              </a:spcAft>
              <a:buSzPts val="1440"/>
              <a:buChar char="►"/>
            </a:pPr>
            <a:r>
              <a:rPr lang="en-GB"/>
              <a:t>be safe</a:t>
            </a:r>
            <a:endParaRPr/>
          </a:p>
          <a:p>
            <a:pPr indent="-342900" lvl="0" marL="342900" rtl="0" algn="l">
              <a:spcBef>
                <a:spcPts val="1000"/>
              </a:spcBef>
              <a:spcAft>
                <a:spcPts val="0"/>
              </a:spcAft>
              <a:buSzPts val="1440"/>
              <a:buChar char="►"/>
            </a:pPr>
            <a:r>
              <a:rPr lang="en-GB"/>
              <a:t>be treated fairly</a:t>
            </a:r>
            <a:endParaRPr/>
          </a:p>
          <a:p>
            <a:pPr indent="-342900" lvl="0" marL="342900" rtl="0" algn="l">
              <a:spcBef>
                <a:spcPts val="1000"/>
              </a:spcBef>
              <a:spcAft>
                <a:spcPts val="0"/>
              </a:spcAft>
              <a:buSzPts val="1440"/>
              <a:buChar char="►"/>
            </a:pPr>
            <a:r>
              <a:rPr lang="en-GB"/>
              <a:t>learn</a:t>
            </a:r>
            <a:endParaRPr/>
          </a:p>
          <a:p>
            <a:pPr indent="0" lvl="0" marL="0" rtl="0" algn="l">
              <a:spcBef>
                <a:spcPts val="1000"/>
              </a:spcBef>
              <a:spcAft>
                <a:spcPts val="0"/>
              </a:spcAft>
              <a:buSzPts val="1600"/>
              <a:buNone/>
            </a:pPr>
            <a:r>
              <a:rPr b="1" lang="en-GB" sz="2000" u="sng"/>
              <a:t>TASK 1</a:t>
            </a:r>
            <a:r>
              <a:rPr b="1" lang="en-GB" sz="2000"/>
              <a:t>:</a:t>
            </a:r>
            <a:r>
              <a:rPr lang="en-GB" sz="2000"/>
              <a:t> Write one thing that will help these rights, eg:</a:t>
            </a:r>
            <a:endParaRPr/>
          </a:p>
          <a:p>
            <a:pPr indent="-342900" lvl="0" marL="342900" rtl="0" algn="l">
              <a:spcBef>
                <a:spcPts val="1000"/>
              </a:spcBef>
              <a:spcAft>
                <a:spcPts val="0"/>
              </a:spcAft>
              <a:buSzPts val="1440"/>
              <a:buChar char="►"/>
            </a:pPr>
            <a:r>
              <a:rPr lang="en-GB"/>
              <a:t>The right to be SAFE – dangerous things to be put away</a:t>
            </a:r>
            <a:endParaRPr/>
          </a:p>
          <a:p>
            <a:pPr indent="-342900" lvl="0" marL="342900" rtl="0" algn="l">
              <a:spcBef>
                <a:spcPts val="1000"/>
              </a:spcBef>
              <a:spcAft>
                <a:spcPts val="0"/>
              </a:spcAft>
              <a:buSzPts val="1440"/>
              <a:buChar char="►"/>
            </a:pPr>
            <a:r>
              <a:rPr lang="en-GB"/>
              <a:t>The right to be TREATED FAIRLY – all get a turn</a:t>
            </a:r>
            <a:endParaRPr/>
          </a:p>
          <a:p>
            <a:pPr indent="-342900" lvl="0" marL="342900" rtl="0" algn="l">
              <a:spcBef>
                <a:spcPts val="1000"/>
              </a:spcBef>
              <a:spcAft>
                <a:spcPts val="0"/>
              </a:spcAft>
              <a:buSzPts val="1440"/>
              <a:buChar char="►"/>
            </a:pPr>
            <a:r>
              <a:rPr lang="en-GB"/>
              <a:t>The right to LEARN – enough books and paper</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4"/>
          <p:cNvSpPr txBox="1"/>
          <p:nvPr>
            <p:ph type="title"/>
          </p:nvPr>
        </p:nvSpPr>
        <p:spPr>
          <a:xfrm>
            <a:off x="677334" y="609600"/>
            <a:ext cx="8596668" cy="827314"/>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accent1"/>
              </a:buClr>
              <a:buSzPts val="3600"/>
              <a:buFont typeface="Trebuchet MS"/>
              <a:buNone/>
            </a:pPr>
            <a:r>
              <a:rPr lang="en-GB"/>
              <a:t>Think about the following…</a:t>
            </a:r>
            <a:endParaRPr/>
          </a:p>
        </p:txBody>
      </p:sp>
      <p:sp>
        <p:nvSpPr>
          <p:cNvPr id="155" name="Google Shape;155;p4"/>
          <p:cNvSpPr txBox="1"/>
          <p:nvPr>
            <p:ph idx="1" type="body"/>
          </p:nvPr>
        </p:nvSpPr>
        <p:spPr>
          <a:xfrm>
            <a:off x="677334" y="1436915"/>
            <a:ext cx="8596668" cy="4604448"/>
          </a:xfrm>
          <a:prstGeom prst="rect">
            <a:avLst/>
          </a:prstGeom>
          <a:noFill/>
          <a:ln>
            <a:noFill/>
          </a:ln>
        </p:spPr>
        <p:txBody>
          <a:bodyPr anchorCtr="0" anchor="t" bIns="45700" lIns="91425" spcFirstLastPara="1" rIns="91425" wrap="square" tIns="45700">
            <a:normAutofit/>
          </a:bodyPr>
          <a:lstStyle/>
          <a:p>
            <a:pPr indent="-342900" lvl="0" marL="342900" rtl="0" algn="l">
              <a:spcBef>
                <a:spcPts val="0"/>
              </a:spcBef>
              <a:spcAft>
                <a:spcPts val="0"/>
              </a:spcAft>
              <a:buSzPts val="1600"/>
              <a:buChar char="►"/>
            </a:pPr>
            <a:r>
              <a:rPr lang="en-GB" sz="2000"/>
              <a:t>Everyone in school has the right to learn and be safe an be treated fairly. If that is right for us, then it is right for everyone else too. It is important that we behave in away that means everyone can enjoy their rights.</a:t>
            </a:r>
            <a:endParaRPr/>
          </a:p>
          <a:p>
            <a:pPr indent="-241300" lvl="0" marL="342900" rtl="0" algn="l">
              <a:spcBef>
                <a:spcPts val="1000"/>
              </a:spcBef>
              <a:spcAft>
                <a:spcPts val="0"/>
              </a:spcAft>
              <a:buSzPts val="1600"/>
              <a:buNone/>
            </a:pPr>
            <a:r>
              <a:t/>
            </a:r>
            <a:endParaRPr sz="2000"/>
          </a:p>
          <a:p>
            <a:pPr indent="-342900" lvl="0" marL="342900" rtl="0" algn="l">
              <a:spcBef>
                <a:spcPts val="1000"/>
              </a:spcBef>
              <a:spcAft>
                <a:spcPts val="0"/>
              </a:spcAft>
              <a:buSzPts val="1600"/>
              <a:buChar char="►"/>
            </a:pPr>
            <a:r>
              <a:rPr lang="en-GB" sz="2000"/>
              <a:t>However can you think of some examples of people disrespecting other people’s human right? Why do some people behave that way? What can we do to make up for disrespecting others’ rights?</a:t>
            </a:r>
            <a:endParaRPr/>
          </a:p>
          <a:p>
            <a:pPr indent="-342900" lvl="0" marL="342900" rtl="0" algn="l">
              <a:spcBef>
                <a:spcPts val="1000"/>
              </a:spcBef>
              <a:spcAft>
                <a:spcPts val="0"/>
              </a:spcAft>
              <a:buSzPts val="1600"/>
              <a:buChar char="►"/>
            </a:pPr>
            <a:r>
              <a:rPr lang="en-GB" sz="2000"/>
              <a:t>How can we avoid behaving unfairly an disrespecting the rights of others? </a:t>
            </a:r>
            <a:endParaRPr/>
          </a:p>
          <a:p>
            <a:pPr indent="-342900" lvl="0" marL="342900" rtl="0" algn="l">
              <a:spcBef>
                <a:spcPts val="1000"/>
              </a:spcBef>
              <a:spcAft>
                <a:spcPts val="0"/>
              </a:spcAft>
              <a:buSzPts val="1600"/>
              <a:buChar char="►"/>
            </a:pPr>
            <a:r>
              <a:rPr lang="en-GB" sz="2000"/>
              <a:t>How does it feel to have your rights disrespected by other?</a:t>
            </a:r>
            <a:endParaRPr/>
          </a:p>
          <a:p>
            <a:pPr indent="-251459" lvl="0" marL="342900" rtl="0" algn="l">
              <a:spcBef>
                <a:spcPts val="1000"/>
              </a:spcBef>
              <a:spcAft>
                <a:spcPts val="0"/>
              </a:spcAft>
              <a:buSzPts val="144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3"/>
          <p:cNvSpPr txBox="1"/>
          <p:nvPr>
            <p:ph type="title"/>
          </p:nvPr>
        </p:nvSpPr>
        <p:spPr>
          <a:xfrm>
            <a:off x="497721" y="740229"/>
            <a:ext cx="4907037" cy="1320800"/>
          </a:xfrm>
          <a:prstGeom prst="rect">
            <a:avLst/>
          </a:prstGeom>
          <a:noFill/>
          <a:ln>
            <a:noFill/>
          </a:ln>
        </p:spPr>
        <p:txBody>
          <a:bodyPr anchorCtr="0" anchor="t" bIns="45700" lIns="91425" spcFirstLastPara="1" rIns="91425" wrap="square" tIns="45700">
            <a:normAutofit fontScale="90000"/>
          </a:bodyPr>
          <a:lstStyle/>
          <a:p>
            <a:pPr indent="0" lvl="0" marL="0" rtl="0" algn="l">
              <a:spcBef>
                <a:spcPts val="0"/>
              </a:spcBef>
              <a:spcAft>
                <a:spcPts val="0"/>
              </a:spcAft>
              <a:buClr>
                <a:schemeClr val="accent1"/>
              </a:buClr>
              <a:buSzPct val="100000"/>
              <a:buFont typeface="Trebuchet MS"/>
              <a:buNone/>
            </a:pPr>
            <a:r>
              <a:rPr b="1" lang="en-GB" u="sng"/>
              <a:t>TASK 2:</a:t>
            </a:r>
            <a:r>
              <a:rPr b="1" lang="en-GB"/>
              <a:t> </a:t>
            </a:r>
            <a:r>
              <a:rPr lang="en-GB"/>
              <a:t>Create your own class list of rights. This charter was drawn up by Year 6 pupils.</a:t>
            </a:r>
            <a:endParaRPr/>
          </a:p>
        </p:txBody>
      </p:sp>
      <p:pic>
        <p:nvPicPr>
          <p:cNvPr id="161" name="Google Shape;161;p3"/>
          <p:cNvPicPr preferRelativeResize="0"/>
          <p:nvPr/>
        </p:nvPicPr>
        <p:blipFill rotWithShape="1">
          <a:blip r:embed="rId3">
            <a:alphaModFix/>
          </a:blip>
          <a:srcRect b="0" l="0" r="0" t="0"/>
          <a:stretch/>
        </p:blipFill>
        <p:spPr>
          <a:xfrm>
            <a:off x="5531303" y="495301"/>
            <a:ext cx="5305425" cy="61055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Facet">
  <a:themeElements>
    <a:clrScheme name="Facet">
      <a:dk1>
        <a:srgbClr val="000000"/>
      </a:dk1>
      <a:lt1>
        <a:srgbClr val="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2021-06-03T12:33:43Z</dcterms:created>
  <dc:creator>Jennifer Chan</dc:creator>
</cp:coreProperties>
</file>