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06" d="100"/>
          <a:sy n="106" d="100"/>
        </p:scale>
        <p:origin x="1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489B2-6879-2C42-AD41-34F5193E55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0696E2-4168-4F48-84F8-4AA96C8EC6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263D5-C51A-3144-B4E0-102BD843B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F8D3-D083-2E48-9B75-65BE69BF08A7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18159-741E-E648-8CC2-2234135D7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103C2-C962-AB49-B766-9E8B0A74A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797B-74DC-E04F-A850-0F1034653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8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10910-9BEC-EF4C-B2CC-C3CFE6F16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94CCDD-F617-1D46-9276-D220761FC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A767A-8BA4-144F-94FC-6B1FD6E26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F8D3-D083-2E48-9B75-65BE69BF08A7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4F492-16F4-BE44-9B91-3C61258A6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F26BD-0073-B44A-BC60-F1D3C0806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797B-74DC-E04F-A850-0F1034653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682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5215E7-960E-304D-9B32-D63ECB1354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0D02F0-DC83-D947-A678-D39A6F8B98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58556-86A6-694A-B9C5-0C34F2BB6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F8D3-D083-2E48-9B75-65BE69BF08A7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BA0FD-4600-1A41-ACC8-2CF809584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337BF-E7BB-F54C-B44F-18775EA83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797B-74DC-E04F-A850-0F1034653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9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5E031-E8A9-9F4E-9A08-EFC10E8C1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7AFAB-C1A1-C74D-B317-4CC0FEA78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906EF-42F9-8A43-92D1-354E709BB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F8D3-D083-2E48-9B75-65BE69BF08A7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57C0A-69A9-B94B-810E-9F00FB94F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84AB7-E0F3-0149-9108-821E77804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797B-74DC-E04F-A850-0F1034653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6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1A057-39A5-A047-87D0-A71DE6DF8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5859AF-B2E0-F846-97EC-39E716167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EF659-E3A8-6C49-8D06-DC582ED71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F8D3-D083-2E48-9B75-65BE69BF08A7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B405D-EF1C-F840-9BD2-8142EEDE8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78A50-B4FF-FE45-9680-2F1CB7890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797B-74DC-E04F-A850-0F1034653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45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FBD3A-C8B6-E14B-9EFD-9888FD1BB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CF6A1-378C-134B-BA1E-1B9C2170D3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DF2374-E20B-9A48-A7E7-261FEA549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CA0433-68C2-9441-B3B8-FB1373037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F8D3-D083-2E48-9B75-65BE69BF08A7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94849B-4BB9-F345-8CB4-C289E7091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96895A-A8CA-6B45-B406-7F948BC60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797B-74DC-E04F-A850-0F1034653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31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13B58-488F-8047-A435-951C01A6F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54209-EF92-7041-A419-5DE159700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C469EE-1230-6947-8DE7-4D1C29841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497F78-9835-E44E-A4FC-1D3FD15672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9AD34B-0DAE-9847-82D8-D73C00D7F5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535E2E-139E-3348-8AE0-7AEEFAF8E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F8D3-D083-2E48-9B75-65BE69BF08A7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D94707-C676-7946-AD04-CF49F04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62BD6C-AC8F-6846-BE98-553AB61CB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797B-74DC-E04F-A850-0F1034653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90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D989A-0744-BF4E-957D-CF342EFBC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6FC463-59A2-F442-8C5E-E56878FD0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F8D3-D083-2E48-9B75-65BE69BF08A7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838DB0-46A5-424E-B83C-930FD1A25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1C0700-60EF-0847-B542-E763C3442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797B-74DC-E04F-A850-0F1034653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762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C12A4A-0371-7A44-BA67-407CDA9B7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F8D3-D083-2E48-9B75-65BE69BF08A7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8C7254-2F58-0A4A-9673-001DF6A3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52C7A-9B82-E247-B390-27E6E412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797B-74DC-E04F-A850-0F1034653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472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E2C7D-58D6-964B-9FD6-58620F96D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B1A5A-2731-0048-B203-2532EE3B3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C79DF4-98CF-2D47-A1D1-369670E3BB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73BAC2-76EF-2A4A-ABBC-C2B3A455F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F8D3-D083-2E48-9B75-65BE69BF08A7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982D02-18A0-3942-AF80-54E20A522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4C9456-CBB2-4F48-8A00-187DD7F1D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797B-74DC-E04F-A850-0F1034653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41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6086E-4A0A-834F-8061-C7B92BB1D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5C37E-0060-1849-8626-8BC2960040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D7E34D-E9F8-A24E-99D7-22EF44C89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51BEFA-52C0-CF4E-B449-DCE06D4CC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F8D3-D083-2E48-9B75-65BE69BF08A7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0C2D2-FE78-A142-8193-205016D91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C77C74-9EC5-2D46-8326-0BDCC1B65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797B-74DC-E04F-A850-0F1034653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38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9B6812-87E4-7F4E-BC43-88859C4BE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AA11DE-DF57-3742-9016-04BCF7FCC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93D89-964D-8E43-ABCC-6DBCC83B91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BF8D3-D083-2E48-9B75-65BE69BF08A7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B6A0A-0799-7D4F-ADAF-C433B6DA33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2EFCB-ACBB-2B48-98EB-5EBAB22EBE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6797B-74DC-E04F-A850-0F1034653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1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EF352A-4D7D-6A47-8F30-5452AB334D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7" y="0"/>
            <a:ext cx="10631424" cy="68580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F769423-DD3B-0B4D-AE5D-BCA3ABE640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07321" y="5308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77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C1F816-07B1-3D41-86D2-754D082944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0"/>
            <a:ext cx="10984992" cy="68580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A4471DD-3015-2146-97DE-0BC1C23D67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74096" y="543126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36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9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BFB93E-6B4B-A745-AB4A-73E31EF2C8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6" y="928"/>
            <a:ext cx="10823567" cy="6856144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C2D71BA-BC73-FA45-A2E9-4C06CBB1D5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599" y="525284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61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AF0308-E1E7-2144-85C1-3893BFFC6C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61" y="641"/>
            <a:ext cx="10580678" cy="6856718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0DF5E49-CD3C-2E4F-B57B-4C3579474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79939" y="17903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7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76B66E-7D04-3845-B283-289D1237A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00" y="1634"/>
            <a:ext cx="10589800" cy="6854732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4C0D08B-0667-A44A-8ECF-E56908DE2B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59073" y="502981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7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5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B7238C-746F-1E40-9EC0-5982762E2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5" y="118"/>
            <a:ext cx="10813933" cy="685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7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Widescreen</PresentationFormat>
  <Paragraphs>0</Paragraphs>
  <Slides>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Gower</dc:creator>
  <cp:lastModifiedBy>dstanley</cp:lastModifiedBy>
  <cp:revision>4</cp:revision>
  <dcterms:created xsi:type="dcterms:W3CDTF">2020-04-22T09:31:27Z</dcterms:created>
  <dcterms:modified xsi:type="dcterms:W3CDTF">2021-04-18T10:14:08Z</dcterms:modified>
</cp:coreProperties>
</file>