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5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70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5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413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7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3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2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0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752734"/>
          </a:xfrm>
        </p:spPr>
        <p:txBody>
          <a:bodyPr/>
          <a:lstStyle/>
          <a:p>
            <a:pPr algn="ctr"/>
            <a:r>
              <a:rPr lang="en-GB" sz="3600" u="sng" dirty="0"/>
              <a:t>IALT express my commitments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5363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8520"/>
            <a:ext cx="8596668" cy="1041879"/>
          </a:xfrm>
        </p:spPr>
        <p:txBody>
          <a:bodyPr/>
          <a:lstStyle/>
          <a:p>
            <a:r>
              <a:rPr lang="en-GB" dirty="0" smtClean="0"/>
              <a:t>What is a commitment?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be committed is when you are dedicated to something, this maybe a cause, someone or activity etc</a:t>
            </a:r>
            <a:r>
              <a:rPr lang="en-GB" dirty="0" smtClean="0"/>
              <a:t>.</a:t>
            </a:r>
          </a:p>
          <a:p>
            <a:r>
              <a:rPr lang="en-GB" dirty="0"/>
              <a:t>For example, volunteers are committed to helping those who are in need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What are you committed to?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973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you may be committed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Caring </a:t>
            </a:r>
            <a:r>
              <a:rPr lang="en-GB" dirty="0"/>
              <a:t>for animals</a:t>
            </a:r>
          </a:p>
          <a:p>
            <a:r>
              <a:rPr lang="en-GB" dirty="0"/>
              <a:t>L</a:t>
            </a:r>
            <a:r>
              <a:rPr lang="en-GB" dirty="0" smtClean="0"/>
              <a:t>oving/helping </a:t>
            </a:r>
            <a:r>
              <a:rPr lang="en-GB" dirty="0"/>
              <a:t>the family</a:t>
            </a:r>
          </a:p>
          <a:p>
            <a:r>
              <a:rPr lang="en-GB" dirty="0"/>
              <a:t>S</a:t>
            </a:r>
            <a:r>
              <a:rPr lang="en-GB" dirty="0" smtClean="0"/>
              <a:t>erving </a:t>
            </a:r>
            <a:r>
              <a:rPr lang="en-GB" dirty="0"/>
              <a:t>God</a:t>
            </a:r>
          </a:p>
          <a:p>
            <a:r>
              <a:rPr lang="en-GB" dirty="0" smtClean="0"/>
              <a:t>Clubs – scouts, music, football</a:t>
            </a: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assion </a:t>
            </a:r>
            <a:r>
              <a:rPr lang="en-GB" dirty="0"/>
              <a:t>for </a:t>
            </a:r>
            <a:r>
              <a:rPr lang="en-GB" dirty="0" smtClean="0"/>
              <a:t>playing an </a:t>
            </a:r>
            <a:r>
              <a:rPr lang="en-GB" dirty="0" smtClean="0"/>
              <a:t>instrument</a:t>
            </a:r>
            <a:endParaRPr lang="en-GB" dirty="0" smtClean="0"/>
          </a:p>
          <a:p>
            <a:r>
              <a:rPr lang="en-GB" dirty="0" smtClean="0"/>
              <a:t>Helping a charity</a:t>
            </a:r>
            <a:endParaRPr lang="en-GB" dirty="0"/>
          </a:p>
          <a:p>
            <a:r>
              <a:rPr lang="en-GB" dirty="0" smtClean="0"/>
              <a:t>A specific subject in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96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21894"/>
            <a:ext cx="6958708" cy="967874"/>
          </a:xfrm>
        </p:spPr>
        <p:txBody>
          <a:bodyPr/>
          <a:lstStyle/>
          <a:p>
            <a:r>
              <a:rPr lang="en-GB" u="sng" dirty="0" smtClean="0"/>
              <a:t>IALT express my commitments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TASK 1:</a:t>
            </a:r>
            <a:r>
              <a:rPr lang="en-GB" dirty="0" smtClean="0"/>
              <a:t> Describe what you are committed by either: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D</a:t>
            </a:r>
            <a:r>
              <a:rPr lang="en-GB" dirty="0" smtClean="0"/>
              <a:t>rawings </a:t>
            </a:r>
            <a:r>
              <a:rPr lang="en-GB" dirty="0"/>
              <a:t>to express these commitments 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smtClean="0"/>
              <a:t>Acrostic </a:t>
            </a:r>
            <a:r>
              <a:rPr lang="en-GB" dirty="0"/>
              <a:t>poem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smtClean="0"/>
              <a:t>Bubble </a:t>
            </a:r>
            <a:r>
              <a:rPr lang="en-GB" dirty="0"/>
              <a:t>writing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u="sng" dirty="0" smtClean="0"/>
              <a:t>TASK 2:</a:t>
            </a:r>
            <a:r>
              <a:rPr lang="en-GB" b="1" dirty="0" smtClean="0"/>
              <a:t> </a:t>
            </a:r>
            <a:r>
              <a:rPr lang="en-GB" dirty="0" smtClean="0"/>
              <a:t>Write </a:t>
            </a:r>
            <a:r>
              <a:rPr lang="en-GB" dirty="0"/>
              <a:t>a paragraph as to why you are committed to this?</a:t>
            </a:r>
          </a:p>
          <a:p>
            <a:pPr>
              <a:buFontTx/>
              <a:buChar char="-"/>
            </a:pP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do you </a:t>
            </a:r>
            <a:r>
              <a:rPr lang="en-GB" dirty="0" smtClean="0"/>
              <a:t>do in your commitment?</a:t>
            </a:r>
          </a:p>
          <a:p>
            <a:pPr>
              <a:buFontTx/>
              <a:buChar char="-"/>
            </a:pP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do you enjoy about this </a:t>
            </a:r>
            <a:r>
              <a:rPr lang="en-GB" dirty="0" smtClean="0"/>
              <a:t>commitment?</a:t>
            </a:r>
          </a:p>
          <a:p>
            <a:pPr>
              <a:buFontTx/>
              <a:buChar char="-"/>
            </a:pPr>
            <a:r>
              <a:rPr lang="en-GB" dirty="0" smtClean="0"/>
              <a:t>How </a:t>
            </a:r>
            <a:r>
              <a:rPr lang="en-GB" dirty="0"/>
              <a:t>do you feel when you are there/taking part</a:t>
            </a:r>
            <a:r>
              <a:rPr lang="en-GB" dirty="0" smtClean="0"/>
              <a:t>?</a:t>
            </a:r>
          </a:p>
          <a:p>
            <a:pPr>
              <a:buFontTx/>
              <a:buChar char="-"/>
            </a:pPr>
            <a:r>
              <a:rPr lang="en-GB" b="1" dirty="0" smtClean="0"/>
              <a:t>Look at the next slide for an example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663" y="462547"/>
            <a:ext cx="1630573" cy="2454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786" y="2158999"/>
            <a:ext cx="2315192" cy="2478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663" y="4152231"/>
            <a:ext cx="2354179" cy="23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5853"/>
          </a:xfrm>
        </p:spPr>
        <p:txBody>
          <a:bodyPr/>
          <a:lstStyle/>
          <a:p>
            <a:r>
              <a:rPr lang="en-GB" dirty="0" smtClean="0"/>
              <a:t>My commitment is 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189" y="4363453"/>
            <a:ext cx="7299158" cy="167790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am committed to art because I enjoy drawing creative pieces. I especially enjoy using water colour paints because I can blend colours together. It is also interesting to learn different artists and their styles. When I am drawing, I feel relaxed and content.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59" y="1315453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59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214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IALT express my commitments </vt:lpstr>
      <vt:lpstr>What is a commitment?</vt:lpstr>
      <vt:lpstr>Things you may be committed to?</vt:lpstr>
      <vt:lpstr>IALT express my commitments</vt:lpstr>
      <vt:lpstr>My commitment is 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IALT express my commitments</dc:title>
  <dc:creator>Jennifer Chan</dc:creator>
  <cp:lastModifiedBy>Jennifer Chan</cp:lastModifiedBy>
  <cp:revision>6</cp:revision>
  <dcterms:created xsi:type="dcterms:W3CDTF">2021-03-14T13:40:06Z</dcterms:created>
  <dcterms:modified xsi:type="dcterms:W3CDTF">2021-03-14T14:43:10Z</dcterms:modified>
</cp:coreProperties>
</file>