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8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17" r:id="rId49"/>
    <p:sldId id="305" r:id="rId50"/>
    <p:sldId id="306" r:id="rId51"/>
    <p:sldId id="307" r:id="rId52"/>
    <p:sldId id="308" r:id="rId53"/>
    <p:sldId id="309" r:id="rId54"/>
    <p:sldId id="310" r:id="rId55"/>
    <p:sldId id="312" r:id="rId56"/>
    <p:sldId id="313" r:id="rId57"/>
    <p:sldId id="314" r:id="rId58"/>
    <p:sldId id="315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tableStyles" Target="tableStyles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2770F9F-1B99-486C-9FB1-EB9A6B01F499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7636C76-1E70-4833-8E61-0683965E4A7B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324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F9F-1B99-486C-9FB1-EB9A6B01F499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6C76-1E70-4833-8E61-0683965E4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41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F9F-1B99-486C-9FB1-EB9A6B01F499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6C76-1E70-4833-8E61-0683965E4A7B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108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F9F-1B99-486C-9FB1-EB9A6B01F499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6C76-1E70-4833-8E61-0683965E4A7B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705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F9F-1B99-486C-9FB1-EB9A6B01F499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6C76-1E70-4833-8E61-0683965E4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336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F9F-1B99-486C-9FB1-EB9A6B01F499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6C76-1E70-4833-8E61-0683965E4A7B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200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F9F-1B99-486C-9FB1-EB9A6B01F499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6C76-1E70-4833-8E61-0683965E4A7B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811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F9F-1B99-486C-9FB1-EB9A6B01F499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6C76-1E70-4833-8E61-0683965E4A7B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426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F9F-1B99-486C-9FB1-EB9A6B01F499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6C76-1E70-4833-8E61-0683965E4A7B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887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F9F-1B99-486C-9FB1-EB9A6B01F499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6C76-1E70-4833-8E61-0683965E4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821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F9F-1B99-486C-9FB1-EB9A6B01F499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6C76-1E70-4833-8E61-0683965E4A7B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17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F9F-1B99-486C-9FB1-EB9A6B01F499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6C76-1E70-4833-8E61-0683965E4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041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F9F-1B99-486C-9FB1-EB9A6B01F499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6C76-1E70-4833-8E61-0683965E4A7B}" type="slidenum">
              <a:rPr lang="en-GB" smtClean="0"/>
              <a:t>‹#›</a:t>
            </a:fld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70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F9F-1B99-486C-9FB1-EB9A6B01F499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6C76-1E70-4833-8E61-0683965E4A7B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286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F9F-1B99-486C-9FB1-EB9A6B01F499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6C76-1E70-4833-8E61-0683965E4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246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F9F-1B99-486C-9FB1-EB9A6B01F499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6C76-1E70-4833-8E61-0683965E4A7B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52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70F9F-1B99-486C-9FB1-EB9A6B01F499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6C76-1E70-4833-8E61-0683965E4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672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image" Target="../media/image4.png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3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770F9F-1B99-486C-9FB1-EB9A6B01F499}" type="datetimeFigureOut">
              <a:rPr lang="en-GB" smtClean="0"/>
              <a:t>03/03/2021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7636C76-1E70-4833-8E61-0683965E4A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9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7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7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7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7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7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7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7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7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7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7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7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7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7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7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7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7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7.xml" 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0.jpeg" /><Relationship Id="rId4" Type="http://schemas.openxmlformats.org/officeDocument/2006/relationships/image" Target="../media/image39.jpeg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907C6C-C4A4-4830-9B35-22B386B72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1" t="1554" r="9578" b="17929"/>
          <a:stretch/>
        </p:blipFill>
        <p:spPr>
          <a:xfrm>
            <a:off x="2450237" y="668044"/>
            <a:ext cx="7111014" cy="552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27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1 – Book Geography! </a:t>
            </a:r>
          </a:p>
          <a:p>
            <a:pPr algn="ctr"/>
            <a:r>
              <a:rPr lang="en-GB" sz="3600" dirty="0"/>
              <a:t>If I’m going to these places, what book am I in?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</a:t>
            </a:r>
            <a:r>
              <a:rPr lang="en-GB" dirty="0"/>
              <a:t>.</a:t>
            </a:r>
          </a:p>
        </p:txBody>
      </p:sp>
      <p:pic>
        <p:nvPicPr>
          <p:cNvPr id="1026" name="Picture 2" descr="100 Acre Wood | Kingdom Hearts Wiki | Fandom">
            <a:extLst>
              <a:ext uri="{FF2B5EF4-FFF2-40B4-BE49-F238E27FC236}">
                <a16:creationId xmlns:a16="http://schemas.microsoft.com/office/drawing/2014/main" id="{91A8FC25-683A-4227-AE64-C78AD829B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858" y="1814815"/>
            <a:ext cx="4548604" cy="434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720E29-88CF-4FE0-96B5-263EBCA7126C}"/>
              </a:ext>
            </a:extLst>
          </p:cNvPr>
          <p:cNvSpPr txBox="1"/>
          <p:nvPr/>
        </p:nvSpPr>
        <p:spPr>
          <a:xfrm>
            <a:off x="7350711" y="2707689"/>
            <a:ext cx="34711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Winnie the Pooh</a:t>
            </a:r>
          </a:p>
        </p:txBody>
      </p:sp>
    </p:spTree>
    <p:extLst>
      <p:ext uri="{BB962C8B-B14F-4D97-AF65-F5344CB8AC3E}">
        <p14:creationId xmlns:p14="http://schemas.microsoft.com/office/powerpoint/2010/main" val="1231496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1 – Book Geography! </a:t>
            </a:r>
          </a:p>
          <a:p>
            <a:pPr algn="ctr"/>
            <a:r>
              <a:rPr lang="en-GB" sz="3600" dirty="0"/>
              <a:t>If I’m going to these places, what book am I in?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3</a:t>
            </a:r>
            <a:r>
              <a:rPr lang="en-GB" dirty="0"/>
              <a:t>.</a:t>
            </a:r>
          </a:p>
        </p:txBody>
      </p:sp>
      <p:pic>
        <p:nvPicPr>
          <p:cNvPr id="2050" name="Picture 2" descr="Knockturn Alley Slim Tin Sign - Buy Online at Grindstore.com">
            <a:extLst>
              <a:ext uri="{FF2B5EF4-FFF2-40B4-BE49-F238E27FC236}">
                <a16:creationId xmlns:a16="http://schemas.microsoft.com/office/drawing/2014/main" id="{EFC76C69-86A3-4A0D-BBF7-CE72E80D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858" y="2104008"/>
            <a:ext cx="9762104" cy="322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25C78F-FAD7-4B6B-96B4-2AAE965287BC}"/>
              </a:ext>
            </a:extLst>
          </p:cNvPr>
          <p:cNvSpPr txBox="1"/>
          <p:nvPr/>
        </p:nvSpPr>
        <p:spPr>
          <a:xfrm>
            <a:off x="4065973" y="5211192"/>
            <a:ext cx="53976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Harry Potter</a:t>
            </a:r>
          </a:p>
        </p:txBody>
      </p:sp>
    </p:spTree>
    <p:extLst>
      <p:ext uri="{BB962C8B-B14F-4D97-AF65-F5344CB8AC3E}">
        <p14:creationId xmlns:p14="http://schemas.microsoft.com/office/powerpoint/2010/main" val="1396819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1 – Book Geography! </a:t>
            </a:r>
          </a:p>
          <a:p>
            <a:pPr algn="ctr"/>
            <a:r>
              <a:rPr lang="en-GB" sz="3600" dirty="0"/>
              <a:t>If I’m going to these places, what book am I in?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4</a:t>
            </a:r>
            <a:r>
              <a:rPr lang="en-GB" dirty="0"/>
              <a:t>.</a:t>
            </a:r>
          </a:p>
        </p:txBody>
      </p:sp>
      <p:pic>
        <p:nvPicPr>
          <p:cNvPr id="3074" name="Picture 2" descr="Pin on For the Home">
            <a:extLst>
              <a:ext uri="{FF2B5EF4-FFF2-40B4-BE49-F238E27FC236}">
                <a16:creationId xmlns:a16="http://schemas.microsoft.com/office/drawing/2014/main" id="{5B0CD877-25F9-45DE-8836-1CFBCCD29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0" b="32881"/>
          <a:stretch/>
        </p:blipFill>
        <p:spPr bwMode="auto">
          <a:xfrm>
            <a:off x="1673440" y="2104008"/>
            <a:ext cx="9429745" cy="263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31206F-51FB-409F-BD32-F5FDC081A334}"/>
              </a:ext>
            </a:extLst>
          </p:cNvPr>
          <p:cNvSpPr txBox="1"/>
          <p:nvPr/>
        </p:nvSpPr>
        <p:spPr>
          <a:xfrm>
            <a:off x="3122720" y="4977647"/>
            <a:ext cx="65311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The Wizard of Oz</a:t>
            </a:r>
          </a:p>
        </p:txBody>
      </p:sp>
    </p:spTree>
    <p:extLst>
      <p:ext uri="{BB962C8B-B14F-4D97-AF65-F5344CB8AC3E}">
        <p14:creationId xmlns:p14="http://schemas.microsoft.com/office/powerpoint/2010/main" val="3967462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1 – Book Geography! </a:t>
            </a:r>
          </a:p>
          <a:p>
            <a:pPr algn="ctr"/>
            <a:r>
              <a:rPr lang="en-GB" sz="3600" dirty="0"/>
              <a:t>If I’m going to these places, what book am I in?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5</a:t>
            </a:r>
            <a:r>
              <a:rPr lang="en-GB" dirty="0"/>
              <a:t>.</a:t>
            </a:r>
          </a:p>
        </p:txBody>
      </p:sp>
      <p:pic>
        <p:nvPicPr>
          <p:cNvPr id="4098" name="Picture 2" descr="Hobbiton wooden sign – Gardening Nirvana">
            <a:extLst>
              <a:ext uri="{FF2B5EF4-FFF2-40B4-BE49-F238E27FC236}">
                <a16:creationId xmlns:a16="http://schemas.microsoft.com/office/drawing/2014/main" id="{86157E0E-DAE8-43A5-BB07-1A86F18EB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858" y="1993789"/>
            <a:ext cx="5467172" cy="409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B4B709-04A2-44AB-8B16-6E1972DCEBF8}"/>
              </a:ext>
            </a:extLst>
          </p:cNvPr>
          <p:cNvSpPr txBox="1"/>
          <p:nvPr/>
        </p:nvSpPr>
        <p:spPr>
          <a:xfrm>
            <a:off x="7074030" y="1930659"/>
            <a:ext cx="43145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/>
              <a:t>The Lord of the Rings or The Hobbit</a:t>
            </a:r>
          </a:p>
        </p:txBody>
      </p:sp>
    </p:spTree>
    <p:extLst>
      <p:ext uri="{BB962C8B-B14F-4D97-AF65-F5344CB8AC3E}">
        <p14:creationId xmlns:p14="http://schemas.microsoft.com/office/powerpoint/2010/main" val="1855522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E87902-A17F-4C6A-9E46-E93019E9DD85}"/>
              </a:ext>
            </a:extLst>
          </p:cNvPr>
          <p:cNvSpPr txBox="1"/>
          <p:nvPr/>
        </p:nvSpPr>
        <p:spPr>
          <a:xfrm>
            <a:off x="1950128" y="4696938"/>
            <a:ext cx="8291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/>
              <a:t>The Questions!</a:t>
            </a:r>
          </a:p>
        </p:txBody>
      </p:sp>
      <p:pic>
        <p:nvPicPr>
          <p:cNvPr id="6146" name="Picture 2" descr="open book with question mark - Apex Covantage">
            <a:extLst>
              <a:ext uri="{FF2B5EF4-FFF2-40B4-BE49-F238E27FC236}">
                <a16:creationId xmlns:a16="http://schemas.microsoft.com/office/drawing/2014/main" id="{CEC53253-3331-4B0F-8B63-03647DF7C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128" y="847677"/>
            <a:ext cx="3440238" cy="344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A946BB-5856-4C07-B606-1574E8E070D4}"/>
              </a:ext>
            </a:extLst>
          </p:cNvPr>
          <p:cNvSpPr txBox="1"/>
          <p:nvPr/>
        </p:nvSpPr>
        <p:spPr>
          <a:xfrm>
            <a:off x="5504155" y="1589103"/>
            <a:ext cx="47377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Who wrote this book?</a:t>
            </a:r>
          </a:p>
        </p:txBody>
      </p:sp>
    </p:spTree>
    <p:extLst>
      <p:ext uri="{BB962C8B-B14F-4D97-AF65-F5344CB8AC3E}">
        <p14:creationId xmlns:p14="http://schemas.microsoft.com/office/powerpoint/2010/main" val="1756386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2 – Who Wrote This Book?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1</a:t>
            </a:r>
            <a:r>
              <a:rPr lang="en-GB" dirty="0"/>
              <a:t>.</a:t>
            </a:r>
          </a:p>
        </p:txBody>
      </p:sp>
      <p:pic>
        <p:nvPicPr>
          <p:cNvPr id="16386" name="Picture 2" descr="Bad Dad, David Walliams, Illustrated by Tony Ross - Tesco Groceries">
            <a:extLst>
              <a:ext uri="{FF2B5EF4-FFF2-40B4-BE49-F238E27FC236}">
                <a16:creationId xmlns:a16="http://schemas.microsoft.com/office/drawing/2014/main" id="{B7244DBA-6311-401B-974E-F43ECD265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370" y="1351163"/>
            <a:ext cx="4734480" cy="47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E852AB-0D94-4619-82FD-6E0BC143120E}"/>
              </a:ext>
            </a:extLst>
          </p:cNvPr>
          <p:cNvSpPr/>
          <p:nvPr/>
        </p:nvSpPr>
        <p:spPr>
          <a:xfrm>
            <a:off x="4554245" y="1633491"/>
            <a:ext cx="3568823" cy="6463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128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2 – Who Wrote This Book?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</a:t>
            </a:r>
            <a:r>
              <a:rPr lang="en-GB" dirty="0"/>
              <a:t>.</a:t>
            </a:r>
          </a:p>
        </p:txBody>
      </p:sp>
      <p:pic>
        <p:nvPicPr>
          <p:cNvPr id="15362" name="Picture 2" descr="The Ickabog: A warm and witty fairy-tale adventure to entertain the whole  family: Amazon.co.uk: Rowling, J.K.: 9781510202252: Books">
            <a:extLst>
              <a:ext uri="{FF2B5EF4-FFF2-40B4-BE49-F238E27FC236}">
                <a16:creationId xmlns:a16="http://schemas.microsoft.com/office/drawing/2014/main" id="{16E45B76-D0FF-4FB2-B3A3-E7694F2FA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88" y="1313895"/>
            <a:ext cx="3829224" cy="48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CF90CE-5F51-447B-A8B9-B5AC21FB9BAC}"/>
              </a:ext>
            </a:extLst>
          </p:cNvPr>
          <p:cNvSpPr/>
          <p:nvPr/>
        </p:nvSpPr>
        <p:spPr>
          <a:xfrm>
            <a:off x="3906175" y="2488728"/>
            <a:ext cx="4358936" cy="6463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673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2 – Who Wrote This Book?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3</a:t>
            </a:r>
            <a:r>
              <a:rPr lang="en-GB" dirty="0"/>
              <a:t>.</a:t>
            </a:r>
          </a:p>
        </p:txBody>
      </p:sp>
      <p:pic>
        <p:nvPicPr>
          <p:cNvPr id="14338" name="Picture 2" descr="Diary of a Wimpy Kid (Book 1): Amazon.co.uk: Jeff Kinney: Books">
            <a:extLst>
              <a:ext uri="{FF2B5EF4-FFF2-40B4-BE49-F238E27FC236}">
                <a16:creationId xmlns:a16="http://schemas.microsoft.com/office/drawing/2014/main" id="{EB2B25E3-9AD8-4D9B-BDC6-178E922EF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1332668"/>
            <a:ext cx="310515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F6B654-3113-4B96-8E82-A6967BE819D9}"/>
              </a:ext>
            </a:extLst>
          </p:cNvPr>
          <p:cNvSpPr/>
          <p:nvPr/>
        </p:nvSpPr>
        <p:spPr>
          <a:xfrm>
            <a:off x="4094085" y="5113538"/>
            <a:ext cx="4003829" cy="6463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679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2 – Who Wrote This Book?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4.</a:t>
            </a:r>
          </a:p>
        </p:txBody>
      </p:sp>
      <p:pic>
        <p:nvPicPr>
          <p:cNvPr id="13314" name="Picture 2" descr="Y5/Y6 The Day The Crayons Quit - PLANNING and RESOURCES | Teaching Resources">
            <a:extLst>
              <a:ext uri="{FF2B5EF4-FFF2-40B4-BE49-F238E27FC236}">
                <a16:creationId xmlns:a16="http://schemas.microsoft.com/office/drawing/2014/main" id="{79432ADC-B581-4D49-89DB-722721F55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514" y="1418688"/>
            <a:ext cx="6088972" cy="457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B9F5C3-CCA0-4487-8335-E4C8C370BC74}"/>
              </a:ext>
            </a:extLst>
          </p:cNvPr>
          <p:cNvSpPr/>
          <p:nvPr/>
        </p:nvSpPr>
        <p:spPr>
          <a:xfrm>
            <a:off x="5948039" y="3349101"/>
            <a:ext cx="1420427" cy="8589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64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2 – Who Wrote This Book?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5</a:t>
            </a:r>
            <a:r>
              <a:rPr lang="en-GB" dirty="0"/>
              <a:t>.</a:t>
            </a:r>
          </a:p>
        </p:txBody>
      </p:sp>
      <p:pic>
        <p:nvPicPr>
          <p:cNvPr id="12290" name="Picture 2" descr="The Butterfly Lion Audiobook | Michael Morpurgo, Christian Birmingham -  illustrator | Audible.co.uk">
            <a:extLst>
              <a:ext uri="{FF2B5EF4-FFF2-40B4-BE49-F238E27FC236}">
                <a16:creationId xmlns:a16="http://schemas.microsoft.com/office/drawing/2014/main" id="{A5473F76-67F4-4721-86C4-BCDB94D52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39427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CA9386-0F3E-4CDC-93C8-8F4D876193A2}"/>
              </a:ext>
            </a:extLst>
          </p:cNvPr>
          <p:cNvSpPr/>
          <p:nvPr/>
        </p:nvSpPr>
        <p:spPr>
          <a:xfrm>
            <a:off x="4438835" y="1418688"/>
            <a:ext cx="3266982" cy="145476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88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ALLOWEEN HORROR] ------ WHERE AM I? ------ - Maps - Mapping and Modding:  Java Edition - Minecraft Forum - Minecraft Forum">
            <a:extLst>
              <a:ext uri="{FF2B5EF4-FFF2-40B4-BE49-F238E27FC236}">
                <a16:creationId xmlns:a16="http://schemas.microsoft.com/office/drawing/2014/main" id="{9DE8EA9E-B2A1-4FB8-86E3-787EFA66B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5" b="24427"/>
          <a:stretch/>
        </p:blipFill>
        <p:spPr bwMode="auto">
          <a:xfrm>
            <a:off x="736878" y="736845"/>
            <a:ext cx="10718244" cy="284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E87902-A17F-4C6A-9E46-E93019E9DD85}"/>
              </a:ext>
            </a:extLst>
          </p:cNvPr>
          <p:cNvSpPr txBox="1"/>
          <p:nvPr/>
        </p:nvSpPr>
        <p:spPr>
          <a:xfrm>
            <a:off x="2095130" y="4030462"/>
            <a:ext cx="8291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/>
              <a:t>The Questions!</a:t>
            </a:r>
          </a:p>
        </p:txBody>
      </p:sp>
    </p:spTree>
    <p:extLst>
      <p:ext uri="{BB962C8B-B14F-4D97-AF65-F5344CB8AC3E}">
        <p14:creationId xmlns:p14="http://schemas.microsoft.com/office/powerpoint/2010/main" val="2945871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E87902-A17F-4C6A-9E46-E93019E9DD85}"/>
              </a:ext>
            </a:extLst>
          </p:cNvPr>
          <p:cNvSpPr txBox="1"/>
          <p:nvPr/>
        </p:nvSpPr>
        <p:spPr>
          <a:xfrm>
            <a:off x="1950128" y="4696938"/>
            <a:ext cx="8291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/>
              <a:t>The Answers!</a:t>
            </a:r>
          </a:p>
        </p:txBody>
      </p:sp>
      <p:pic>
        <p:nvPicPr>
          <p:cNvPr id="6146" name="Picture 2" descr="open book with question mark - Apex Covantage">
            <a:extLst>
              <a:ext uri="{FF2B5EF4-FFF2-40B4-BE49-F238E27FC236}">
                <a16:creationId xmlns:a16="http://schemas.microsoft.com/office/drawing/2014/main" id="{CEC53253-3331-4B0F-8B63-03647DF7C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128" y="847677"/>
            <a:ext cx="3440238" cy="344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A946BB-5856-4C07-B606-1574E8E070D4}"/>
              </a:ext>
            </a:extLst>
          </p:cNvPr>
          <p:cNvSpPr txBox="1"/>
          <p:nvPr/>
        </p:nvSpPr>
        <p:spPr>
          <a:xfrm>
            <a:off x="5504155" y="1589103"/>
            <a:ext cx="47377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Who wrote this book?</a:t>
            </a:r>
          </a:p>
        </p:txBody>
      </p:sp>
    </p:spTree>
    <p:extLst>
      <p:ext uri="{BB962C8B-B14F-4D97-AF65-F5344CB8AC3E}">
        <p14:creationId xmlns:p14="http://schemas.microsoft.com/office/powerpoint/2010/main" val="2962185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2 – Who Wrote This Book?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1</a:t>
            </a:r>
            <a:r>
              <a:rPr lang="en-GB" dirty="0"/>
              <a:t>.</a:t>
            </a:r>
          </a:p>
        </p:txBody>
      </p:sp>
      <p:pic>
        <p:nvPicPr>
          <p:cNvPr id="16386" name="Picture 2" descr="Bad Dad, David Walliams, Illustrated by Tony Ross - Tesco Groceries">
            <a:extLst>
              <a:ext uri="{FF2B5EF4-FFF2-40B4-BE49-F238E27FC236}">
                <a16:creationId xmlns:a16="http://schemas.microsoft.com/office/drawing/2014/main" id="{B7244DBA-6311-401B-974E-F43ECD265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370" y="1351163"/>
            <a:ext cx="4734480" cy="47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414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2 – Who Wrote This Book?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</a:t>
            </a:r>
            <a:r>
              <a:rPr lang="en-GB" dirty="0"/>
              <a:t>.</a:t>
            </a:r>
          </a:p>
        </p:txBody>
      </p:sp>
      <p:pic>
        <p:nvPicPr>
          <p:cNvPr id="15362" name="Picture 2" descr="The Ickabog: A warm and witty fairy-tale adventure to entertain the whole  family: Amazon.co.uk: Rowling, J.K.: 9781510202252: Books">
            <a:extLst>
              <a:ext uri="{FF2B5EF4-FFF2-40B4-BE49-F238E27FC236}">
                <a16:creationId xmlns:a16="http://schemas.microsoft.com/office/drawing/2014/main" id="{16E45B76-D0FF-4FB2-B3A3-E7694F2FA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88" y="1313895"/>
            <a:ext cx="3829224" cy="48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591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2 – Who Wrote This Book?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3</a:t>
            </a:r>
            <a:r>
              <a:rPr lang="en-GB" dirty="0"/>
              <a:t>.</a:t>
            </a:r>
          </a:p>
        </p:txBody>
      </p:sp>
      <p:pic>
        <p:nvPicPr>
          <p:cNvPr id="14338" name="Picture 2" descr="Diary of a Wimpy Kid (Book 1): Amazon.co.uk: Jeff Kinney: Books">
            <a:extLst>
              <a:ext uri="{FF2B5EF4-FFF2-40B4-BE49-F238E27FC236}">
                <a16:creationId xmlns:a16="http://schemas.microsoft.com/office/drawing/2014/main" id="{EB2B25E3-9AD8-4D9B-BDC6-178E922EF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1332668"/>
            <a:ext cx="310515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098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2 – Who Wrote This Book?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4.</a:t>
            </a:r>
          </a:p>
        </p:txBody>
      </p:sp>
      <p:pic>
        <p:nvPicPr>
          <p:cNvPr id="13314" name="Picture 2" descr="Y5/Y6 The Day The Crayons Quit - PLANNING and RESOURCES | Teaching Resources">
            <a:extLst>
              <a:ext uri="{FF2B5EF4-FFF2-40B4-BE49-F238E27FC236}">
                <a16:creationId xmlns:a16="http://schemas.microsoft.com/office/drawing/2014/main" id="{79432ADC-B581-4D49-89DB-722721F55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514" y="1418688"/>
            <a:ext cx="6088972" cy="457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577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2 – Who Wrote This Book?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5</a:t>
            </a:r>
            <a:r>
              <a:rPr lang="en-GB" dirty="0"/>
              <a:t>.</a:t>
            </a:r>
          </a:p>
        </p:txBody>
      </p:sp>
      <p:pic>
        <p:nvPicPr>
          <p:cNvPr id="12290" name="Picture 2" descr="The Butterfly Lion Audiobook | Michael Morpurgo, Christian Birmingham -  illustrator | Audible.co.uk">
            <a:extLst>
              <a:ext uri="{FF2B5EF4-FFF2-40B4-BE49-F238E27FC236}">
                <a16:creationId xmlns:a16="http://schemas.microsoft.com/office/drawing/2014/main" id="{A5473F76-67F4-4721-86C4-BCDB94D52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39427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611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E87902-A17F-4C6A-9E46-E93019E9DD85}"/>
              </a:ext>
            </a:extLst>
          </p:cNvPr>
          <p:cNvSpPr txBox="1"/>
          <p:nvPr/>
        </p:nvSpPr>
        <p:spPr>
          <a:xfrm>
            <a:off x="1950128" y="4696938"/>
            <a:ext cx="8291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/>
              <a:t>The Questions!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A946BB-5856-4C07-B606-1574E8E070D4}"/>
              </a:ext>
            </a:extLst>
          </p:cNvPr>
          <p:cNvSpPr txBox="1"/>
          <p:nvPr/>
        </p:nvSpPr>
        <p:spPr>
          <a:xfrm>
            <a:off x="4820575" y="1695635"/>
            <a:ext cx="63652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/>
              <a:t>Which book are they from? </a:t>
            </a:r>
          </a:p>
        </p:txBody>
      </p:sp>
      <p:pic>
        <p:nvPicPr>
          <p:cNvPr id="17410" name="Picture 2" descr="How To Quickly Decide Which Book You Should Read Next">
            <a:extLst>
              <a:ext uri="{FF2B5EF4-FFF2-40B4-BE49-F238E27FC236}">
                <a16:creationId xmlns:a16="http://schemas.microsoft.com/office/drawing/2014/main" id="{15D85464-CC39-46B7-9087-3F0533A39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0" t="13522" r="25006" b="19398"/>
          <a:stretch/>
        </p:blipFill>
        <p:spPr bwMode="auto">
          <a:xfrm>
            <a:off x="1127465" y="714512"/>
            <a:ext cx="3693110" cy="40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082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3 – Which book are they from?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1.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F4CBA1-72B3-45C4-B5EA-3AC2F4C0E5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12"/>
          <a:stretch>
            <a:fillRect/>
          </a:stretch>
        </p:blipFill>
        <p:spPr>
          <a:xfrm>
            <a:off x="9845336" y="772357"/>
            <a:ext cx="1512163" cy="534348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83248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3 – Which book are they from?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11A33-AFE6-470B-92C6-01FAA753F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03"/>
          <a:stretch/>
        </p:blipFill>
        <p:spPr>
          <a:xfrm>
            <a:off x="4871635" y="1418688"/>
            <a:ext cx="2448729" cy="469069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32399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3 – Which book are they from?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3.</a:t>
            </a:r>
          </a:p>
        </p:txBody>
      </p:sp>
      <p:pic>
        <p:nvPicPr>
          <p:cNvPr id="6" name="Picture 27">
            <a:extLst>
              <a:ext uri="{FF2B5EF4-FFF2-40B4-BE49-F238E27FC236}">
                <a16:creationId xmlns:a16="http://schemas.microsoft.com/office/drawing/2014/main" id="{13B4AF81-7D80-408B-824C-D789763F8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555" y="1844037"/>
            <a:ext cx="3982889" cy="379113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84772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1 – Book Geography! </a:t>
            </a:r>
          </a:p>
          <a:p>
            <a:pPr algn="ctr"/>
            <a:r>
              <a:rPr lang="en-GB" sz="3600" dirty="0"/>
              <a:t>If I’m going to these places, what book am I in?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1</a:t>
            </a:r>
            <a:r>
              <a:rPr lang="en-GB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333478-5139-4212-8C4C-0C24C36BA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522" y="2234954"/>
            <a:ext cx="5046955" cy="37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99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3 – Which book are they from?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4.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8B322442-B7B4-41EF-A384-7445B89D4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5" r="1566" b="2611"/>
          <a:stretch/>
        </p:blipFill>
        <p:spPr>
          <a:xfrm>
            <a:off x="4323132" y="1418688"/>
            <a:ext cx="3545735" cy="478143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23107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3 – Which book are they from?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5.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0278B7-85D1-4945-8F2D-224C2489D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701" y="1545849"/>
            <a:ext cx="5842597" cy="441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70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E87902-A17F-4C6A-9E46-E93019E9DD85}"/>
              </a:ext>
            </a:extLst>
          </p:cNvPr>
          <p:cNvSpPr txBox="1"/>
          <p:nvPr/>
        </p:nvSpPr>
        <p:spPr>
          <a:xfrm>
            <a:off x="1950128" y="4696938"/>
            <a:ext cx="8291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/>
              <a:t>The Answers!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A946BB-5856-4C07-B606-1574E8E070D4}"/>
              </a:ext>
            </a:extLst>
          </p:cNvPr>
          <p:cNvSpPr txBox="1"/>
          <p:nvPr/>
        </p:nvSpPr>
        <p:spPr>
          <a:xfrm>
            <a:off x="4820575" y="1695635"/>
            <a:ext cx="63652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/>
              <a:t>Which book are they from? </a:t>
            </a:r>
          </a:p>
        </p:txBody>
      </p:sp>
      <p:pic>
        <p:nvPicPr>
          <p:cNvPr id="17410" name="Picture 2" descr="How To Quickly Decide Which Book You Should Read Next">
            <a:extLst>
              <a:ext uri="{FF2B5EF4-FFF2-40B4-BE49-F238E27FC236}">
                <a16:creationId xmlns:a16="http://schemas.microsoft.com/office/drawing/2014/main" id="{15D85464-CC39-46B7-9087-3F0533A39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0" t="13522" r="25006" b="19398"/>
          <a:stretch/>
        </p:blipFill>
        <p:spPr bwMode="auto">
          <a:xfrm>
            <a:off x="1127465" y="714512"/>
            <a:ext cx="3693110" cy="40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527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3 – Which book are they from?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1.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F4CBA1-72B3-45C4-B5EA-3AC2F4C0E5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12"/>
          <a:stretch>
            <a:fillRect/>
          </a:stretch>
        </p:blipFill>
        <p:spPr>
          <a:xfrm>
            <a:off x="9845336" y="772357"/>
            <a:ext cx="1512163" cy="53434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F7A758-2ED6-4647-ACB3-702BC2B2C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394" y="1457677"/>
            <a:ext cx="3517211" cy="475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2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3 – Which book are they from?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11A33-AFE6-470B-92C6-01FAA753F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03"/>
          <a:stretch/>
        </p:blipFill>
        <p:spPr>
          <a:xfrm>
            <a:off x="3415697" y="1449826"/>
            <a:ext cx="2448729" cy="46906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52A077-995A-4C73-90CE-8EEAA9B16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363" y="1449826"/>
            <a:ext cx="311467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30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3 – Which book are they from?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3.</a:t>
            </a:r>
          </a:p>
        </p:txBody>
      </p:sp>
      <p:pic>
        <p:nvPicPr>
          <p:cNvPr id="6" name="Picture 27">
            <a:extLst>
              <a:ext uri="{FF2B5EF4-FFF2-40B4-BE49-F238E27FC236}">
                <a16:creationId xmlns:a16="http://schemas.microsoft.com/office/drawing/2014/main" id="{13B4AF81-7D80-408B-824C-D789763F8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122" y="1861793"/>
            <a:ext cx="3982889" cy="37911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A589C7-C143-4CDA-A948-7BFA2A756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512" y="1418688"/>
            <a:ext cx="2995244" cy="460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01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3 – Which book are they from?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4.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8B322442-B7B4-41EF-A384-7445B89D4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5" r="1566" b="2611"/>
          <a:stretch/>
        </p:blipFill>
        <p:spPr>
          <a:xfrm>
            <a:off x="2504397" y="1418688"/>
            <a:ext cx="3545735" cy="47814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A1D3C9-0C98-4D34-A91A-E2E0EF959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603" y="1418688"/>
            <a:ext cx="32004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512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3 – Which book are they from?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5.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0278B7-85D1-4945-8F2D-224C2489D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338" y="1510338"/>
            <a:ext cx="5842597" cy="4414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5EE085-86BA-41D8-A94F-364B68F85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301" y="1524000"/>
            <a:ext cx="2856946" cy="439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11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E87902-A17F-4C6A-9E46-E93019E9DD85}"/>
              </a:ext>
            </a:extLst>
          </p:cNvPr>
          <p:cNvSpPr txBox="1"/>
          <p:nvPr/>
        </p:nvSpPr>
        <p:spPr>
          <a:xfrm>
            <a:off x="1950128" y="4696938"/>
            <a:ext cx="8291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/>
              <a:t>The Questions!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A946BB-5856-4C07-B606-1574E8E070D4}"/>
              </a:ext>
            </a:extLst>
          </p:cNvPr>
          <p:cNvSpPr txBox="1"/>
          <p:nvPr/>
        </p:nvSpPr>
        <p:spPr>
          <a:xfrm>
            <a:off x="4820575" y="1695635"/>
            <a:ext cx="63652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/>
              <a:t>Name that book! </a:t>
            </a:r>
          </a:p>
        </p:txBody>
      </p:sp>
      <p:pic>
        <p:nvPicPr>
          <p:cNvPr id="24578" name="Picture 2" descr="50 motivating quotes about books and reading">
            <a:extLst>
              <a:ext uri="{FF2B5EF4-FFF2-40B4-BE49-F238E27FC236}">
                <a16:creationId xmlns:a16="http://schemas.microsoft.com/office/drawing/2014/main" id="{3CF827D6-4AC1-4F39-AA6C-1B4746027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202" y="792160"/>
            <a:ext cx="3052161" cy="411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896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4 – Name that book!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1.</a:t>
            </a:r>
          </a:p>
        </p:txBody>
      </p:sp>
      <p:pic>
        <p:nvPicPr>
          <p:cNvPr id="36866" name="Picture 2" descr="We're Going on a Bear Hunt by Michael Rosen, Helen Oxenbury | Waterstones">
            <a:extLst>
              <a:ext uri="{FF2B5EF4-FFF2-40B4-BE49-F238E27FC236}">
                <a16:creationId xmlns:a16="http://schemas.microsoft.com/office/drawing/2014/main" id="{C238C3F7-E8E9-44CD-A45E-AC887AB4A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212" y="1482249"/>
            <a:ext cx="5201575" cy="460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932573-5F5B-425B-8EE2-854D124FD842}"/>
              </a:ext>
            </a:extLst>
          </p:cNvPr>
          <p:cNvSpPr/>
          <p:nvPr/>
        </p:nvSpPr>
        <p:spPr>
          <a:xfrm>
            <a:off x="3213717" y="5113538"/>
            <a:ext cx="5788240" cy="50602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851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1 – Book Geography! </a:t>
            </a:r>
          </a:p>
          <a:p>
            <a:pPr algn="ctr"/>
            <a:r>
              <a:rPr lang="en-GB" sz="3600" dirty="0"/>
              <a:t>If I’m going to these places, what book am I in?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</a:t>
            </a:r>
            <a:r>
              <a:rPr lang="en-GB" dirty="0"/>
              <a:t>.</a:t>
            </a:r>
          </a:p>
        </p:txBody>
      </p:sp>
      <p:pic>
        <p:nvPicPr>
          <p:cNvPr id="1026" name="Picture 2" descr="100 Acre Wood | Kingdom Hearts Wiki | Fandom">
            <a:extLst>
              <a:ext uri="{FF2B5EF4-FFF2-40B4-BE49-F238E27FC236}">
                <a16:creationId xmlns:a16="http://schemas.microsoft.com/office/drawing/2014/main" id="{91A8FC25-683A-4227-AE64-C78AD829B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698" y="1743794"/>
            <a:ext cx="4548604" cy="434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279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4 – Name that book!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2.</a:t>
            </a:r>
          </a:p>
        </p:txBody>
      </p:sp>
      <p:pic>
        <p:nvPicPr>
          <p:cNvPr id="40962" name="Picture 2" descr="Maurice-Sendak-Where-The-Wild-Things-Are-classic-childrens-books – Reading  Kingdom Blog">
            <a:extLst>
              <a:ext uri="{FF2B5EF4-FFF2-40B4-BE49-F238E27FC236}">
                <a16:creationId xmlns:a16="http://schemas.microsoft.com/office/drawing/2014/main" id="{698330AE-BBC1-4545-955B-4BC6111C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929" y="1418688"/>
            <a:ext cx="5200141" cy="465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5575B6-5464-4475-8444-C39FA89B5047}"/>
              </a:ext>
            </a:extLst>
          </p:cNvPr>
          <p:cNvSpPr/>
          <p:nvPr/>
        </p:nvSpPr>
        <p:spPr>
          <a:xfrm>
            <a:off x="3071674" y="1418688"/>
            <a:ext cx="6090081" cy="88062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8087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4 – Name that book!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3.</a:t>
            </a:r>
          </a:p>
        </p:txBody>
      </p:sp>
      <p:pic>
        <p:nvPicPr>
          <p:cNvPr id="39938" name="Picture 2" descr="Supertato: Amazon.co.uk: Hendra, Sue, Linnet, Paul: Books">
            <a:extLst>
              <a:ext uri="{FF2B5EF4-FFF2-40B4-BE49-F238E27FC236}">
                <a16:creationId xmlns:a16="http://schemas.microsoft.com/office/drawing/2014/main" id="{927A177F-728A-46E8-820E-090133114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763" y="1418688"/>
            <a:ext cx="4660473" cy="466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36C5F6-6EA5-4421-8839-0355F083B1FC}"/>
              </a:ext>
            </a:extLst>
          </p:cNvPr>
          <p:cNvSpPr/>
          <p:nvPr/>
        </p:nvSpPr>
        <p:spPr>
          <a:xfrm rot="21300522">
            <a:off x="3501466" y="4552829"/>
            <a:ext cx="5521911" cy="105440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277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The Miraculous Journey of Edward Tulane: Amazon.co.uk: DiCamillo, Kate,  Ibatoulline, Bagram: 9781406360660: Books">
            <a:extLst>
              <a:ext uri="{FF2B5EF4-FFF2-40B4-BE49-F238E27FC236}">
                <a16:creationId xmlns:a16="http://schemas.microsoft.com/office/drawing/2014/main" id="{58127974-F748-473B-A955-48B53F7D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346" y="1301531"/>
            <a:ext cx="3183307" cy="489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4 – Name that book!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4.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69B642-F3C3-40E5-89EB-106CF16BDC7E}"/>
              </a:ext>
            </a:extLst>
          </p:cNvPr>
          <p:cNvSpPr/>
          <p:nvPr/>
        </p:nvSpPr>
        <p:spPr>
          <a:xfrm>
            <a:off x="4350058" y="5060272"/>
            <a:ext cx="3506680" cy="74870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6665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4 – Name that book!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5.</a:t>
            </a:r>
          </a:p>
        </p:txBody>
      </p:sp>
      <p:pic>
        <p:nvPicPr>
          <p:cNvPr id="37890" name="Picture 2" descr="Kid Normal Audiobook | Greg James, Chris Smith | Audible.co.uk">
            <a:extLst>
              <a:ext uri="{FF2B5EF4-FFF2-40B4-BE49-F238E27FC236}">
                <a16:creationId xmlns:a16="http://schemas.microsoft.com/office/drawing/2014/main" id="{F1C1D79F-E6C9-4117-8BD2-074E65ECA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41868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FAAB2B-6E26-4573-821E-37F7B248F582}"/>
              </a:ext>
            </a:extLst>
          </p:cNvPr>
          <p:cNvSpPr/>
          <p:nvPr/>
        </p:nvSpPr>
        <p:spPr>
          <a:xfrm>
            <a:off x="4714043" y="1418688"/>
            <a:ext cx="2831976" cy="189268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350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E87902-A17F-4C6A-9E46-E93019E9DD85}"/>
              </a:ext>
            </a:extLst>
          </p:cNvPr>
          <p:cNvSpPr txBox="1"/>
          <p:nvPr/>
        </p:nvSpPr>
        <p:spPr>
          <a:xfrm>
            <a:off x="1950128" y="4696938"/>
            <a:ext cx="8291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/>
              <a:t>The Answers!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A946BB-5856-4C07-B606-1574E8E070D4}"/>
              </a:ext>
            </a:extLst>
          </p:cNvPr>
          <p:cNvSpPr txBox="1"/>
          <p:nvPr/>
        </p:nvSpPr>
        <p:spPr>
          <a:xfrm>
            <a:off x="4820575" y="1695635"/>
            <a:ext cx="63652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/>
              <a:t>Name that book! </a:t>
            </a:r>
          </a:p>
        </p:txBody>
      </p:sp>
      <p:pic>
        <p:nvPicPr>
          <p:cNvPr id="24578" name="Picture 2" descr="50 motivating quotes about books and reading">
            <a:extLst>
              <a:ext uri="{FF2B5EF4-FFF2-40B4-BE49-F238E27FC236}">
                <a16:creationId xmlns:a16="http://schemas.microsoft.com/office/drawing/2014/main" id="{3CF827D6-4AC1-4F39-AA6C-1B4746027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202" y="792160"/>
            <a:ext cx="3052161" cy="411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071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4 – Name that book!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1.</a:t>
            </a:r>
          </a:p>
        </p:txBody>
      </p:sp>
      <p:pic>
        <p:nvPicPr>
          <p:cNvPr id="36866" name="Picture 2" descr="We're Going on a Bear Hunt by Michael Rosen, Helen Oxenbury | Waterstones">
            <a:extLst>
              <a:ext uri="{FF2B5EF4-FFF2-40B4-BE49-F238E27FC236}">
                <a16:creationId xmlns:a16="http://schemas.microsoft.com/office/drawing/2014/main" id="{C238C3F7-E8E9-44CD-A45E-AC887AB4A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212" y="1482249"/>
            <a:ext cx="5201575" cy="460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6048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4 – Name that book!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2.</a:t>
            </a:r>
          </a:p>
        </p:txBody>
      </p:sp>
      <p:pic>
        <p:nvPicPr>
          <p:cNvPr id="40962" name="Picture 2" descr="Maurice-Sendak-Where-The-Wild-Things-Are-classic-childrens-books – Reading  Kingdom Blog">
            <a:extLst>
              <a:ext uri="{FF2B5EF4-FFF2-40B4-BE49-F238E27FC236}">
                <a16:creationId xmlns:a16="http://schemas.microsoft.com/office/drawing/2014/main" id="{698330AE-BBC1-4545-955B-4BC6111C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929" y="1418688"/>
            <a:ext cx="5200141" cy="465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110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4 – Name that book!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3.</a:t>
            </a:r>
          </a:p>
        </p:txBody>
      </p:sp>
      <p:pic>
        <p:nvPicPr>
          <p:cNvPr id="39938" name="Picture 2" descr="Supertato: Amazon.co.uk: Hendra, Sue, Linnet, Paul: Books">
            <a:extLst>
              <a:ext uri="{FF2B5EF4-FFF2-40B4-BE49-F238E27FC236}">
                <a16:creationId xmlns:a16="http://schemas.microsoft.com/office/drawing/2014/main" id="{927A177F-728A-46E8-820E-090133114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763" y="1418688"/>
            <a:ext cx="4660473" cy="466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5697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The Miraculous Journey of Edward Tulane: Amazon.co.uk: DiCamillo, Kate,  Ibatoulline, Bagram: 9781406360660: Books">
            <a:extLst>
              <a:ext uri="{FF2B5EF4-FFF2-40B4-BE49-F238E27FC236}">
                <a16:creationId xmlns:a16="http://schemas.microsoft.com/office/drawing/2014/main" id="{58127974-F748-473B-A955-48B53F7D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346" y="1301531"/>
            <a:ext cx="3183307" cy="489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4 – Name that book!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13106769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4 – Name that book!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5.</a:t>
            </a:r>
          </a:p>
        </p:txBody>
      </p:sp>
      <p:pic>
        <p:nvPicPr>
          <p:cNvPr id="37890" name="Picture 2" descr="Kid Normal Audiobook | Greg James, Chris Smith | Audible.co.uk">
            <a:extLst>
              <a:ext uri="{FF2B5EF4-FFF2-40B4-BE49-F238E27FC236}">
                <a16:creationId xmlns:a16="http://schemas.microsoft.com/office/drawing/2014/main" id="{F1C1D79F-E6C9-4117-8BD2-074E65ECA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418688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074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1 – Book Geography! </a:t>
            </a:r>
          </a:p>
          <a:p>
            <a:pPr algn="ctr"/>
            <a:r>
              <a:rPr lang="en-GB" sz="3600" dirty="0"/>
              <a:t>If I’m going to these places, what book am I in?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3</a:t>
            </a:r>
            <a:r>
              <a:rPr lang="en-GB" dirty="0"/>
              <a:t>.</a:t>
            </a:r>
          </a:p>
        </p:txBody>
      </p:sp>
      <p:pic>
        <p:nvPicPr>
          <p:cNvPr id="2050" name="Picture 2" descr="Knockturn Alley Slim Tin Sign - Buy Online at Grindstore.com">
            <a:extLst>
              <a:ext uri="{FF2B5EF4-FFF2-40B4-BE49-F238E27FC236}">
                <a16:creationId xmlns:a16="http://schemas.microsoft.com/office/drawing/2014/main" id="{EFC76C69-86A3-4A0D-BBF7-CE72E80D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858" y="2104008"/>
            <a:ext cx="9762104" cy="322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543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E87902-A17F-4C6A-9E46-E93019E9DD85}"/>
              </a:ext>
            </a:extLst>
          </p:cNvPr>
          <p:cNvSpPr txBox="1"/>
          <p:nvPr/>
        </p:nvSpPr>
        <p:spPr>
          <a:xfrm>
            <a:off x="1950128" y="4765154"/>
            <a:ext cx="8291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/>
              <a:t>The Questions!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A946BB-5856-4C07-B606-1574E8E070D4}"/>
              </a:ext>
            </a:extLst>
          </p:cNvPr>
          <p:cNvSpPr txBox="1"/>
          <p:nvPr/>
        </p:nvSpPr>
        <p:spPr>
          <a:xfrm>
            <a:off x="5397624" y="1677880"/>
            <a:ext cx="45808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/>
              <a:t>The Final Round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7EA70-75E3-4690-B259-AE62E1CD3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48" t="18900" r="14442" b="24725"/>
          <a:stretch/>
        </p:blipFill>
        <p:spPr>
          <a:xfrm>
            <a:off x="926236" y="898929"/>
            <a:ext cx="4128117" cy="386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088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33486D-2AEC-4CF2-B44D-FB1C2DDC914B}"/>
              </a:ext>
            </a:extLst>
          </p:cNvPr>
          <p:cNvSpPr txBox="1"/>
          <p:nvPr/>
        </p:nvSpPr>
        <p:spPr>
          <a:xfrm>
            <a:off x="1333130" y="861134"/>
            <a:ext cx="9525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1. What can you get free from libraries?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A9BA7-B753-479F-B4D1-C41D5D9E3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48" t="18900" r="14442" b="24725"/>
          <a:stretch/>
        </p:blipFill>
        <p:spPr>
          <a:xfrm>
            <a:off x="4031941" y="1839962"/>
            <a:ext cx="4128117" cy="386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192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33486D-2AEC-4CF2-B44D-FB1C2DDC914B}"/>
              </a:ext>
            </a:extLst>
          </p:cNvPr>
          <p:cNvSpPr txBox="1"/>
          <p:nvPr/>
        </p:nvSpPr>
        <p:spPr>
          <a:xfrm>
            <a:off x="1333130" y="861134"/>
            <a:ext cx="95257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2. What can you read for 20 minutes every day to make you more intelligent?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A9BA7-B753-479F-B4D1-C41D5D9E3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48" t="18900" r="14442" b="24725"/>
          <a:stretch/>
        </p:blipFill>
        <p:spPr>
          <a:xfrm>
            <a:off x="4031941" y="2307684"/>
            <a:ext cx="4128117" cy="386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355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33486D-2AEC-4CF2-B44D-FB1C2DDC914B}"/>
              </a:ext>
            </a:extLst>
          </p:cNvPr>
          <p:cNvSpPr txBox="1"/>
          <p:nvPr/>
        </p:nvSpPr>
        <p:spPr>
          <a:xfrm>
            <a:off x="854474" y="763479"/>
            <a:ext cx="10483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3. What can increase your levels of happiness, without needing a plug, electricity or batteries?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A9BA7-B753-479F-B4D1-C41D5D9E3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48" t="18900" r="14442" b="24725"/>
          <a:stretch/>
        </p:blipFill>
        <p:spPr>
          <a:xfrm>
            <a:off x="4031941" y="2307684"/>
            <a:ext cx="4128117" cy="386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93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33486D-2AEC-4CF2-B44D-FB1C2DDC914B}"/>
              </a:ext>
            </a:extLst>
          </p:cNvPr>
          <p:cNvSpPr txBox="1"/>
          <p:nvPr/>
        </p:nvSpPr>
        <p:spPr>
          <a:xfrm>
            <a:off x="854474" y="763479"/>
            <a:ext cx="10483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4. What can you buy for free with your </a:t>
            </a:r>
          </a:p>
          <a:p>
            <a:pPr algn="ctr"/>
            <a:r>
              <a:rPr lang="en-GB" sz="4400" dirty="0"/>
              <a:t>World Book Day voucher?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A9BA7-B753-479F-B4D1-C41D5D9E3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48" t="18900" r="14442" b="24725"/>
          <a:stretch/>
        </p:blipFill>
        <p:spPr>
          <a:xfrm>
            <a:off x="4031941" y="2307684"/>
            <a:ext cx="4128117" cy="386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953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33486D-2AEC-4CF2-B44D-FB1C2DDC914B}"/>
              </a:ext>
            </a:extLst>
          </p:cNvPr>
          <p:cNvSpPr txBox="1"/>
          <p:nvPr/>
        </p:nvSpPr>
        <p:spPr>
          <a:xfrm>
            <a:off x="854474" y="763479"/>
            <a:ext cx="10483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5. What can bring you joy, not just on World Book Day, but every day of the year?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A9BA7-B753-479F-B4D1-C41D5D9E3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48" t="18900" r="14442" b="24725"/>
          <a:stretch/>
        </p:blipFill>
        <p:spPr>
          <a:xfrm>
            <a:off x="4031941" y="2307684"/>
            <a:ext cx="4128117" cy="386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176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E87902-A17F-4C6A-9E46-E93019E9DD85}"/>
              </a:ext>
            </a:extLst>
          </p:cNvPr>
          <p:cNvSpPr txBox="1"/>
          <p:nvPr/>
        </p:nvSpPr>
        <p:spPr>
          <a:xfrm>
            <a:off x="1950128" y="4765154"/>
            <a:ext cx="8291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/>
              <a:t>The Answers!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A946BB-5856-4C07-B606-1574E8E070D4}"/>
              </a:ext>
            </a:extLst>
          </p:cNvPr>
          <p:cNvSpPr txBox="1"/>
          <p:nvPr/>
        </p:nvSpPr>
        <p:spPr>
          <a:xfrm>
            <a:off x="5397624" y="1677880"/>
            <a:ext cx="45808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/>
              <a:t>The Final Round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7EA70-75E3-4690-B259-AE62E1CD3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48" t="18900" r="14442" b="24725"/>
          <a:stretch/>
        </p:blipFill>
        <p:spPr>
          <a:xfrm>
            <a:off x="926236" y="898929"/>
            <a:ext cx="4128117" cy="386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605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7C689B-3BE3-46A1-A977-28B21BBFC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48" t="18900" r="14442" b="24725"/>
          <a:stretch/>
        </p:blipFill>
        <p:spPr>
          <a:xfrm>
            <a:off x="864092" y="668109"/>
            <a:ext cx="4128117" cy="3866225"/>
          </a:xfrm>
          <a:prstGeom prst="rect">
            <a:avLst/>
          </a:prstGeom>
        </p:spPr>
      </p:pic>
      <p:pic>
        <p:nvPicPr>
          <p:cNvPr id="41986" name="Picture 2" descr="Typography Illustration Featuring A Pile Of Books That Spell.. Stock Photo,  Picture And Royalty Free Image. Image 77085176.">
            <a:extLst>
              <a:ext uri="{FF2B5EF4-FFF2-40B4-BE49-F238E27FC236}">
                <a16:creationId xmlns:a16="http://schemas.microsoft.com/office/drawing/2014/main" id="{5AFCE5FB-CC20-4427-8D18-E0F047A4E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91" b="21649"/>
          <a:stretch/>
        </p:blipFill>
        <p:spPr bwMode="auto">
          <a:xfrm>
            <a:off x="747310" y="4594322"/>
            <a:ext cx="4305765" cy="132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Read books word on wooden table Stock Photo - Alamy">
            <a:extLst>
              <a:ext uri="{FF2B5EF4-FFF2-40B4-BE49-F238E27FC236}">
                <a16:creationId xmlns:a16="http://schemas.microsoft.com/office/drawing/2014/main" id="{522664C5-8B0A-4D57-8766-79EB36D6D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7" r="2361" b="23624"/>
          <a:stretch/>
        </p:blipFill>
        <p:spPr bwMode="auto">
          <a:xfrm>
            <a:off x="5088587" y="2924114"/>
            <a:ext cx="6264676" cy="322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Word Books Stock Illustrations – 2,749 Word Books Stock Illustrations,  Vectors &amp; Clipart - Dreamstime">
            <a:extLst>
              <a:ext uri="{FF2B5EF4-FFF2-40B4-BE49-F238E27FC236}">
                <a16:creationId xmlns:a16="http://schemas.microsoft.com/office/drawing/2014/main" id="{65478AE1-4D0B-4B44-8D4D-0960703B6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12"/>
          <a:stretch/>
        </p:blipFill>
        <p:spPr bwMode="auto">
          <a:xfrm>
            <a:off x="4758430" y="863418"/>
            <a:ext cx="6569478" cy="183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7198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907C6C-C4A4-4830-9B35-22B386B72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1" t="1554" r="9578" b="17929"/>
          <a:stretch/>
        </p:blipFill>
        <p:spPr>
          <a:xfrm>
            <a:off x="2450237" y="668044"/>
            <a:ext cx="7111014" cy="552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51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1 – Book Geography! </a:t>
            </a:r>
          </a:p>
          <a:p>
            <a:pPr algn="ctr"/>
            <a:r>
              <a:rPr lang="en-GB" sz="3600" dirty="0"/>
              <a:t>If I’m going to these places, what book am I in?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4</a:t>
            </a:r>
            <a:r>
              <a:rPr lang="en-GB" dirty="0"/>
              <a:t>.</a:t>
            </a:r>
          </a:p>
        </p:txBody>
      </p:sp>
      <p:pic>
        <p:nvPicPr>
          <p:cNvPr id="3074" name="Picture 2" descr="Pin on For the Home">
            <a:extLst>
              <a:ext uri="{FF2B5EF4-FFF2-40B4-BE49-F238E27FC236}">
                <a16:creationId xmlns:a16="http://schemas.microsoft.com/office/drawing/2014/main" id="{5B0CD877-25F9-45DE-8836-1CFBCCD29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0" b="32881"/>
          <a:stretch/>
        </p:blipFill>
        <p:spPr bwMode="auto">
          <a:xfrm>
            <a:off x="1673440" y="2104008"/>
            <a:ext cx="9429745" cy="263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836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1 – Book Geography! </a:t>
            </a:r>
          </a:p>
          <a:p>
            <a:pPr algn="ctr"/>
            <a:r>
              <a:rPr lang="en-GB" sz="3600" dirty="0"/>
              <a:t>If I’m going to these places, what book am I in?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5</a:t>
            </a:r>
            <a:r>
              <a:rPr lang="en-GB" dirty="0"/>
              <a:t>.</a:t>
            </a:r>
          </a:p>
        </p:txBody>
      </p:sp>
      <p:pic>
        <p:nvPicPr>
          <p:cNvPr id="4098" name="Picture 2" descr="Hobbiton wooden sign – Gardening Nirvana">
            <a:extLst>
              <a:ext uri="{FF2B5EF4-FFF2-40B4-BE49-F238E27FC236}">
                <a16:creationId xmlns:a16="http://schemas.microsoft.com/office/drawing/2014/main" id="{86157E0E-DAE8-43A5-BB07-1A86F18EB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414" y="1993789"/>
            <a:ext cx="5467172" cy="409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228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ALLOWEEN HORROR] ------ WHERE AM I? ------ - Maps - Mapping and Modding:  Java Edition - Minecraft Forum - Minecraft Forum">
            <a:extLst>
              <a:ext uri="{FF2B5EF4-FFF2-40B4-BE49-F238E27FC236}">
                <a16:creationId xmlns:a16="http://schemas.microsoft.com/office/drawing/2014/main" id="{9DE8EA9E-B2A1-4FB8-86E3-787EFA66B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5" b="24427"/>
          <a:stretch/>
        </p:blipFill>
        <p:spPr bwMode="auto">
          <a:xfrm>
            <a:off x="736878" y="736845"/>
            <a:ext cx="10718244" cy="284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E87902-A17F-4C6A-9E46-E93019E9DD85}"/>
              </a:ext>
            </a:extLst>
          </p:cNvPr>
          <p:cNvSpPr txBox="1"/>
          <p:nvPr/>
        </p:nvSpPr>
        <p:spPr>
          <a:xfrm>
            <a:off x="2095130" y="4030462"/>
            <a:ext cx="8291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/>
              <a:t>The Answers!</a:t>
            </a:r>
          </a:p>
        </p:txBody>
      </p:sp>
    </p:spTree>
    <p:extLst>
      <p:ext uri="{BB962C8B-B14F-4D97-AF65-F5344CB8AC3E}">
        <p14:creationId xmlns:p14="http://schemas.microsoft.com/office/powerpoint/2010/main" val="2875384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0F9B-115E-42DE-8087-7C073F7A0664}"/>
              </a:ext>
            </a:extLst>
          </p:cNvPr>
          <p:cNvSpPr txBox="1"/>
          <p:nvPr/>
        </p:nvSpPr>
        <p:spPr>
          <a:xfrm>
            <a:off x="834501" y="772357"/>
            <a:ext cx="10431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Round 1 – Book Geography! </a:t>
            </a:r>
          </a:p>
          <a:p>
            <a:pPr algn="ctr"/>
            <a:r>
              <a:rPr lang="en-GB" sz="3600" dirty="0"/>
              <a:t>If I’m going to these places, what book am I in?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6069E-C22A-44FF-BE46-7D70F6E60D47}"/>
              </a:ext>
            </a:extLst>
          </p:cNvPr>
          <p:cNvSpPr txBox="1"/>
          <p:nvPr/>
        </p:nvSpPr>
        <p:spPr>
          <a:xfrm>
            <a:off x="1074198" y="2104008"/>
            <a:ext cx="1065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1</a:t>
            </a:r>
            <a:r>
              <a:rPr lang="en-GB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333478-5139-4212-8C4C-0C24C36BA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765" y="2300427"/>
            <a:ext cx="5046955" cy="37852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6F4621-DF51-411B-8EF3-2B6AF8AEE3B5}"/>
              </a:ext>
            </a:extLst>
          </p:cNvPr>
          <p:cNvSpPr txBox="1"/>
          <p:nvPr/>
        </p:nvSpPr>
        <p:spPr>
          <a:xfrm>
            <a:off x="7350711" y="2707689"/>
            <a:ext cx="34711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Peter Pan</a:t>
            </a:r>
          </a:p>
        </p:txBody>
      </p:sp>
    </p:spTree>
    <p:extLst>
      <p:ext uri="{BB962C8B-B14F-4D97-AF65-F5344CB8AC3E}">
        <p14:creationId xmlns:p14="http://schemas.microsoft.com/office/powerpoint/2010/main" val="28287611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79</TotalTime>
  <Words>678</Words>
  <Application>Microsoft Office PowerPoint</Application>
  <PresentationFormat>Widescreen</PresentationFormat>
  <Paragraphs>119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Miss Bradley</dc:creator>
  <cp:lastModifiedBy>Unknown User</cp:lastModifiedBy>
  <cp:revision>33</cp:revision>
  <dcterms:created xsi:type="dcterms:W3CDTF">2021-03-02T15:16:31Z</dcterms:created>
  <dcterms:modified xsi:type="dcterms:W3CDTF">2021-03-03T23:32:21Z</dcterms:modified>
</cp:coreProperties>
</file>