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58" r:id="rId2"/>
    <p:sldId id="261" r:id="rId3"/>
    <p:sldId id="262" r:id="rId4"/>
    <p:sldId id="263" r:id="rId5"/>
    <p:sldId id="264" r:id="rId6"/>
    <p:sldId id="265" r:id="rId7"/>
    <p:sldId id="266" r:id="rId8"/>
    <p:sldId id="267" r:id="rId9"/>
    <p:sldId id="268" r:id="rId10"/>
    <p:sldId id="269" r:id="rId11"/>
    <p:sldId id="270" r:id="rId12"/>
    <p:sldId id="271" r:id="rId13"/>
  </p:sldIdLst>
  <p:sldSz cx="9144000" cy="6858000" type="screen4x3"/>
  <p:notesSz cx="6794500" cy="99314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orient="horz" pos="935">
          <p15:clr>
            <a:srgbClr val="A4A3A4"/>
          </p15:clr>
        </p15:guide>
        <p15:guide id="3" orient="horz" pos="3974">
          <p15:clr>
            <a:srgbClr val="A4A3A4"/>
          </p15:clr>
        </p15:guide>
        <p15:guide id="4" pos="2880">
          <p15:clr>
            <a:srgbClr val="A4A3A4"/>
          </p15:clr>
        </p15:guide>
        <p15:guide id="5" pos="612">
          <p15:clr>
            <a:srgbClr val="A4A3A4"/>
          </p15:clr>
        </p15:guide>
        <p15:guide id="6" pos="5148">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66"/>
    <a:srgbClr val="FF0099"/>
    <a:srgbClr val="333399"/>
    <a:srgbClr val="669999"/>
    <a:srgbClr val="6600CC"/>
    <a:srgbClr val="FF6699"/>
    <a:srgbClr val="000058"/>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72" autoAdjust="0"/>
    <p:restoredTop sz="94660"/>
  </p:normalViewPr>
  <p:slideViewPr>
    <p:cSldViewPr>
      <p:cViewPr varScale="1">
        <p:scale>
          <a:sx n="111" d="100"/>
          <a:sy n="111" d="100"/>
        </p:scale>
        <p:origin x="822" y="114"/>
      </p:cViewPr>
      <p:guideLst>
        <p:guide orient="horz" pos="2160"/>
        <p:guide orient="horz" pos="935"/>
        <p:guide orient="horz" pos="3974"/>
        <p:guide pos="2880"/>
        <p:guide pos="612"/>
        <p:guide pos="5148"/>
      </p:guideLst>
    </p:cSldViewPr>
  </p:slideViewPr>
  <p:notesTextViewPr>
    <p:cViewPr>
      <p:scale>
        <a:sx n="100" d="100"/>
        <a:sy n="100" d="100"/>
      </p:scale>
      <p:origin x="0" y="0"/>
    </p:cViewPr>
  </p:notesTextViewPr>
  <p:notesViewPr>
    <p:cSldViewPr>
      <p:cViewPr varScale="1">
        <p:scale>
          <a:sx n="90" d="100"/>
          <a:sy n="90" d="100"/>
        </p:scale>
        <p:origin x="-3774" y="-12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44813" cy="496888"/>
          </a:xfrm>
          <a:prstGeom prst="rect">
            <a:avLst/>
          </a:prstGeom>
          <a:noFill/>
          <a:ln>
            <a:noFill/>
          </a:ln>
          <a:effectLst/>
          <a:extLst/>
        </p:spPr>
        <p:txBody>
          <a:bodyPr vert="horz" wrap="square" lIns="91851" tIns="45926" rIns="91851" bIns="45926" numCol="1" anchor="t" anchorCtr="0" compatLnSpc="1">
            <a:prstTxWarp prst="textNoShape">
              <a:avLst/>
            </a:prstTxWarp>
          </a:bodyPr>
          <a:lstStyle>
            <a:lvl1pPr algn="l" eaLnBrk="0" hangingPunct="0">
              <a:defRPr sz="1200">
                <a:latin typeface="Arial" charset="0"/>
                <a:cs typeface="+mn-cs"/>
              </a:defRPr>
            </a:lvl1pPr>
          </a:lstStyle>
          <a:p>
            <a:pPr>
              <a:defRPr/>
            </a:pPr>
            <a:endParaRPr lang="en-GB"/>
          </a:p>
        </p:txBody>
      </p:sp>
      <p:sp>
        <p:nvSpPr>
          <p:cNvPr id="22531" name="Rectangle 3"/>
          <p:cNvSpPr>
            <a:spLocks noGrp="1" noChangeArrowheads="1"/>
          </p:cNvSpPr>
          <p:nvPr>
            <p:ph type="dt" sz="quarter" idx="1"/>
          </p:nvPr>
        </p:nvSpPr>
        <p:spPr bwMode="auto">
          <a:xfrm>
            <a:off x="3849688" y="0"/>
            <a:ext cx="2944812" cy="496888"/>
          </a:xfrm>
          <a:prstGeom prst="rect">
            <a:avLst/>
          </a:prstGeom>
          <a:noFill/>
          <a:ln>
            <a:noFill/>
          </a:ln>
          <a:effectLst/>
          <a:extLst/>
        </p:spPr>
        <p:txBody>
          <a:bodyPr vert="horz" wrap="square" lIns="91851" tIns="45926" rIns="91851" bIns="45926" numCol="1" anchor="t" anchorCtr="0" compatLnSpc="1">
            <a:prstTxWarp prst="textNoShape">
              <a:avLst/>
            </a:prstTxWarp>
          </a:bodyPr>
          <a:lstStyle>
            <a:lvl1pPr algn="r" eaLnBrk="0" hangingPunct="0">
              <a:defRPr sz="1200">
                <a:latin typeface="Arial" charset="0"/>
                <a:cs typeface="+mn-cs"/>
              </a:defRPr>
            </a:lvl1pPr>
          </a:lstStyle>
          <a:p>
            <a:pPr>
              <a:defRPr/>
            </a:pPr>
            <a:endParaRPr lang="en-GB"/>
          </a:p>
        </p:txBody>
      </p:sp>
      <p:sp>
        <p:nvSpPr>
          <p:cNvPr id="22532" name="Rectangle 4"/>
          <p:cNvSpPr>
            <a:spLocks noGrp="1" noChangeArrowheads="1"/>
          </p:cNvSpPr>
          <p:nvPr>
            <p:ph type="ftr" sz="quarter" idx="2"/>
          </p:nvPr>
        </p:nvSpPr>
        <p:spPr bwMode="auto">
          <a:xfrm>
            <a:off x="0" y="9434513"/>
            <a:ext cx="2944813" cy="496887"/>
          </a:xfrm>
          <a:prstGeom prst="rect">
            <a:avLst/>
          </a:prstGeom>
          <a:noFill/>
          <a:ln>
            <a:noFill/>
          </a:ln>
          <a:effectLst/>
          <a:extLst/>
        </p:spPr>
        <p:txBody>
          <a:bodyPr vert="horz" wrap="square" lIns="91851" tIns="45926" rIns="91851" bIns="45926" numCol="1" anchor="b" anchorCtr="0" compatLnSpc="1">
            <a:prstTxWarp prst="textNoShape">
              <a:avLst/>
            </a:prstTxWarp>
          </a:bodyPr>
          <a:lstStyle>
            <a:lvl1pPr algn="l" eaLnBrk="0" hangingPunct="0">
              <a:defRPr sz="1200">
                <a:latin typeface="Arial" charset="0"/>
                <a:cs typeface="+mn-cs"/>
              </a:defRPr>
            </a:lvl1pPr>
          </a:lstStyle>
          <a:p>
            <a:pPr>
              <a:defRPr/>
            </a:pPr>
            <a:endParaRPr lang="en-GB"/>
          </a:p>
        </p:txBody>
      </p:sp>
      <p:sp>
        <p:nvSpPr>
          <p:cNvPr id="22533" name="Rectangle 5"/>
          <p:cNvSpPr>
            <a:spLocks noGrp="1" noChangeArrowheads="1"/>
          </p:cNvSpPr>
          <p:nvPr>
            <p:ph type="sldNum" sz="quarter" idx="3"/>
          </p:nvPr>
        </p:nvSpPr>
        <p:spPr bwMode="auto">
          <a:xfrm>
            <a:off x="3849688" y="9434513"/>
            <a:ext cx="2944812" cy="496887"/>
          </a:xfrm>
          <a:prstGeom prst="rect">
            <a:avLst/>
          </a:prstGeom>
          <a:noFill/>
          <a:ln>
            <a:noFill/>
          </a:ln>
          <a:effectLst/>
          <a:extLst/>
        </p:spPr>
        <p:txBody>
          <a:bodyPr vert="horz" wrap="square" lIns="91851" tIns="45926" rIns="91851" bIns="45926" numCol="1" anchor="b" anchorCtr="0" compatLnSpc="1">
            <a:prstTxWarp prst="textNoShape">
              <a:avLst/>
            </a:prstTxWarp>
          </a:bodyPr>
          <a:lstStyle>
            <a:lvl1pPr algn="r" eaLnBrk="0" hangingPunct="0">
              <a:defRPr sz="1200">
                <a:latin typeface="Arial" charset="0"/>
                <a:cs typeface="+mn-cs"/>
              </a:defRPr>
            </a:lvl1pPr>
          </a:lstStyle>
          <a:p>
            <a:pPr>
              <a:defRPr/>
            </a:pPr>
            <a:fld id="{D0FE78F3-0D16-428B-9ADE-C3A2A926972B}" type="slidenum">
              <a:rPr lang="en-GB"/>
              <a:pPr>
                <a:defRPr/>
              </a:pPr>
              <a:t>‹#›</a:t>
            </a:fld>
            <a:endParaRPr lang="en-GB"/>
          </a:p>
        </p:txBody>
      </p:sp>
    </p:spTree>
    <p:extLst>
      <p:ext uri="{BB962C8B-B14F-4D97-AF65-F5344CB8AC3E}">
        <p14:creationId xmlns:p14="http://schemas.microsoft.com/office/powerpoint/2010/main" val="552476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4813" cy="496888"/>
          </a:xfrm>
          <a:prstGeom prst="rect">
            <a:avLst/>
          </a:prstGeom>
          <a:noFill/>
          <a:ln>
            <a:noFill/>
          </a:ln>
          <a:effectLst/>
          <a:extLst/>
        </p:spPr>
        <p:txBody>
          <a:bodyPr vert="horz" wrap="square" lIns="91851" tIns="45926" rIns="91851" bIns="45926" numCol="1" anchor="t" anchorCtr="0" compatLnSpc="1">
            <a:prstTxWarp prst="textNoShape">
              <a:avLst/>
            </a:prstTxWarp>
          </a:bodyPr>
          <a:lstStyle>
            <a:lvl1pPr algn="l" eaLnBrk="0" hangingPunct="0">
              <a:defRPr sz="1200">
                <a:latin typeface="Arial" charset="0"/>
                <a:cs typeface="+mn-cs"/>
              </a:defRPr>
            </a:lvl1pPr>
          </a:lstStyle>
          <a:p>
            <a:pPr>
              <a:defRPr/>
            </a:pPr>
            <a:endParaRPr lang="en-GB"/>
          </a:p>
        </p:txBody>
      </p:sp>
      <p:sp>
        <p:nvSpPr>
          <p:cNvPr id="17411" name="Rectangle 3"/>
          <p:cNvSpPr>
            <a:spLocks noGrp="1" noChangeArrowheads="1"/>
          </p:cNvSpPr>
          <p:nvPr>
            <p:ph type="dt" idx="1"/>
          </p:nvPr>
        </p:nvSpPr>
        <p:spPr bwMode="auto">
          <a:xfrm>
            <a:off x="3849688" y="0"/>
            <a:ext cx="2944812" cy="496888"/>
          </a:xfrm>
          <a:prstGeom prst="rect">
            <a:avLst/>
          </a:prstGeom>
          <a:noFill/>
          <a:ln>
            <a:noFill/>
          </a:ln>
          <a:effectLst/>
          <a:extLst/>
        </p:spPr>
        <p:txBody>
          <a:bodyPr vert="horz" wrap="square" lIns="91851" tIns="45926" rIns="91851" bIns="45926" numCol="1" anchor="t" anchorCtr="0" compatLnSpc="1">
            <a:prstTxWarp prst="textNoShape">
              <a:avLst/>
            </a:prstTxWarp>
          </a:bodyPr>
          <a:lstStyle>
            <a:lvl1pPr algn="r" eaLnBrk="0" hangingPunct="0">
              <a:defRPr sz="1200">
                <a:latin typeface="Arial" charset="0"/>
                <a:cs typeface="+mn-cs"/>
              </a:defRPr>
            </a:lvl1pPr>
          </a:lstStyle>
          <a:p>
            <a:pPr>
              <a:defRPr/>
            </a:pPr>
            <a:endParaRPr lang="en-GB"/>
          </a:p>
        </p:txBody>
      </p:sp>
      <p:sp>
        <p:nvSpPr>
          <p:cNvPr id="17412"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04875" y="4718050"/>
            <a:ext cx="4984750" cy="4468813"/>
          </a:xfrm>
          <a:prstGeom prst="rect">
            <a:avLst/>
          </a:prstGeom>
          <a:noFill/>
          <a:ln>
            <a:noFill/>
          </a:ln>
          <a:effectLst/>
          <a:extLst/>
        </p:spPr>
        <p:txBody>
          <a:bodyPr vert="horz" wrap="square" lIns="91851" tIns="45926" rIns="91851" bIns="459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7414" name="Rectangle 6"/>
          <p:cNvSpPr>
            <a:spLocks noGrp="1" noChangeArrowheads="1"/>
          </p:cNvSpPr>
          <p:nvPr>
            <p:ph type="ftr" sz="quarter" idx="4"/>
          </p:nvPr>
        </p:nvSpPr>
        <p:spPr bwMode="auto">
          <a:xfrm>
            <a:off x="0" y="9434513"/>
            <a:ext cx="2944813" cy="496887"/>
          </a:xfrm>
          <a:prstGeom prst="rect">
            <a:avLst/>
          </a:prstGeom>
          <a:noFill/>
          <a:ln>
            <a:noFill/>
          </a:ln>
          <a:effectLst/>
          <a:extLst/>
        </p:spPr>
        <p:txBody>
          <a:bodyPr vert="horz" wrap="square" lIns="91851" tIns="45926" rIns="91851" bIns="45926" numCol="1" anchor="b" anchorCtr="0" compatLnSpc="1">
            <a:prstTxWarp prst="textNoShape">
              <a:avLst/>
            </a:prstTxWarp>
          </a:bodyPr>
          <a:lstStyle>
            <a:lvl1pPr algn="l" eaLnBrk="0" hangingPunct="0">
              <a:defRPr sz="1200">
                <a:latin typeface="Arial" charset="0"/>
                <a:cs typeface="+mn-cs"/>
              </a:defRPr>
            </a:lvl1pPr>
          </a:lstStyle>
          <a:p>
            <a:pPr>
              <a:defRPr/>
            </a:pPr>
            <a:endParaRPr lang="en-GB"/>
          </a:p>
        </p:txBody>
      </p:sp>
      <p:sp>
        <p:nvSpPr>
          <p:cNvPr id="17415" name="Rectangle 7"/>
          <p:cNvSpPr>
            <a:spLocks noGrp="1" noChangeArrowheads="1"/>
          </p:cNvSpPr>
          <p:nvPr>
            <p:ph type="sldNum" sz="quarter" idx="5"/>
          </p:nvPr>
        </p:nvSpPr>
        <p:spPr bwMode="auto">
          <a:xfrm>
            <a:off x="3849688" y="9434513"/>
            <a:ext cx="2944812" cy="496887"/>
          </a:xfrm>
          <a:prstGeom prst="rect">
            <a:avLst/>
          </a:prstGeom>
          <a:noFill/>
          <a:ln>
            <a:noFill/>
          </a:ln>
          <a:effectLst/>
          <a:extLst/>
        </p:spPr>
        <p:txBody>
          <a:bodyPr vert="horz" wrap="square" lIns="91851" tIns="45926" rIns="91851" bIns="45926" numCol="1" anchor="b" anchorCtr="0" compatLnSpc="1">
            <a:prstTxWarp prst="textNoShape">
              <a:avLst/>
            </a:prstTxWarp>
          </a:bodyPr>
          <a:lstStyle>
            <a:lvl1pPr algn="r" eaLnBrk="0" hangingPunct="0">
              <a:defRPr sz="1200">
                <a:latin typeface="Arial" charset="0"/>
                <a:cs typeface="+mn-cs"/>
              </a:defRPr>
            </a:lvl1pPr>
          </a:lstStyle>
          <a:p>
            <a:pPr>
              <a:defRPr/>
            </a:pPr>
            <a:fld id="{8AC8A771-2F9C-41F2-892D-558152964FE2}" type="slidenum">
              <a:rPr lang="en-GB"/>
              <a:pPr>
                <a:defRPr/>
              </a:pPr>
              <a:t>‹#›</a:t>
            </a:fld>
            <a:endParaRPr lang="en-GB"/>
          </a:p>
        </p:txBody>
      </p:sp>
    </p:spTree>
    <p:extLst>
      <p:ext uri="{BB962C8B-B14F-4D97-AF65-F5344CB8AC3E}">
        <p14:creationId xmlns:p14="http://schemas.microsoft.com/office/powerpoint/2010/main" val="38392869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mtClean="0"/>
              <a:t>Useful to explore children’s use of relevant vocabulary and their understanding of landscape features. This could also be a 3D fantasy place – or a sustainable place. For example, what would your vision of your school grounds in the future look like? What knowledge of effective landscapes would you draw on and why? Who would it be designed for? Lots of possibilities. </a:t>
            </a:r>
          </a:p>
        </p:txBody>
      </p:sp>
      <p:sp>
        <p:nvSpPr>
          <p:cNvPr id="18436" name="Slide Number Placeholder 3"/>
          <p:cNvSpPr>
            <a:spLocks noGrp="1"/>
          </p:cNvSpPr>
          <p:nvPr>
            <p:ph type="sldNum" sz="quarter" idx="5"/>
          </p:nvPr>
        </p:nvSpPr>
        <p:spPr>
          <a:ln>
            <a:miter lim="800000"/>
            <a:headEnd/>
            <a:tailEnd/>
          </a:ln>
        </p:spPr>
        <p:txBody>
          <a:bodyPr/>
          <a:lstStyle/>
          <a:p>
            <a:pPr>
              <a:defRPr/>
            </a:pPr>
            <a:fld id="{46C7CBE7-B6F4-4C06-AD66-854C0F99ED1A}" type="slidenum">
              <a:rPr lang="en-GB" smtClean="0">
                <a:latin typeface="Calibri" pitchFamily="34" charset="0"/>
              </a:rPr>
              <a:pPr>
                <a:defRPr/>
              </a:pPr>
              <a:t>12</a:t>
            </a:fld>
            <a:endParaRPr lang="en-GB"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71550" y="351215"/>
            <a:ext cx="7200900" cy="110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userDrawn="1"/>
        </p:nvSpPr>
        <p:spPr bwMode="auto">
          <a:xfrm>
            <a:off x="971550" y="1412875"/>
            <a:ext cx="72009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defRPr/>
            </a:pPr>
            <a:r>
              <a:rPr lang="en-US" altLang="en-US" sz="2800" smtClean="0">
                <a:solidFill>
                  <a:srgbClr val="336666"/>
                </a:solidFill>
                <a:latin typeface="Arial" charset="0"/>
              </a:rPr>
              <a:t>Digimap for Schools Geography Resources</a:t>
            </a:r>
            <a:endParaRPr lang="en-GB" altLang="en-US" sz="2800" smtClean="0">
              <a:solidFill>
                <a:srgbClr val="336666"/>
              </a:solidFill>
              <a:latin typeface="Arial" charset="0"/>
            </a:endParaRPr>
          </a:p>
        </p:txBody>
      </p:sp>
      <p:pic>
        <p:nvPicPr>
          <p:cNvPr id="6" name="Picture 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79488" y="6100973"/>
            <a:ext cx="1666875" cy="40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Users\mharrington\Documents\Maggie\D10877\Edina Logo.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64388" y="5999163"/>
            <a:ext cx="10144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subTitle" idx="1"/>
          </p:nvPr>
        </p:nvSpPr>
        <p:spPr>
          <a:xfrm>
            <a:off x="1514475" y="4149080"/>
            <a:ext cx="6115050" cy="863600"/>
          </a:xfrm>
        </p:spPr>
        <p:txBody>
          <a:bodyPr/>
          <a:lstStyle>
            <a:lvl1pPr marL="0" indent="0" algn="ctr">
              <a:buFontTx/>
              <a:buNone/>
              <a:defRPr>
                <a:solidFill>
                  <a:srgbClr val="336666"/>
                </a:solidFill>
              </a:defRPr>
            </a:lvl1pPr>
          </a:lstStyle>
          <a:p>
            <a:pPr lvl="0"/>
            <a:r>
              <a:rPr lang="en-US" noProof="0" dirty="0" smtClean="0"/>
              <a:t>Click to edit Master subtitle style</a:t>
            </a:r>
            <a:endParaRPr lang="en-GB" noProof="0" dirty="0" smtClean="0"/>
          </a:p>
        </p:txBody>
      </p:sp>
      <p:sp>
        <p:nvSpPr>
          <p:cNvPr id="5124" name="Rectangle 4"/>
          <p:cNvSpPr>
            <a:spLocks noGrp="1" noChangeArrowheads="1"/>
          </p:cNvSpPr>
          <p:nvPr>
            <p:ph type="ctrTitle"/>
          </p:nvPr>
        </p:nvSpPr>
        <p:spPr>
          <a:xfrm>
            <a:off x="971550" y="2852737"/>
            <a:ext cx="7200900" cy="1152525"/>
          </a:xfrm>
        </p:spPr>
        <p:txBody>
          <a:bodyPr/>
          <a:lstStyle>
            <a:lvl1pPr algn="ctr">
              <a:defRPr sz="3200">
                <a:solidFill>
                  <a:srgbClr val="336666"/>
                </a:solidFill>
              </a:defRPr>
            </a:lvl1pPr>
          </a:lstStyle>
          <a:p>
            <a:pPr lvl="0"/>
            <a:r>
              <a:rPr lang="en-US" noProof="0" dirty="0" smtClean="0"/>
              <a:t>Click to edit Master title style</a:t>
            </a:r>
            <a:endParaRPr lang="en-GB" noProof="0" dirty="0" smtClean="0"/>
          </a:p>
        </p:txBody>
      </p:sp>
      <p:sp>
        <p:nvSpPr>
          <p:cNvPr id="8" name="Rectangle 33"/>
          <p:cNvSpPr>
            <a:spLocks noGrp="1" noChangeArrowheads="1"/>
          </p:cNvSpPr>
          <p:nvPr>
            <p:ph type="ftr" sz="quarter" idx="10"/>
          </p:nvPr>
        </p:nvSpPr>
        <p:spPr>
          <a:xfrm>
            <a:off x="979488" y="5495925"/>
            <a:ext cx="7200900" cy="503238"/>
          </a:xfrm>
        </p:spPr>
        <p:txBody>
          <a:bodyPr/>
          <a:lstStyle>
            <a:lvl1pPr algn="l">
              <a:defRPr sz="800">
                <a:solidFill>
                  <a:srgbClr val="336666"/>
                </a:solidFill>
              </a:defRPr>
            </a:lvl1pPr>
          </a:lstStyle>
          <a:p>
            <a:pPr>
              <a:defRPr/>
            </a:pPr>
            <a:endParaRPr lang="en-GB"/>
          </a:p>
        </p:txBody>
      </p:sp>
    </p:spTree>
    <p:extLst>
      <p:ext uri="{BB962C8B-B14F-4D97-AF65-F5344CB8AC3E}">
        <p14:creationId xmlns:p14="http://schemas.microsoft.com/office/powerpoint/2010/main" val="416965994"/>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3"/>
          <p:cNvSpPr>
            <a:spLocks noGrp="1" noChangeArrowheads="1"/>
          </p:cNvSpPr>
          <p:nvPr>
            <p:ph idx="1"/>
          </p:nvPr>
        </p:nvSpPr>
        <p:spPr bwMode="auto">
          <a:xfrm>
            <a:off x="971550" y="1700213"/>
            <a:ext cx="7761288" cy="4249737"/>
          </a:xfrm>
          <a:prstGeom prst="rect">
            <a:avLst/>
          </a:prstGeom>
          <a:noFill/>
          <a:ln>
            <a:noFill/>
          </a:ln>
          <a:effectLst/>
          <a:ex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Rectangle 2"/>
          <p:cNvSpPr>
            <a:spLocks noGrp="1" noChangeArrowheads="1"/>
          </p:cNvSpPr>
          <p:nvPr>
            <p:ph type="title"/>
          </p:nvPr>
        </p:nvSpPr>
        <p:spPr bwMode="auto">
          <a:xfrm>
            <a:off x="971550" y="582613"/>
            <a:ext cx="7732713" cy="830262"/>
          </a:xfrm>
          <a:prstGeom prst="rect">
            <a:avLst/>
          </a:prstGeom>
          <a:noFill/>
          <a:ln>
            <a:noFill/>
          </a:ln>
          <a:effectLst/>
          <a:extLst/>
        </p:spPr>
        <p:txBody>
          <a:bodyPr/>
          <a:lstStyle>
            <a:lvl1pPr>
              <a:defRPr>
                <a:solidFill>
                  <a:srgbClr val="336666"/>
                </a:solidFill>
              </a:defRPr>
            </a:lvl1pPr>
          </a:lstStyle>
          <a:p>
            <a:pPr lvl="0"/>
            <a:r>
              <a:rPr lang="en-GB" dirty="0" smtClean="0"/>
              <a:t>Title</a:t>
            </a:r>
          </a:p>
        </p:txBody>
      </p:sp>
    </p:spTree>
    <p:extLst>
      <p:ext uri="{BB962C8B-B14F-4D97-AF65-F5344CB8AC3E}">
        <p14:creationId xmlns:p14="http://schemas.microsoft.com/office/powerpoint/2010/main" val="243968803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defRPr>
                <a:cs typeface="+mn-cs"/>
              </a:defRPr>
            </a:lvl1pPr>
          </a:lstStyle>
          <a:p>
            <a:pPr>
              <a:defRPr/>
            </a:pPr>
            <a:fld id="{3F631425-67E9-4B93-B9F0-C6FB3611E67D}" type="datetimeFigureOut">
              <a:rPr lang="en-GB"/>
              <a:pPr>
                <a:defRPr/>
              </a:pPr>
              <a:t>22/02/21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defRPr>
                <a:cs typeface="+mn-cs"/>
              </a:defRPr>
            </a:lvl1pPr>
          </a:lstStyle>
          <a:p>
            <a:pPr>
              <a:defRPr/>
            </a:pPr>
            <a:fld id="{12386314-7EAC-415F-BD72-F960FCCC10FA}" type="slidenum">
              <a:rPr lang="en-GB"/>
              <a:pPr>
                <a:defRPr/>
              </a:pPr>
              <a:t>‹#›</a:t>
            </a:fld>
            <a:endParaRPr lang="en-GB"/>
          </a:p>
        </p:txBody>
      </p:sp>
    </p:spTree>
    <p:extLst>
      <p:ext uri="{BB962C8B-B14F-4D97-AF65-F5344CB8AC3E}">
        <p14:creationId xmlns:p14="http://schemas.microsoft.com/office/powerpoint/2010/main" val="4263784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971550" y="1700213"/>
            <a:ext cx="7761288"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7" name="Rectangle 2"/>
          <p:cNvSpPr>
            <a:spLocks noGrp="1" noChangeArrowheads="1"/>
          </p:cNvSpPr>
          <p:nvPr>
            <p:ph type="title"/>
          </p:nvPr>
        </p:nvSpPr>
        <p:spPr bwMode="auto">
          <a:xfrm>
            <a:off x="971550" y="582613"/>
            <a:ext cx="77327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Title</a:t>
            </a:r>
          </a:p>
        </p:txBody>
      </p:sp>
      <p:sp>
        <p:nvSpPr>
          <p:cNvPr id="1058" name="Rectangle 34"/>
          <p:cNvSpPr>
            <a:spLocks noGrp="1" noChangeArrowheads="1"/>
          </p:cNvSpPr>
          <p:nvPr>
            <p:ph type="ftr" sz="quarter" idx="3"/>
          </p:nvPr>
        </p:nvSpPr>
        <p:spPr bwMode="auto">
          <a:xfrm>
            <a:off x="4572000" y="6621463"/>
            <a:ext cx="3600450" cy="1873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000">
                <a:solidFill>
                  <a:schemeClr val="tx2"/>
                </a:solidFill>
                <a:latin typeface="+mn-lt"/>
                <a:cs typeface="+mn-cs"/>
              </a:defRPr>
            </a:lvl1pPr>
          </a:lstStyle>
          <a:p>
            <a:pPr>
              <a:defRPr/>
            </a:pPr>
            <a:endParaRPr lang="en-GB"/>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Lst>
  <p:transition>
    <p:wipe dir="r"/>
  </p:transition>
  <p:timing>
    <p:tnLst>
      <p:par>
        <p:cTn id="1" dur="indefinite" restart="never" nodeType="tmRoot"/>
      </p:par>
    </p:tnLst>
  </p:timing>
  <p:hf sldNum="0" hdr="0" dt="0"/>
  <p:txStyles>
    <p:titleStyle>
      <a:lvl1pPr algn="l" rtl="0" eaLnBrk="0" fontAlgn="base" hangingPunct="0">
        <a:spcBef>
          <a:spcPct val="0"/>
        </a:spcBef>
        <a:spcAft>
          <a:spcPct val="0"/>
        </a:spcAft>
        <a:defRPr sz="2800">
          <a:solidFill>
            <a:srgbClr val="669999"/>
          </a:solidFill>
          <a:latin typeface="+mj-lt"/>
          <a:ea typeface="+mj-ea"/>
          <a:cs typeface="+mj-cs"/>
        </a:defRPr>
      </a:lvl1pPr>
      <a:lvl2pPr algn="l" rtl="0" eaLnBrk="0" fontAlgn="base" hangingPunct="0">
        <a:spcBef>
          <a:spcPct val="0"/>
        </a:spcBef>
        <a:spcAft>
          <a:spcPct val="0"/>
        </a:spcAft>
        <a:defRPr sz="2800">
          <a:solidFill>
            <a:srgbClr val="669999"/>
          </a:solidFill>
          <a:latin typeface="Arial" charset="0"/>
        </a:defRPr>
      </a:lvl2pPr>
      <a:lvl3pPr algn="l" rtl="0" eaLnBrk="0" fontAlgn="base" hangingPunct="0">
        <a:spcBef>
          <a:spcPct val="0"/>
        </a:spcBef>
        <a:spcAft>
          <a:spcPct val="0"/>
        </a:spcAft>
        <a:defRPr sz="2800">
          <a:solidFill>
            <a:srgbClr val="669999"/>
          </a:solidFill>
          <a:latin typeface="Arial" charset="0"/>
        </a:defRPr>
      </a:lvl3pPr>
      <a:lvl4pPr algn="l" rtl="0" eaLnBrk="0" fontAlgn="base" hangingPunct="0">
        <a:spcBef>
          <a:spcPct val="0"/>
        </a:spcBef>
        <a:spcAft>
          <a:spcPct val="0"/>
        </a:spcAft>
        <a:defRPr sz="2800">
          <a:solidFill>
            <a:srgbClr val="669999"/>
          </a:solidFill>
          <a:latin typeface="Arial" charset="0"/>
        </a:defRPr>
      </a:lvl4pPr>
      <a:lvl5pPr algn="l" rtl="0" eaLnBrk="0" fontAlgn="base" hangingPunct="0">
        <a:spcBef>
          <a:spcPct val="0"/>
        </a:spcBef>
        <a:spcAft>
          <a:spcPct val="0"/>
        </a:spcAft>
        <a:defRPr sz="2800">
          <a:solidFill>
            <a:srgbClr val="669999"/>
          </a:solidFill>
          <a:latin typeface="Arial" charset="0"/>
        </a:defRPr>
      </a:lvl5pPr>
      <a:lvl6pPr marL="457200" algn="l" rtl="0" eaLnBrk="1" fontAlgn="base" hangingPunct="1">
        <a:spcBef>
          <a:spcPct val="0"/>
        </a:spcBef>
        <a:spcAft>
          <a:spcPct val="0"/>
        </a:spcAft>
        <a:defRPr sz="2800">
          <a:solidFill>
            <a:srgbClr val="669999"/>
          </a:solidFill>
          <a:latin typeface="Arial" charset="0"/>
        </a:defRPr>
      </a:lvl6pPr>
      <a:lvl7pPr marL="914400" algn="l" rtl="0" eaLnBrk="1" fontAlgn="base" hangingPunct="1">
        <a:spcBef>
          <a:spcPct val="0"/>
        </a:spcBef>
        <a:spcAft>
          <a:spcPct val="0"/>
        </a:spcAft>
        <a:defRPr sz="2800">
          <a:solidFill>
            <a:srgbClr val="669999"/>
          </a:solidFill>
          <a:latin typeface="Arial" charset="0"/>
        </a:defRPr>
      </a:lvl7pPr>
      <a:lvl8pPr marL="1371600" algn="l" rtl="0" eaLnBrk="1" fontAlgn="base" hangingPunct="1">
        <a:spcBef>
          <a:spcPct val="0"/>
        </a:spcBef>
        <a:spcAft>
          <a:spcPct val="0"/>
        </a:spcAft>
        <a:defRPr sz="2800">
          <a:solidFill>
            <a:srgbClr val="669999"/>
          </a:solidFill>
          <a:latin typeface="Arial" charset="0"/>
        </a:defRPr>
      </a:lvl8pPr>
      <a:lvl9pPr marL="1828800" algn="l" rtl="0" eaLnBrk="1" fontAlgn="base" hangingPunct="1">
        <a:spcBef>
          <a:spcPct val="0"/>
        </a:spcBef>
        <a:spcAft>
          <a:spcPct val="0"/>
        </a:spcAft>
        <a:defRPr sz="2800">
          <a:solidFill>
            <a:srgbClr val="669999"/>
          </a:solidFill>
          <a:latin typeface="Arial" charset="0"/>
        </a:defRPr>
      </a:lvl9pPr>
    </p:titleStyle>
    <p:bodyStyle>
      <a:lvl1pPr marL="342900" indent="-342900" algn="l" rtl="0" eaLnBrk="0" fontAlgn="base" hangingPunct="0">
        <a:spcBef>
          <a:spcPct val="30000"/>
        </a:spcBef>
        <a:spcAft>
          <a:spcPct val="0"/>
        </a:spcAft>
        <a:buClr>
          <a:schemeClr val="tx1"/>
        </a:buClr>
        <a:buChar char="•"/>
        <a:defRPr sz="20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Char char="•"/>
        <a:defRPr sz="2000">
          <a:solidFill>
            <a:schemeClr val="tx1"/>
          </a:solidFill>
          <a:latin typeface="+mn-lt"/>
        </a:defRPr>
      </a:lvl2pPr>
      <a:lvl3pPr marL="1143000" indent="-228600" algn="l" rtl="0" eaLnBrk="0" fontAlgn="base" hangingPunct="0">
        <a:spcBef>
          <a:spcPct val="30000"/>
        </a:spcBef>
        <a:spcAft>
          <a:spcPct val="0"/>
        </a:spcAft>
        <a:buClr>
          <a:schemeClr val="tx1"/>
        </a:buClr>
        <a:buChar char="•"/>
        <a:defRPr sz="2000">
          <a:solidFill>
            <a:schemeClr val="tx1"/>
          </a:solidFill>
          <a:latin typeface="+mn-lt"/>
        </a:defRPr>
      </a:lvl3pPr>
      <a:lvl4pPr marL="1600200" indent="-228600" algn="l" rtl="0" eaLnBrk="0" fontAlgn="base" hangingPunct="0">
        <a:spcBef>
          <a:spcPct val="30000"/>
        </a:spcBef>
        <a:spcAft>
          <a:spcPct val="0"/>
        </a:spcAft>
        <a:buClr>
          <a:schemeClr val="tx1"/>
        </a:buClr>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Char char="•"/>
        <a:defRPr sz="2000">
          <a:solidFill>
            <a:schemeClr val="tx1"/>
          </a:solidFill>
          <a:latin typeface="+mn-lt"/>
        </a:defRPr>
      </a:lvl5pPr>
      <a:lvl6pPr marL="2514600" indent="-228600" algn="l" rtl="0" eaLnBrk="1" fontAlgn="base" hangingPunct="1">
        <a:spcBef>
          <a:spcPct val="30000"/>
        </a:spcBef>
        <a:spcAft>
          <a:spcPct val="0"/>
        </a:spcAft>
        <a:buClr>
          <a:schemeClr val="tx1"/>
        </a:buClr>
        <a:buChar char="•"/>
        <a:defRPr sz="2000">
          <a:solidFill>
            <a:schemeClr val="tx1"/>
          </a:solidFill>
          <a:latin typeface="+mn-lt"/>
        </a:defRPr>
      </a:lvl6pPr>
      <a:lvl7pPr marL="2971800" indent="-228600" algn="l" rtl="0" eaLnBrk="1" fontAlgn="base" hangingPunct="1">
        <a:spcBef>
          <a:spcPct val="30000"/>
        </a:spcBef>
        <a:spcAft>
          <a:spcPct val="0"/>
        </a:spcAft>
        <a:buClr>
          <a:schemeClr val="tx1"/>
        </a:buClr>
        <a:buChar char="•"/>
        <a:defRPr sz="2000">
          <a:solidFill>
            <a:schemeClr val="tx1"/>
          </a:solidFill>
          <a:latin typeface="+mn-lt"/>
        </a:defRPr>
      </a:lvl7pPr>
      <a:lvl8pPr marL="3429000" indent="-228600" algn="l" rtl="0" eaLnBrk="1" fontAlgn="base" hangingPunct="1">
        <a:spcBef>
          <a:spcPct val="30000"/>
        </a:spcBef>
        <a:spcAft>
          <a:spcPct val="0"/>
        </a:spcAft>
        <a:buClr>
          <a:schemeClr val="tx1"/>
        </a:buClr>
        <a:buChar char="•"/>
        <a:defRPr sz="2000">
          <a:solidFill>
            <a:schemeClr val="tx1"/>
          </a:solidFill>
          <a:latin typeface="+mn-lt"/>
        </a:defRPr>
      </a:lvl8pPr>
      <a:lvl9pPr marL="3886200" indent="-228600" algn="l" rtl="0" eaLnBrk="1" fontAlgn="base" hangingPunct="1">
        <a:spcBef>
          <a:spcPct val="3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5"/>
          <p:cNvSpPr>
            <a:spLocks noGrp="1"/>
          </p:cNvSpPr>
          <p:nvPr>
            <p:ph type="subTitle" idx="1"/>
          </p:nvPr>
        </p:nvSpPr>
        <p:spPr>
          <a:xfrm>
            <a:off x="1514475" y="4149725"/>
            <a:ext cx="6115050" cy="863600"/>
          </a:xfrm>
        </p:spPr>
        <p:txBody>
          <a:bodyPr/>
          <a:lstStyle/>
          <a:p>
            <a:pPr eaLnBrk="1" hangingPunct="1"/>
            <a:endParaRPr lang="en-US" altLang="en-US" smtClean="0"/>
          </a:p>
        </p:txBody>
      </p:sp>
      <p:sp>
        <p:nvSpPr>
          <p:cNvPr id="5123" name="Rectangle 4"/>
          <p:cNvSpPr>
            <a:spLocks noGrp="1" noChangeArrowheads="1"/>
          </p:cNvSpPr>
          <p:nvPr>
            <p:ph type="ctrTitle"/>
          </p:nvPr>
        </p:nvSpPr>
        <p:spPr>
          <a:xfrm>
            <a:off x="971550" y="2852738"/>
            <a:ext cx="7200900" cy="1152525"/>
          </a:xfrm>
        </p:spPr>
        <p:txBody>
          <a:bodyPr/>
          <a:lstStyle/>
          <a:p>
            <a:pPr eaLnBrk="1" hangingPunct="1"/>
            <a:r>
              <a:rPr lang="en-GB" altLang="en-US" smtClean="0"/>
              <a:t>Fantasy Maps</a:t>
            </a:r>
          </a:p>
        </p:txBody>
      </p:sp>
      <p:sp>
        <p:nvSpPr>
          <p:cNvPr id="4" name="Rectangle 33"/>
          <p:cNvSpPr>
            <a:spLocks noGrp="1" noChangeArrowheads="1"/>
          </p:cNvSpPr>
          <p:nvPr>
            <p:ph type="ftr" sz="quarter" idx="10"/>
          </p:nvPr>
        </p:nvSpPr>
        <p:spPr>
          <a:xfrm>
            <a:off x="1881188" y="5457825"/>
            <a:ext cx="6804025" cy="301625"/>
          </a:xfrm>
        </p:spPr>
        <p:txBody>
          <a:bodyPr/>
          <a:lstStyle/>
          <a:p>
            <a:pPr>
              <a:defRPr/>
            </a:pPr>
            <a:r>
              <a:rPr lang="en-GB" smtClean="0"/>
              <a:t>© EDINA at University of Edinburgh 2013</a:t>
            </a:r>
          </a:p>
          <a:p>
            <a:pPr>
              <a:defRPr/>
            </a:pPr>
            <a:r>
              <a:rPr lang="en-GB" smtClean="0"/>
              <a:t>This work is licensed under a Creative Commons Attribution – Non-Commercial License</a:t>
            </a:r>
            <a:endParaRPr lang="en-GB"/>
          </a:p>
        </p:txBody>
      </p:sp>
      <p:pic>
        <p:nvPicPr>
          <p:cNvPr id="512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5445125"/>
            <a:ext cx="90963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971550" y="581025"/>
            <a:ext cx="85693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A pier to watch boats from as they arrive in the harbour? Rocks to scramble over?</a:t>
            </a:r>
          </a:p>
        </p:txBody>
      </p:sp>
      <p:pic>
        <p:nvPicPr>
          <p:cNvPr id="14339" name="Picture 4" descr="C:\Users\POwens\Documents\Digimap\Digimap updates 2013\icons &amp; images\fantasy maps\Picture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922463"/>
            <a:ext cx="8077200" cy="395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971550" y="549275"/>
            <a:ext cx="7848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A castle where you could go back in time and explore?</a:t>
            </a:r>
          </a:p>
        </p:txBody>
      </p:sp>
      <p:sp>
        <p:nvSpPr>
          <p:cNvPr id="15363" name="TextBox 3"/>
          <p:cNvSpPr txBox="1">
            <a:spLocks noChangeArrowheads="1"/>
          </p:cNvSpPr>
          <p:nvPr/>
        </p:nvSpPr>
        <p:spPr bwMode="auto">
          <a:xfrm>
            <a:off x="5364163" y="6135688"/>
            <a:ext cx="2447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a:latin typeface="Arial" charset="0"/>
              </a:rPr>
              <a:t>Conwy Castle</a:t>
            </a:r>
          </a:p>
        </p:txBody>
      </p:sp>
      <p:pic>
        <p:nvPicPr>
          <p:cNvPr id="15364" name="Picture 5" descr="C:\Users\POwens\Documents\Digimap\Digimap updates 2013\icons &amp; images\fantasy maps\Pictur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188" y="1546225"/>
            <a:ext cx="7158037"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txBox="1">
            <a:spLocks/>
          </p:cNvSpPr>
          <p:nvPr/>
        </p:nvSpPr>
        <p:spPr bwMode="auto">
          <a:xfrm>
            <a:off x="971550" y="260350"/>
            <a:ext cx="822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What would your fantasy place look like?</a:t>
            </a:r>
          </a:p>
        </p:txBody>
      </p:sp>
      <p:sp>
        <p:nvSpPr>
          <p:cNvPr id="3" name="Freeform 2"/>
          <p:cNvSpPr/>
          <p:nvPr/>
        </p:nvSpPr>
        <p:spPr>
          <a:xfrm rot="3607873">
            <a:off x="226219" y="1318419"/>
            <a:ext cx="4713287" cy="3743325"/>
          </a:xfrm>
          <a:custGeom>
            <a:avLst/>
            <a:gdLst>
              <a:gd name="connsiteX0" fmla="*/ 0 w 4713668"/>
              <a:gd name="connsiteY0" fmla="*/ 3576951 h 3744377"/>
              <a:gd name="connsiteX1" fmla="*/ 64395 w 4713668"/>
              <a:gd name="connsiteY1" fmla="*/ 3602709 h 3744377"/>
              <a:gd name="connsiteX2" fmla="*/ 115910 w 4713668"/>
              <a:gd name="connsiteY2" fmla="*/ 3628467 h 3744377"/>
              <a:gd name="connsiteX3" fmla="*/ 154547 w 4713668"/>
              <a:gd name="connsiteY3" fmla="*/ 3641346 h 3744377"/>
              <a:gd name="connsiteX4" fmla="*/ 218941 w 4713668"/>
              <a:gd name="connsiteY4" fmla="*/ 3679982 h 3744377"/>
              <a:gd name="connsiteX5" fmla="*/ 309093 w 4713668"/>
              <a:gd name="connsiteY5" fmla="*/ 3705740 h 3744377"/>
              <a:gd name="connsiteX6" fmla="*/ 373488 w 4713668"/>
              <a:gd name="connsiteY6" fmla="*/ 3718619 h 3744377"/>
              <a:gd name="connsiteX7" fmla="*/ 425003 w 4713668"/>
              <a:gd name="connsiteY7" fmla="*/ 3731498 h 3744377"/>
              <a:gd name="connsiteX8" fmla="*/ 540913 w 4713668"/>
              <a:gd name="connsiteY8" fmla="*/ 3744377 h 3744377"/>
              <a:gd name="connsiteX9" fmla="*/ 772733 w 4713668"/>
              <a:gd name="connsiteY9" fmla="*/ 3718619 h 3744377"/>
              <a:gd name="connsiteX10" fmla="*/ 824248 w 4713668"/>
              <a:gd name="connsiteY10" fmla="*/ 3705740 h 3744377"/>
              <a:gd name="connsiteX11" fmla="*/ 914400 w 4713668"/>
              <a:gd name="connsiteY11" fmla="*/ 3654225 h 3744377"/>
              <a:gd name="connsiteX12" fmla="*/ 1081826 w 4713668"/>
              <a:gd name="connsiteY12" fmla="*/ 3576951 h 3744377"/>
              <a:gd name="connsiteX13" fmla="*/ 1184857 w 4713668"/>
              <a:gd name="connsiteY13" fmla="*/ 3499678 h 3744377"/>
              <a:gd name="connsiteX14" fmla="*/ 1236372 w 4713668"/>
              <a:gd name="connsiteY14" fmla="*/ 3473920 h 3744377"/>
              <a:gd name="connsiteX15" fmla="*/ 1300767 w 4713668"/>
              <a:gd name="connsiteY15" fmla="*/ 3383768 h 3744377"/>
              <a:gd name="connsiteX16" fmla="*/ 1326524 w 4713668"/>
              <a:gd name="connsiteY16" fmla="*/ 3332253 h 3744377"/>
              <a:gd name="connsiteX17" fmla="*/ 1390919 w 4713668"/>
              <a:gd name="connsiteY17" fmla="*/ 3229222 h 3744377"/>
              <a:gd name="connsiteX18" fmla="*/ 1429555 w 4713668"/>
              <a:gd name="connsiteY18" fmla="*/ 3113312 h 3744377"/>
              <a:gd name="connsiteX19" fmla="*/ 1455313 w 4713668"/>
              <a:gd name="connsiteY19" fmla="*/ 3036039 h 3744377"/>
              <a:gd name="connsiteX20" fmla="*/ 1468192 w 4713668"/>
              <a:gd name="connsiteY20" fmla="*/ 2559520 h 3744377"/>
              <a:gd name="connsiteX21" fmla="*/ 1506829 w 4713668"/>
              <a:gd name="connsiteY21" fmla="*/ 2340579 h 3744377"/>
              <a:gd name="connsiteX22" fmla="*/ 1545465 w 4713668"/>
              <a:gd name="connsiteY22" fmla="*/ 2314822 h 3744377"/>
              <a:gd name="connsiteX23" fmla="*/ 1635617 w 4713668"/>
              <a:gd name="connsiteY23" fmla="*/ 2237548 h 3744377"/>
              <a:gd name="connsiteX24" fmla="*/ 1661375 w 4713668"/>
              <a:gd name="connsiteY24" fmla="*/ 2198912 h 3744377"/>
              <a:gd name="connsiteX25" fmla="*/ 1777285 w 4713668"/>
              <a:gd name="connsiteY25" fmla="*/ 2160275 h 3744377"/>
              <a:gd name="connsiteX26" fmla="*/ 1854558 w 4713668"/>
              <a:gd name="connsiteY26" fmla="*/ 2134517 h 3744377"/>
              <a:gd name="connsiteX27" fmla="*/ 2047741 w 4713668"/>
              <a:gd name="connsiteY27" fmla="*/ 2083002 h 3744377"/>
              <a:gd name="connsiteX28" fmla="*/ 2163651 w 4713668"/>
              <a:gd name="connsiteY28" fmla="*/ 2070123 h 3744377"/>
              <a:gd name="connsiteX29" fmla="*/ 2305319 w 4713668"/>
              <a:gd name="connsiteY29" fmla="*/ 2057244 h 3744377"/>
              <a:gd name="connsiteX30" fmla="*/ 2434107 w 4713668"/>
              <a:gd name="connsiteY30" fmla="*/ 2044365 h 3744377"/>
              <a:gd name="connsiteX31" fmla="*/ 2472744 w 4713668"/>
              <a:gd name="connsiteY31" fmla="*/ 2031486 h 3744377"/>
              <a:gd name="connsiteX32" fmla="*/ 2601533 w 4713668"/>
              <a:gd name="connsiteY32" fmla="*/ 2005729 h 3744377"/>
              <a:gd name="connsiteX33" fmla="*/ 2678806 w 4713668"/>
              <a:gd name="connsiteY33" fmla="*/ 1979971 h 3744377"/>
              <a:gd name="connsiteX34" fmla="*/ 2730322 w 4713668"/>
              <a:gd name="connsiteY34" fmla="*/ 1928455 h 3744377"/>
              <a:gd name="connsiteX35" fmla="*/ 2781837 w 4713668"/>
              <a:gd name="connsiteY35" fmla="*/ 1838303 h 3744377"/>
              <a:gd name="connsiteX36" fmla="*/ 2820474 w 4713668"/>
              <a:gd name="connsiteY36" fmla="*/ 1825425 h 3744377"/>
              <a:gd name="connsiteX37" fmla="*/ 2846231 w 4713668"/>
              <a:gd name="connsiteY37" fmla="*/ 1722394 h 3744377"/>
              <a:gd name="connsiteX38" fmla="*/ 2859110 w 4713668"/>
              <a:gd name="connsiteY38" fmla="*/ 1683757 h 3744377"/>
              <a:gd name="connsiteX39" fmla="*/ 2871989 w 4713668"/>
              <a:gd name="connsiteY39" fmla="*/ 1632241 h 3744377"/>
              <a:gd name="connsiteX40" fmla="*/ 2897747 w 4713668"/>
              <a:gd name="connsiteY40" fmla="*/ 1593605 h 3744377"/>
              <a:gd name="connsiteX41" fmla="*/ 2936384 w 4713668"/>
              <a:gd name="connsiteY41" fmla="*/ 1413301 h 3744377"/>
              <a:gd name="connsiteX42" fmla="*/ 2962141 w 4713668"/>
              <a:gd name="connsiteY42" fmla="*/ 1323148 h 3744377"/>
              <a:gd name="connsiteX43" fmla="*/ 3000778 w 4713668"/>
              <a:gd name="connsiteY43" fmla="*/ 1258754 h 3744377"/>
              <a:gd name="connsiteX44" fmla="*/ 3026536 w 4713668"/>
              <a:gd name="connsiteY44" fmla="*/ 1207239 h 3744377"/>
              <a:gd name="connsiteX45" fmla="*/ 3065172 w 4713668"/>
              <a:gd name="connsiteY45" fmla="*/ 1168602 h 3744377"/>
              <a:gd name="connsiteX46" fmla="*/ 3116688 w 4713668"/>
              <a:gd name="connsiteY46" fmla="*/ 1091329 h 3744377"/>
              <a:gd name="connsiteX47" fmla="*/ 3155324 w 4713668"/>
              <a:gd name="connsiteY47" fmla="*/ 1065571 h 3744377"/>
              <a:gd name="connsiteX48" fmla="*/ 3232598 w 4713668"/>
              <a:gd name="connsiteY48" fmla="*/ 1039813 h 3744377"/>
              <a:gd name="connsiteX49" fmla="*/ 3309871 w 4713668"/>
              <a:gd name="connsiteY49" fmla="*/ 1014055 h 3744377"/>
              <a:gd name="connsiteX50" fmla="*/ 3361386 w 4713668"/>
              <a:gd name="connsiteY50" fmla="*/ 1001177 h 3744377"/>
              <a:gd name="connsiteX51" fmla="*/ 3387144 w 4713668"/>
              <a:gd name="connsiteY51" fmla="*/ 962540 h 3744377"/>
              <a:gd name="connsiteX52" fmla="*/ 3490175 w 4713668"/>
              <a:gd name="connsiteY52" fmla="*/ 923903 h 3744377"/>
              <a:gd name="connsiteX53" fmla="*/ 3515933 w 4713668"/>
              <a:gd name="connsiteY53" fmla="*/ 885267 h 3744377"/>
              <a:gd name="connsiteX54" fmla="*/ 3606085 w 4713668"/>
              <a:gd name="connsiteY54" fmla="*/ 846630 h 3744377"/>
              <a:gd name="connsiteX55" fmla="*/ 3696237 w 4713668"/>
              <a:gd name="connsiteY55" fmla="*/ 807994 h 3744377"/>
              <a:gd name="connsiteX56" fmla="*/ 3760631 w 4713668"/>
              <a:gd name="connsiteY56" fmla="*/ 743599 h 3744377"/>
              <a:gd name="connsiteX57" fmla="*/ 3825026 w 4713668"/>
              <a:gd name="connsiteY57" fmla="*/ 692084 h 3744377"/>
              <a:gd name="connsiteX58" fmla="*/ 3915178 w 4713668"/>
              <a:gd name="connsiteY58" fmla="*/ 576174 h 3744377"/>
              <a:gd name="connsiteX59" fmla="*/ 3992451 w 4713668"/>
              <a:gd name="connsiteY59" fmla="*/ 511779 h 3744377"/>
              <a:gd name="connsiteX60" fmla="*/ 4031088 w 4713668"/>
              <a:gd name="connsiteY60" fmla="*/ 460264 h 3744377"/>
              <a:gd name="connsiteX61" fmla="*/ 4082603 w 4713668"/>
              <a:gd name="connsiteY61" fmla="*/ 382991 h 3744377"/>
              <a:gd name="connsiteX62" fmla="*/ 4121240 w 4713668"/>
              <a:gd name="connsiteY62" fmla="*/ 331475 h 3744377"/>
              <a:gd name="connsiteX63" fmla="*/ 4172755 w 4713668"/>
              <a:gd name="connsiteY63" fmla="*/ 254202 h 3744377"/>
              <a:gd name="connsiteX64" fmla="*/ 4198513 w 4713668"/>
              <a:gd name="connsiteY64" fmla="*/ 215565 h 3744377"/>
              <a:gd name="connsiteX65" fmla="*/ 4250029 w 4713668"/>
              <a:gd name="connsiteY65" fmla="*/ 176929 h 3744377"/>
              <a:gd name="connsiteX66" fmla="*/ 4288665 w 4713668"/>
              <a:gd name="connsiteY66" fmla="*/ 151171 h 3744377"/>
              <a:gd name="connsiteX67" fmla="*/ 4378817 w 4713668"/>
              <a:gd name="connsiteY67" fmla="*/ 99655 h 3744377"/>
              <a:gd name="connsiteX68" fmla="*/ 4456091 w 4713668"/>
              <a:gd name="connsiteY68" fmla="*/ 61019 h 3744377"/>
              <a:gd name="connsiteX69" fmla="*/ 4494727 w 4713668"/>
              <a:gd name="connsiteY69" fmla="*/ 35261 h 3744377"/>
              <a:gd name="connsiteX70" fmla="*/ 4584879 w 4713668"/>
              <a:gd name="connsiteY70" fmla="*/ 22382 h 3744377"/>
              <a:gd name="connsiteX71" fmla="*/ 4713668 w 4713668"/>
              <a:gd name="connsiteY71" fmla="*/ 9503 h 374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713668" h="3744377">
                <a:moveTo>
                  <a:pt x="0" y="3576951"/>
                </a:moveTo>
                <a:cubicBezTo>
                  <a:pt x="21465" y="3585537"/>
                  <a:pt x="43269" y="3593320"/>
                  <a:pt x="64395" y="3602709"/>
                </a:cubicBezTo>
                <a:cubicBezTo>
                  <a:pt x="81939" y="3610506"/>
                  <a:pt x="98264" y="3620904"/>
                  <a:pt x="115910" y="3628467"/>
                </a:cubicBezTo>
                <a:cubicBezTo>
                  <a:pt x="128388" y="3633815"/>
                  <a:pt x="142405" y="3635275"/>
                  <a:pt x="154547" y="3641346"/>
                </a:cubicBezTo>
                <a:cubicBezTo>
                  <a:pt x="176936" y="3652540"/>
                  <a:pt x="196552" y="3668788"/>
                  <a:pt x="218941" y="3679982"/>
                </a:cubicBezTo>
                <a:cubicBezTo>
                  <a:pt x="236151" y="3688587"/>
                  <a:pt x="294238" y="3702439"/>
                  <a:pt x="309093" y="3705740"/>
                </a:cubicBezTo>
                <a:cubicBezTo>
                  <a:pt x="330462" y="3710489"/>
                  <a:pt x="352119" y="3713870"/>
                  <a:pt x="373488" y="3718619"/>
                </a:cubicBezTo>
                <a:cubicBezTo>
                  <a:pt x="390767" y="3722459"/>
                  <a:pt x="407509" y="3728807"/>
                  <a:pt x="425003" y="3731498"/>
                </a:cubicBezTo>
                <a:cubicBezTo>
                  <a:pt x="463425" y="3737409"/>
                  <a:pt x="502276" y="3740084"/>
                  <a:pt x="540913" y="3744377"/>
                </a:cubicBezTo>
                <a:cubicBezTo>
                  <a:pt x="618186" y="3735791"/>
                  <a:pt x="695697" y="3729124"/>
                  <a:pt x="772733" y="3718619"/>
                </a:cubicBezTo>
                <a:cubicBezTo>
                  <a:pt x="790271" y="3716227"/>
                  <a:pt x="807675" y="3711955"/>
                  <a:pt x="824248" y="3705740"/>
                </a:cubicBezTo>
                <a:cubicBezTo>
                  <a:pt x="914563" y="3671871"/>
                  <a:pt x="839671" y="3691590"/>
                  <a:pt x="914400" y="3654225"/>
                </a:cubicBezTo>
                <a:cubicBezTo>
                  <a:pt x="969377" y="3626737"/>
                  <a:pt x="1028458" y="3607447"/>
                  <a:pt x="1081826" y="3576951"/>
                </a:cubicBezTo>
                <a:cubicBezTo>
                  <a:pt x="1119099" y="3555652"/>
                  <a:pt x="1149138" y="3523491"/>
                  <a:pt x="1184857" y="3499678"/>
                </a:cubicBezTo>
                <a:cubicBezTo>
                  <a:pt x="1200831" y="3489029"/>
                  <a:pt x="1219200" y="3482506"/>
                  <a:pt x="1236372" y="3473920"/>
                </a:cubicBezTo>
                <a:cubicBezTo>
                  <a:pt x="1306969" y="3332728"/>
                  <a:pt x="1213743" y="3505602"/>
                  <a:pt x="1300767" y="3383768"/>
                </a:cubicBezTo>
                <a:cubicBezTo>
                  <a:pt x="1311926" y="3368146"/>
                  <a:pt x="1316349" y="3348533"/>
                  <a:pt x="1326524" y="3332253"/>
                </a:cubicBezTo>
                <a:cubicBezTo>
                  <a:pt x="1382049" y="3243412"/>
                  <a:pt x="1350759" y="3319583"/>
                  <a:pt x="1390919" y="3229222"/>
                </a:cubicBezTo>
                <a:cubicBezTo>
                  <a:pt x="1430645" y="3139838"/>
                  <a:pt x="1405407" y="3193805"/>
                  <a:pt x="1429555" y="3113312"/>
                </a:cubicBezTo>
                <a:cubicBezTo>
                  <a:pt x="1437357" y="3087306"/>
                  <a:pt x="1455313" y="3036039"/>
                  <a:pt x="1455313" y="3036039"/>
                </a:cubicBezTo>
                <a:cubicBezTo>
                  <a:pt x="1459606" y="2877199"/>
                  <a:pt x="1461965" y="2718296"/>
                  <a:pt x="1468192" y="2559520"/>
                </a:cubicBezTo>
                <a:cubicBezTo>
                  <a:pt x="1470909" y="2490230"/>
                  <a:pt x="1450542" y="2396866"/>
                  <a:pt x="1506829" y="2340579"/>
                </a:cubicBezTo>
                <a:cubicBezTo>
                  <a:pt x="1517774" y="2329634"/>
                  <a:pt x="1532586" y="2323408"/>
                  <a:pt x="1545465" y="2314822"/>
                </a:cubicBezTo>
                <a:cubicBezTo>
                  <a:pt x="1648327" y="2177673"/>
                  <a:pt x="1517763" y="2335760"/>
                  <a:pt x="1635617" y="2237548"/>
                </a:cubicBezTo>
                <a:cubicBezTo>
                  <a:pt x="1647508" y="2227639"/>
                  <a:pt x="1647787" y="2206324"/>
                  <a:pt x="1661375" y="2198912"/>
                </a:cubicBezTo>
                <a:cubicBezTo>
                  <a:pt x="1697129" y="2179410"/>
                  <a:pt x="1738648" y="2173154"/>
                  <a:pt x="1777285" y="2160275"/>
                </a:cubicBezTo>
                <a:cubicBezTo>
                  <a:pt x="1803043" y="2151689"/>
                  <a:pt x="1828452" y="2141976"/>
                  <a:pt x="1854558" y="2134517"/>
                </a:cubicBezTo>
                <a:cubicBezTo>
                  <a:pt x="1885096" y="2125792"/>
                  <a:pt x="2020471" y="2086032"/>
                  <a:pt x="2047741" y="2083002"/>
                </a:cubicBezTo>
                <a:lnTo>
                  <a:pt x="2163651" y="2070123"/>
                </a:lnTo>
                <a:lnTo>
                  <a:pt x="2305319" y="2057244"/>
                </a:lnTo>
                <a:lnTo>
                  <a:pt x="2434107" y="2044365"/>
                </a:lnTo>
                <a:cubicBezTo>
                  <a:pt x="2446986" y="2040072"/>
                  <a:pt x="2459492" y="2034431"/>
                  <a:pt x="2472744" y="2031486"/>
                </a:cubicBezTo>
                <a:cubicBezTo>
                  <a:pt x="2562262" y="2011594"/>
                  <a:pt x="2528218" y="2027724"/>
                  <a:pt x="2601533" y="2005729"/>
                </a:cubicBezTo>
                <a:cubicBezTo>
                  <a:pt x="2627539" y="1997927"/>
                  <a:pt x="2678806" y="1979971"/>
                  <a:pt x="2678806" y="1979971"/>
                </a:cubicBezTo>
                <a:cubicBezTo>
                  <a:pt x="2706906" y="1895672"/>
                  <a:pt x="2667878" y="1978410"/>
                  <a:pt x="2730322" y="1928455"/>
                </a:cubicBezTo>
                <a:cubicBezTo>
                  <a:pt x="2771037" y="1895883"/>
                  <a:pt x="2743812" y="1876327"/>
                  <a:pt x="2781837" y="1838303"/>
                </a:cubicBezTo>
                <a:cubicBezTo>
                  <a:pt x="2791436" y="1828704"/>
                  <a:pt x="2807595" y="1829718"/>
                  <a:pt x="2820474" y="1825425"/>
                </a:cubicBezTo>
                <a:cubicBezTo>
                  <a:pt x="2849914" y="1737106"/>
                  <a:pt x="2815149" y="1846724"/>
                  <a:pt x="2846231" y="1722394"/>
                </a:cubicBezTo>
                <a:cubicBezTo>
                  <a:pt x="2849523" y="1709224"/>
                  <a:pt x="2855380" y="1696810"/>
                  <a:pt x="2859110" y="1683757"/>
                </a:cubicBezTo>
                <a:cubicBezTo>
                  <a:pt x="2863973" y="1666738"/>
                  <a:pt x="2865016" y="1648510"/>
                  <a:pt x="2871989" y="1632241"/>
                </a:cubicBezTo>
                <a:cubicBezTo>
                  <a:pt x="2878086" y="1618014"/>
                  <a:pt x="2889161" y="1606484"/>
                  <a:pt x="2897747" y="1593605"/>
                </a:cubicBezTo>
                <a:cubicBezTo>
                  <a:pt x="2925696" y="1370017"/>
                  <a:pt x="2890501" y="1596847"/>
                  <a:pt x="2936384" y="1413301"/>
                </a:cubicBezTo>
                <a:cubicBezTo>
                  <a:pt x="2940511" y="1396792"/>
                  <a:pt x="2952901" y="1341627"/>
                  <a:pt x="2962141" y="1323148"/>
                </a:cubicBezTo>
                <a:cubicBezTo>
                  <a:pt x="2973336" y="1300759"/>
                  <a:pt x="2988621" y="1280636"/>
                  <a:pt x="3000778" y="1258754"/>
                </a:cubicBezTo>
                <a:cubicBezTo>
                  <a:pt x="3010102" y="1241971"/>
                  <a:pt x="3015377" y="1222862"/>
                  <a:pt x="3026536" y="1207239"/>
                </a:cubicBezTo>
                <a:cubicBezTo>
                  <a:pt x="3037122" y="1192418"/>
                  <a:pt x="3053990" y="1182979"/>
                  <a:pt x="3065172" y="1168602"/>
                </a:cubicBezTo>
                <a:cubicBezTo>
                  <a:pt x="3084178" y="1144166"/>
                  <a:pt x="3090930" y="1108501"/>
                  <a:pt x="3116688" y="1091329"/>
                </a:cubicBezTo>
                <a:cubicBezTo>
                  <a:pt x="3129567" y="1082743"/>
                  <a:pt x="3141180" y="1071857"/>
                  <a:pt x="3155324" y="1065571"/>
                </a:cubicBezTo>
                <a:cubicBezTo>
                  <a:pt x="3180135" y="1054544"/>
                  <a:pt x="3206840" y="1048399"/>
                  <a:pt x="3232598" y="1039813"/>
                </a:cubicBezTo>
                <a:lnTo>
                  <a:pt x="3309871" y="1014055"/>
                </a:lnTo>
                <a:lnTo>
                  <a:pt x="3361386" y="1001177"/>
                </a:lnTo>
                <a:cubicBezTo>
                  <a:pt x="3369972" y="988298"/>
                  <a:pt x="3374549" y="971537"/>
                  <a:pt x="3387144" y="962540"/>
                </a:cubicBezTo>
                <a:cubicBezTo>
                  <a:pt x="3400620" y="952914"/>
                  <a:pt x="3466909" y="931658"/>
                  <a:pt x="3490175" y="923903"/>
                </a:cubicBezTo>
                <a:cubicBezTo>
                  <a:pt x="3498761" y="911024"/>
                  <a:pt x="3504042" y="895176"/>
                  <a:pt x="3515933" y="885267"/>
                </a:cubicBezTo>
                <a:cubicBezTo>
                  <a:pt x="3556134" y="851766"/>
                  <a:pt x="3565821" y="866762"/>
                  <a:pt x="3606085" y="846630"/>
                </a:cubicBezTo>
                <a:cubicBezTo>
                  <a:pt x="3695024" y="802161"/>
                  <a:pt x="3589026" y="834795"/>
                  <a:pt x="3696237" y="807994"/>
                </a:cubicBezTo>
                <a:cubicBezTo>
                  <a:pt x="3799274" y="739303"/>
                  <a:pt x="3674768" y="829462"/>
                  <a:pt x="3760631" y="743599"/>
                </a:cubicBezTo>
                <a:cubicBezTo>
                  <a:pt x="3780068" y="724162"/>
                  <a:pt x="3806381" y="712283"/>
                  <a:pt x="3825026" y="692084"/>
                </a:cubicBezTo>
                <a:cubicBezTo>
                  <a:pt x="3858226" y="656117"/>
                  <a:pt x="3877576" y="607510"/>
                  <a:pt x="3915178" y="576174"/>
                </a:cubicBezTo>
                <a:cubicBezTo>
                  <a:pt x="3940936" y="554709"/>
                  <a:pt x="3968742" y="535488"/>
                  <a:pt x="3992451" y="511779"/>
                </a:cubicBezTo>
                <a:cubicBezTo>
                  <a:pt x="4007629" y="496601"/>
                  <a:pt x="4018779" y="477849"/>
                  <a:pt x="4031088" y="460264"/>
                </a:cubicBezTo>
                <a:cubicBezTo>
                  <a:pt x="4048841" y="434903"/>
                  <a:pt x="4064029" y="407756"/>
                  <a:pt x="4082603" y="382991"/>
                </a:cubicBezTo>
                <a:cubicBezTo>
                  <a:pt x="4095482" y="365819"/>
                  <a:pt x="4108931" y="349060"/>
                  <a:pt x="4121240" y="331475"/>
                </a:cubicBezTo>
                <a:cubicBezTo>
                  <a:pt x="4138993" y="306114"/>
                  <a:pt x="4155583" y="279960"/>
                  <a:pt x="4172755" y="254202"/>
                </a:cubicBezTo>
                <a:cubicBezTo>
                  <a:pt x="4181341" y="241323"/>
                  <a:pt x="4186130" y="224852"/>
                  <a:pt x="4198513" y="215565"/>
                </a:cubicBezTo>
                <a:cubicBezTo>
                  <a:pt x="4215685" y="202686"/>
                  <a:pt x="4232562" y="189405"/>
                  <a:pt x="4250029" y="176929"/>
                </a:cubicBezTo>
                <a:cubicBezTo>
                  <a:pt x="4262624" y="167932"/>
                  <a:pt x="4276774" y="161080"/>
                  <a:pt x="4288665" y="151171"/>
                </a:cubicBezTo>
                <a:cubicBezTo>
                  <a:pt x="4354432" y="96365"/>
                  <a:pt x="4295430" y="120502"/>
                  <a:pt x="4378817" y="99655"/>
                </a:cubicBezTo>
                <a:cubicBezTo>
                  <a:pt x="4489559" y="25830"/>
                  <a:pt x="4349436" y="114347"/>
                  <a:pt x="4456091" y="61019"/>
                </a:cubicBezTo>
                <a:cubicBezTo>
                  <a:pt x="4469935" y="54097"/>
                  <a:pt x="4479901" y="39709"/>
                  <a:pt x="4494727" y="35261"/>
                </a:cubicBezTo>
                <a:cubicBezTo>
                  <a:pt x="4523803" y="26538"/>
                  <a:pt x="4554828" y="26675"/>
                  <a:pt x="4584879" y="22382"/>
                </a:cubicBezTo>
                <a:cubicBezTo>
                  <a:pt x="4652025" y="0"/>
                  <a:pt x="4609940" y="9503"/>
                  <a:pt x="4713668" y="9503"/>
                </a:cubicBezTo>
              </a:path>
            </a:pathLst>
          </a:custGeom>
          <a:noFill/>
          <a:ln w="101600"/>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4" name="Freeform 3"/>
          <p:cNvSpPr/>
          <p:nvPr/>
        </p:nvSpPr>
        <p:spPr>
          <a:xfrm>
            <a:off x="5010150" y="1519238"/>
            <a:ext cx="4056063" cy="5357812"/>
          </a:xfrm>
          <a:custGeom>
            <a:avLst/>
            <a:gdLst>
              <a:gd name="connsiteX0" fmla="*/ 4056845 w 4056845"/>
              <a:gd name="connsiteY0" fmla="*/ 0 h 5357611"/>
              <a:gd name="connsiteX1" fmla="*/ 3876541 w 4056845"/>
              <a:gd name="connsiteY1" fmla="*/ 12879 h 5357611"/>
              <a:gd name="connsiteX2" fmla="*/ 3567448 w 4056845"/>
              <a:gd name="connsiteY2" fmla="*/ 25758 h 5357611"/>
              <a:gd name="connsiteX3" fmla="*/ 3528811 w 4056845"/>
              <a:gd name="connsiteY3" fmla="*/ 38637 h 5357611"/>
              <a:gd name="connsiteX4" fmla="*/ 3490174 w 4056845"/>
              <a:gd name="connsiteY4" fmla="*/ 64394 h 5357611"/>
              <a:gd name="connsiteX5" fmla="*/ 3438659 w 4056845"/>
              <a:gd name="connsiteY5" fmla="*/ 141668 h 5357611"/>
              <a:gd name="connsiteX6" fmla="*/ 3374264 w 4056845"/>
              <a:gd name="connsiteY6" fmla="*/ 283335 h 5357611"/>
              <a:gd name="connsiteX7" fmla="*/ 3361386 w 4056845"/>
              <a:gd name="connsiteY7" fmla="*/ 360608 h 5357611"/>
              <a:gd name="connsiteX8" fmla="*/ 3335628 w 4056845"/>
              <a:gd name="connsiteY8" fmla="*/ 540913 h 5357611"/>
              <a:gd name="connsiteX9" fmla="*/ 3296991 w 4056845"/>
              <a:gd name="connsiteY9" fmla="*/ 579549 h 5357611"/>
              <a:gd name="connsiteX10" fmla="*/ 3258355 w 4056845"/>
              <a:gd name="connsiteY10" fmla="*/ 605307 h 5357611"/>
              <a:gd name="connsiteX11" fmla="*/ 3168203 w 4056845"/>
              <a:gd name="connsiteY11" fmla="*/ 631065 h 5357611"/>
              <a:gd name="connsiteX12" fmla="*/ 3129566 w 4056845"/>
              <a:gd name="connsiteY12" fmla="*/ 643944 h 5357611"/>
              <a:gd name="connsiteX13" fmla="*/ 2768957 w 4056845"/>
              <a:gd name="connsiteY13" fmla="*/ 631065 h 5357611"/>
              <a:gd name="connsiteX14" fmla="*/ 2730321 w 4056845"/>
              <a:gd name="connsiteY14" fmla="*/ 618186 h 5357611"/>
              <a:gd name="connsiteX15" fmla="*/ 2653048 w 4056845"/>
              <a:gd name="connsiteY15" fmla="*/ 605307 h 5357611"/>
              <a:gd name="connsiteX16" fmla="*/ 1996225 w 4056845"/>
              <a:gd name="connsiteY16" fmla="*/ 618186 h 5357611"/>
              <a:gd name="connsiteX17" fmla="*/ 1944710 w 4056845"/>
              <a:gd name="connsiteY17" fmla="*/ 631065 h 5357611"/>
              <a:gd name="connsiteX18" fmla="*/ 1803042 w 4056845"/>
              <a:gd name="connsiteY18" fmla="*/ 643944 h 5357611"/>
              <a:gd name="connsiteX19" fmla="*/ 1661374 w 4056845"/>
              <a:gd name="connsiteY19" fmla="*/ 682580 h 5357611"/>
              <a:gd name="connsiteX20" fmla="*/ 1622738 w 4056845"/>
              <a:gd name="connsiteY20" fmla="*/ 695459 h 5357611"/>
              <a:gd name="connsiteX21" fmla="*/ 1545464 w 4056845"/>
              <a:gd name="connsiteY21" fmla="*/ 708338 h 5357611"/>
              <a:gd name="connsiteX22" fmla="*/ 1403797 w 4056845"/>
              <a:gd name="connsiteY22" fmla="*/ 772732 h 5357611"/>
              <a:gd name="connsiteX23" fmla="*/ 1223493 w 4056845"/>
              <a:gd name="connsiteY23" fmla="*/ 875763 h 5357611"/>
              <a:gd name="connsiteX24" fmla="*/ 1171977 w 4056845"/>
              <a:gd name="connsiteY24" fmla="*/ 927279 h 5357611"/>
              <a:gd name="connsiteX25" fmla="*/ 1146219 w 4056845"/>
              <a:gd name="connsiteY25" fmla="*/ 965916 h 5357611"/>
              <a:gd name="connsiteX26" fmla="*/ 1107583 w 4056845"/>
              <a:gd name="connsiteY26" fmla="*/ 1004552 h 5357611"/>
              <a:gd name="connsiteX27" fmla="*/ 1068946 w 4056845"/>
              <a:gd name="connsiteY27" fmla="*/ 1056068 h 5357611"/>
              <a:gd name="connsiteX28" fmla="*/ 1017431 w 4056845"/>
              <a:gd name="connsiteY28" fmla="*/ 1133341 h 5357611"/>
              <a:gd name="connsiteX29" fmla="*/ 978794 w 4056845"/>
              <a:gd name="connsiteY29" fmla="*/ 1171978 h 5357611"/>
              <a:gd name="connsiteX30" fmla="*/ 940157 w 4056845"/>
              <a:gd name="connsiteY30" fmla="*/ 1249251 h 5357611"/>
              <a:gd name="connsiteX31" fmla="*/ 927279 w 4056845"/>
              <a:gd name="connsiteY31" fmla="*/ 1287887 h 5357611"/>
              <a:gd name="connsiteX32" fmla="*/ 901521 w 4056845"/>
              <a:gd name="connsiteY32" fmla="*/ 1326524 h 5357611"/>
              <a:gd name="connsiteX33" fmla="*/ 875763 w 4056845"/>
              <a:gd name="connsiteY33" fmla="*/ 1442434 h 5357611"/>
              <a:gd name="connsiteX34" fmla="*/ 862884 w 4056845"/>
              <a:gd name="connsiteY34" fmla="*/ 1764406 h 5357611"/>
              <a:gd name="connsiteX35" fmla="*/ 850005 w 4056845"/>
              <a:gd name="connsiteY35" fmla="*/ 1803042 h 5357611"/>
              <a:gd name="connsiteX36" fmla="*/ 837126 w 4056845"/>
              <a:gd name="connsiteY36" fmla="*/ 1867437 h 5357611"/>
              <a:gd name="connsiteX37" fmla="*/ 824248 w 4056845"/>
              <a:gd name="connsiteY37" fmla="*/ 1944710 h 5357611"/>
              <a:gd name="connsiteX38" fmla="*/ 798490 w 4056845"/>
              <a:gd name="connsiteY38" fmla="*/ 2021983 h 5357611"/>
              <a:gd name="connsiteX39" fmla="*/ 734095 w 4056845"/>
              <a:gd name="connsiteY39" fmla="*/ 2150772 h 5357611"/>
              <a:gd name="connsiteX40" fmla="*/ 708338 w 4056845"/>
              <a:gd name="connsiteY40" fmla="*/ 2189408 h 5357611"/>
              <a:gd name="connsiteX41" fmla="*/ 669701 w 4056845"/>
              <a:gd name="connsiteY41" fmla="*/ 2202287 h 5357611"/>
              <a:gd name="connsiteX42" fmla="*/ 656822 w 4056845"/>
              <a:gd name="connsiteY42" fmla="*/ 2240924 h 5357611"/>
              <a:gd name="connsiteX43" fmla="*/ 631064 w 4056845"/>
              <a:gd name="connsiteY43" fmla="*/ 2279561 h 5357611"/>
              <a:gd name="connsiteX44" fmla="*/ 592428 w 4056845"/>
              <a:gd name="connsiteY44" fmla="*/ 2395470 h 5357611"/>
              <a:gd name="connsiteX45" fmla="*/ 579549 w 4056845"/>
              <a:gd name="connsiteY45" fmla="*/ 2434107 h 5357611"/>
              <a:gd name="connsiteX46" fmla="*/ 566670 w 4056845"/>
              <a:gd name="connsiteY46" fmla="*/ 2485623 h 5357611"/>
              <a:gd name="connsiteX47" fmla="*/ 540912 w 4056845"/>
              <a:gd name="connsiteY47" fmla="*/ 2524259 h 5357611"/>
              <a:gd name="connsiteX48" fmla="*/ 502276 w 4056845"/>
              <a:gd name="connsiteY48" fmla="*/ 2601532 h 5357611"/>
              <a:gd name="connsiteX49" fmla="*/ 450760 w 4056845"/>
              <a:gd name="connsiteY49" fmla="*/ 2678806 h 5357611"/>
              <a:gd name="connsiteX50" fmla="*/ 412124 w 4056845"/>
              <a:gd name="connsiteY50" fmla="*/ 2756079 h 5357611"/>
              <a:gd name="connsiteX51" fmla="*/ 373487 w 4056845"/>
              <a:gd name="connsiteY51" fmla="*/ 2781837 h 5357611"/>
              <a:gd name="connsiteX52" fmla="*/ 334850 w 4056845"/>
              <a:gd name="connsiteY52" fmla="*/ 2820473 h 5357611"/>
              <a:gd name="connsiteX53" fmla="*/ 296214 w 4056845"/>
              <a:gd name="connsiteY53" fmla="*/ 2833352 h 5357611"/>
              <a:gd name="connsiteX54" fmla="*/ 244698 w 4056845"/>
              <a:gd name="connsiteY54" fmla="*/ 2859110 h 5357611"/>
              <a:gd name="connsiteX55" fmla="*/ 206062 w 4056845"/>
              <a:gd name="connsiteY55" fmla="*/ 2884868 h 5357611"/>
              <a:gd name="connsiteX56" fmla="*/ 128788 w 4056845"/>
              <a:gd name="connsiteY56" fmla="*/ 2910625 h 5357611"/>
              <a:gd name="connsiteX57" fmla="*/ 90152 w 4056845"/>
              <a:gd name="connsiteY57" fmla="*/ 2949262 h 5357611"/>
              <a:gd name="connsiteX58" fmla="*/ 64394 w 4056845"/>
              <a:gd name="connsiteY58" fmla="*/ 3026535 h 5357611"/>
              <a:gd name="connsiteX59" fmla="*/ 25757 w 4056845"/>
              <a:gd name="connsiteY59" fmla="*/ 3168203 h 5357611"/>
              <a:gd name="connsiteX60" fmla="*/ 0 w 4056845"/>
              <a:gd name="connsiteY60" fmla="*/ 3490175 h 5357611"/>
              <a:gd name="connsiteX61" fmla="*/ 25757 w 4056845"/>
              <a:gd name="connsiteY61" fmla="*/ 3683358 h 5357611"/>
              <a:gd name="connsiteX62" fmla="*/ 51515 w 4056845"/>
              <a:gd name="connsiteY62" fmla="*/ 3721994 h 5357611"/>
              <a:gd name="connsiteX63" fmla="*/ 90152 w 4056845"/>
              <a:gd name="connsiteY63" fmla="*/ 3760631 h 5357611"/>
              <a:gd name="connsiteX64" fmla="*/ 128788 w 4056845"/>
              <a:gd name="connsiteY64" fmla="*/ 3786389 h 5357611"/>
              <a:gd name="connsiteX65" fmla="*/ 167425 w 4056845"/>
              <a:gd name="connsiteY65" fmla="*/ 3799268 h 5357611"/>
              <a:gd name="connsiteX66" fmla="*/ 180304 w 4056845"/>
              <a:gd name="connsiteY66" fmla="*/ 3850783 h 5357611"/>
              <a:gd name="connsiteX67" fmla="*/ 218941 w 4056845"/>
              <a:gd name="connsiteY67" fmla="*/ 3876541 h 5357611"/>
              <a:gd name="connsiteX68" fmla="*/ 244698 w 4056845"/>
              <a:gd name="connsiteY68" fmla="*/ 3915178 h 5357611"/>
              <a:gd name="connsiteX69" fmla="*/ 257577 w 4056845"/>
              <a:gd name="connsiteY69" fmla="*/ 3953814 h 5357611"/>
              <a:gd name="connsiteX70" fmla="*/ 309093 w 4056845"/>
              <a:gd name="connsiteY70" fmla="*/ 4043966 h 5357611"/>
              <a:gd name="connsiteX71" fmla="*/ 347729 w 4056845"/>
              <a:gd name="connsiteY71" fmla="*/ 4069724 h 5357611"/>
              <a:gd name="connsiteX72" fmla="*/ 373487 w 4056845"/>
              <a:gd name="connsiteY72" fmla="*/ 4108361 h 5357611"/>
              <a:gd name="connsiteX73" fmla="*/ 412124 w 4056845"/>
              <a:gd name="connsiteY73" fmla="*/ 4134118 h 5357611"/>
              <a:gd name="connsiteX74" fmla="*/ 502276 w 4056845"/>
              <a:gd name="connsiteY74" fmla="*/ 4237149 h 5357611"/>
              <a:gd name="connsiteX75" fmla="*/ 553791 w 4056845"/>
              <a:gd name="connsiteY75" fmla="*/ 4314423 h 5357611"/>
              <a:gd name="connsiteX76" fmla="*/ 605307 w 4056845"/>
              <a:gd name="connsiteY76" fmla="*/ 4378817 h 5357611"/>
              <a:gd name="connsiteX77" fmla="*/ 656822 w 4056845"/>
              <a:gd name="connsiteY77" fmla="*/ 4443211 h 5357611"/>
              <a:gd name="connsiteX78" fmla="*/ 682580 w 4056845"/>
              <a:gd name="connsiteY78" fmla="*/ 4494727 h 5357611"/>
              <a:gd name="connsiteX79" fmla="*/ 721217 w 4056845"/>
              <a:gd name="connsiteY79" fmla="*/ 4507606 h 5357611"/>
              <a:gd name="connsiteX80" fmla="*/ 759853 w 4056845"/>
              <a:gd name="connsiteY80" fmla="*/ 4533363 h 5357611"/>
              <a:gd name="connsiteX81" fmla="*/ 811369 w 4056845"/>
              <a:gd name="connsiteY81" fmla="*/ 4623516 h 5357611"/>
              <a:gd name="connsiteX82" fmla="*/ 888642 w 4056845"/>
              <a:gd name="connsiteY82" fmla="*/ 4675031 h 5357611"/>
              <a:gd name="connsiteX83" fmla="*/ 901521 w 4056845"/>
              <a:gd name="connsiteY83" fmla="*/ 4713668 h 5357611"/>
              <a:gd name="connsiteX84" fmla="*/ 978794 w 4056845"/>
              <a:gd name="connsiteY84" fmla="*/ 4765183 h 5357611"/>
              <a:gd name="connsiteX85" fmla="*/ 1094704 w 4056845"/>
              <a:gd name="connsiteY85" fmla="*/ 4842456 h 5357611"/>
              <a:gd name="connsiteX86" fmla="*/ 1133341 w 4056845"/>
              <a:gd name="connsiteY86" fmla="*/ 4868214 h 5357611"/>
              <a:gd name="connsiteX87" fmla="*/ 1210614 w 4056845"/>
              <a:gd name="connsiteY87" fmla="*/ 4893972 h 5357611"/>
              <a:gd name="connsiteX88" fmla="*/ 1249250 w 4056845"/>
              <a:gd name="connsiteY88" fmla="*/ 5357611 h 535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056845" h="5357611">
                <a:moveTo>
                  <a:pt x="4056845" y="0"/>
                </a:moveTo>
                <a:lnTo>
                  <a:pt x="3876541" y="12879"/>
                </a:lnTo>
                <a:cubicBezTo>
                  <a:pt x="3773563" y="18299"/>
                  <a:pt x="3670287" y="18140"/>
                  <a:pt x="3567448" y="25758"/>
                </a:cubicBezTo>
                <a:cubicBezTo>
                  <a:pt x="3553909" y="26761"/>
                  <a:pt x="3540954" y="32566"/>
                  <a:pt x="3528811" y="38637"/>
                </a:cubicBezTo>
                <a:cubicBezTo>
                  <a:pt x="3514967" y="45559"/>
                  <a:pt x="3503053" y="55808"/>
                  <a:pt x="3490174" y="64394"/>
                </a:cubicBezTo>
                <a:cubicBezTo>
                  <a:pt x="3473002" y="90152"/>
                  <a:pt x="3450156" y="112925"/>
                  <a:pt x="3438659" y="141668"/>
                </a:cubicBezTo>
                <a:cubicBezTo>
                  <a:pt x="3402206" y="232800"/>
                  <a:pt x="3423240" y="185385"/>
                  <a:pt x="3374264" y="283335"/>
                </a:cubicBezTo>
                <a:cubicBezTo>
                  <a:pt x="3369971" y="309093"/>
                  <a:pt x="3365260" y="334784"/>
                  <a:pt x="3361386" y="360608"/>
                </a:cubicBezTo>
                <a:cubicBezTo>
                  <a:pt x="3352380" y="420648"/>
                  <a:pt x="3352759" y="482668"/>
                  <a:pt x="3335628" y="540913"/>
                </a:cubicBezTo>
                <a:cubicBezTo>
                  <a:pt x="3330489" y="558386"/>
                  <a:pt x="3310983" y="567889"/>
                  <a:pt x="3296991" y="579549"/>
                </a:cubicBezTo>
                <a:cubicBezTo>
                  <a:pt x="3285100" y="589458"/>
                  <a:pt x="3272199" y="598385"/>
                  <a:pt x="3258355" y="605307"/>
                </a:cubicBezTo>
                <a:cubicBezTo>
                  <a:pt x="3237770" y="615599"/>
                  <a:pt x="3187458" y="625564"/>
                  <a:pt x="3168203" y="631065"/>
                </a:cubicBezTo>
                <a:cubicBezTo>
                  <a:pt x="3155150" y="634795"/>
                  <a:pt x="3142445" y="639651"/>
                  <a:pt x="3129566" y="643944"/>
                </a:cubicBezTo>
                <a:cubicBezTo>
                  <a:pt x="3009363" y="639651"/>
                  <a:pt x="2888987" y="638809"/>
                  <a:pt x="2768957" y="631065"/>
                </a:cubicBezTo>
                <a:cubicBezTo>
                  <a:pt x="2755410" y="630191"/>
                  <a:pt x="2743573" y="621131"/>
                  <a:pt x="2730321" y="618186"/>
                </a:cubicBezTo>
                <a:cubicBezTo>
                  <a:pt x="2704830" y="612521"/>
                  <a:pt x="2678806" y="609600"/>
                  <a:pt x="2653048" y="605307"/>
                </a:cubicBezTo>
                <a:lnTo>
                  <a:pt x="1996225" y="618186"/>
                </a:lnTo>
                <a:cubicBezTo>
                  <a:pt x="1978537" y="618829"/>
                  <a:pt x="1962255" y="628726"/>
                  <a:pt x="1944710" y="631065"/>
                </a:cubicBezTo>
                <a:cubicBezTo>
                  <a:pt x="1897709" y="637332"/>
                  <a:pt x="1850265" y="639651"/>
                  <a:pt x="1803042" y="643944"/>
                </a:cubicBezTo>
                <a:cubicBezTo>
                  <a:pt x="1729402" y="693036"/>
                  <a:pt x="1793639" y="658532"/>
                  <a:pt x="1661374" y="682580"/>
                </a:cubicBezTo>
                <a:cubicBezTo>
                  <a:pt x="1648018" y="685008"/>
                  <a:pt x="1635990" y="692514"/>
                  <a:pt x="1622738" y="695459"/>
                </a:cubicBezTo>
                <a:cubicBezTo>
                  <a:pt x="1597247" y="701124"/>
                  <a:pt x="1571222" y="704045"/>
                  <a:pt x="1545464" y="708338"/>
                </a:cubicBezTo>
                <a:cubicBezTo>
                  <a:pt x="1484580" y="732692"/>
                  <a:pt x="1464069" y="738829"/>
                  <a:pt x="1403797" y="772732"/>
                </a:cubicBezTo>
                <a:cubicBezTo>
                  <a:pt x="1171400" y="903456"/>
                  <a:pt x="1353205" y="810908"/>
                  <a:pt x="1223493" y="875763"/>
                </a:cubicBezTo>
                <a:cubicBezTo>
                  <a:pt x="1195393" y="960062"/>
                  <a:pt x="1234421" y="877324"/>
                  <a:pt x="1171977" y="927279"/>
                </a:cubicBezTo>
                <a:cubicBezTo>
                  <a:pt x="1159890" y="936948"/>
                  <a:pt x="1156128" y="954025"/>
                  <a:pt x="1146219" y="965916"/>
                </a:cubicBezTo>
                <a:cubicBezTo>
                  <a:pt x="1134559" y="979908"/>
                  <a:pt x="1119436" y="990724"/>
                  <a:pt x="1107583" y="1004552"/>
                </a:cubicBezTo>
                <a:cubicBezTo>
                  <a:pt x="1093614" y="1020849"/>
                  <a:pt x="1081255" y="1038483"/>
                  <a:pt x="1068946" y="1056068"/>
                </a:cubicBezTo>
                <a:cubicBezTo>
                  <a:pt x="1051193" y="1081429"/>
                  <a:pt x="1039321" y="1111451"/>
                  <a:pt x="1017431" y="1133341"/>
                </a:cubicBezTo>
                <a:lnTo>
                  <a:pt x="978794" y="1171978"/>
                </a:lnTo>
                <a:cubicBezTo>
                  <a:pt x="946420" y="1269097"/>
                  <a:pt x="990092" y="1149380"/>
                  <a:pt x="940157" y="1249251"/>
                </a:cubicBezTo>
                <a:cubicBezTo>
                  <a:pt x="934086" y="1261393"/>
                  <a:pt x="933350" y="1275745"/>
                  <a:pt x="927279" y="1287887"/>
                </a:cubicBezTo>
                <a:cubicBezTo>
                  <a:pt x="920357" y="1301732"/>
                  <a:pt x="908443" y="1312679"/>
                  <a:pt x="901521" y="1326524"/>
                </a:cubicBezTo>
                <a:cubicBezTo>
                  <a:pt x="885669" y="1358229"/>
                  <a:pt x="880709" y="1412755"/>
                  <a:pt x="875763" y="1442434"/>
                </a:cubicBezTo>
                <a:cubicBezTo>
                  <a:pt x="871470" y="1549758"/>
                  <a:pt x="870537" y="1657269"/>
                  <a:pt x="862884" y="1764406"/>
                </a:cubicBezTo>
                <a:cubicBezTo>
                  <a:pt x="861917" y="1777947"/>
                  <a:pt x="853298" y="1789872"/>
                  <a:pt x="850005" y="1803042"/>
                </a:cubicBezTo>
                <a:cubicBezTo>
                  <a:pt x="844696" y="1824278"/>
                  <a:pt x="841042" y="1845900"/>
                  <a:pt x="837126" y="1867437"/>
                </a:cubicBezTo>
                <a:cubicBezTo>
                  <a:pt x="832455" y="1893129"/>
                  <a:pt x="830581" y="1919377"/>
                  <a:pt x="824248" y="1944710"/>
                </a:cubicBezTo>
                <a:cubicBezTo>
                  <a:pt x="817663" y="1971050"/>
                  <a:pt x="805075" y="1995643"/>
                  <a:pt x="798490" y="2021983"/>
                </a:cubicBezTo>
                <a:cubicBezTo>
                  <a:pt x="778103" y="2103532"/>
                  <a:pt x="795430" y="2058770"/>
                  <a:pt x="734095" y="2150772"/>
                </a:cubicBezTo>
                <a:cubicBezTo>
                  <a:pt x="725509" y="2163651"/>
                  <a:pt x="723022" y="2184513"/>
                  <a:pt x="708338" y="2189408"/>
                </a:cubicBezTo>
                <a:lnTo>
                  <a:pt x="669701" y="2202287"/>
                </a:lnTo>
                <a:cubicBezTo>
                  <a:pt x="665408" y="2215166"/>
                  <a:pt x="662893" y="2228782"/>
                  <a:pt x="656822" y="2240924"/>
                </a:cubicBezTo>
                <a:cubicBezTo>
                  <a:pt x="649900" y="2254769"/>
                  <a:pt x="637017" y="2265273"/>
                  <a:pt x="631064" y="2279561"/>
                </a:cubicBezTo>
                <a:cubicBezTo>
                  <a:pt x="615400" y="2317154"/>
                  <a:pt x="605307" y="2356834"/>
                  <a:pt x="592428" y="2395470"/>
                </a:cubicBezTo>
                <a:cubicBezTo>
                  <a:pt x="588135" y="2408349"/>
                  <a:pt x="582842" y="2420937"/>
                  <a:pt x="579549" y="2434107"/>
                </a:cubicBezTo>
                <a:cubicBezTo>
                  <a:pt x="575256" y="2451279"/>
                  <a:pt x="573643" y="2469354"/>
                  <a:pt x="566670" y="2485623"/>
                </a:cubicBezTo>
                <a:cubicBezTo>
                  <a:pt x="560573" y="2499850"/>
                  <a:pt x="549498" y="2511380"/>
                  <a:pt x="540912" y="2524259"/>
                </a:cubicBezTo>
                <a:cubicBezTo>
                  <a:pt x="508540" y="2621375"/>
                  <a:pt x="552208" y="2501667"/>
                  <a:pt x="502276" y="2601532"/>
                </a:cubicBezTo>
                <a:cubicBezTo>
                  <a:pt x="465000" y="2676086"/>
                  <a:pt x="524002" y="2605564"/>
                  <a:pt x="450760" y="2678806"/>
                </a:cubicBezTo>
                <a:cubicBezTo>
                  <a:pt x="440286" y="2710228"/>
                  <a:pt x="437088" y="2731114"/>
                  <a:pt x="412124" y="2756079"/>
                </a:cubicBezTo>
                <a:cubicBezTo>
                  <a:pt x="401179" y="2767024"/>
                  <a:pt x="385378" y="2771928"/>
                  <a:pt x="373487" y="2781837"/>
                </a:cubicBezTo>
                <a:cubicBezTo>
                  <a:pt x="359495" y="2793497"/>
                  <a:pt x="350005" y="2810370"/>
                  <a:pt x="334850" y="2820473"/>
                </a:cubicBezTo>
                <a:cubicBezTo>
                  <a:pt x="323555" y="2828003"/>
                  <a:pt x="308692" y="2828004"/>
                  <a:pt x="296214" y="2833352"/>
                </a:cubicBezTo>
                <a:cubicBezTo>
                  <a:pt x="278567" y="2840915"/>
                  <a:pt x="261367" y="2849585"/>
                  <a:pt x="244698" y="2859110"/>
                </a:cubicBezTo>
                <a:cubicBezTo>
                  <a:pt x="231259" y="2866789"/>
                  <a:pt x="220206" y="2878582"/>
                  <a:pt x="206062" y="2884868"/>
                </a:cubicBezTo>
                <a:cubicBezTo>
                  <a:pt x="181251" y="2895895"/>
                  <a:pt x="128788" y="2910625"/>
                  <a:pt x="128788" y="2910625"/>
                </a:cubicBezTo>
                <a:cubicBezTo>
                  <a:pt x="115909" y="2923504"/>
                  <a:pt x="98997" y="2933341"/>
                  <a:pt x="90152" y="2949262"/>
                </a:cubicBezTo>
                <a:cubicBezTo>
                  <a:pt x="76966" y="2972996"/>
                  <a:pt x="70979" y="3000195"/>
                  <a:pt x="64394" y="3026535"/>
                </a:cubicBezTo>
                <a:cubicBezTo>
                  <a:pt x="35343" y="3142736"/>
                  <a:pt x="49831" y="3095982"/>
                  <a:pt x="25757" y="3168203"/>
                </a:cubicBezTo>
                <a:cubicBezTo>
                  <a:pt x="16986" y="3255919"/>
                  <a:pt x="0" y="3411444"/>
                  <a:pt x="0" y="3490175"/>
                </a:cubicBezTo>
                <a:cubicBezTo>
                  <a:pt x="0" y="3518933"/>
                  <a:pt x="211" y="3632266"/>
                  <a:pt x="25757" y="3683358"/>
                </a:cubicBezTo>
                <a:cubicBezTo>
                  <a:pt x="32679" y="3697202"/>
                  <a:pt x="41606" y="3710103"/>
                  <a:pt x="51515" y="3721994"/>
                </a:cubicBezTo>
                <a:cubicBezTo>
                  <a:pt x="63175" y="3735986"/>
                  <a:pt x="76160" y="3748971"/>
                  <a:pt x="90152" y="3760631"/>
                </a:cubicBezTo>
                <a:cubicBezTo>
                  <a:pt x="102043" y="3770540"/>
                  <a:pt x="114944" y="3779467"/>
                  <a:pt x="128788" y="3786389"/>
                </a:cubicBezTo>
                <a:cubicBezTo>
                  <a:pt x="140930" y="3792460"/>
                  <a:pt x="154546" y="3794975"/>
                  <a:pt x="167425" y="3799268"/>
                </a:cubicBezTo>
                <a:cubicBezTo>
                  <a:pt x="171718" y="3816440"/>
                  <a:pt x="170486" y="3836056"/>
                  <a:pt x="180304" y="3850783"/>
                </a:cubicBezTo>
                <a:cubicBezTo>
                  <a:pt x="188890" y="3863662"/>
                  <a:pt x="207996" y="3865596"/>
                  <a:pt x="218941" y="3876541"/>
                </a:cubicBezTo>
                <a:cubicBezTo>
                  <a:pt x="229886" y="3887486"/>
                  <a:pt x="237776" y="3901334"/>
                  <a:pt x="244698" y="3915178"/>
                </a:cubicBezTo>
                <a:cubicBezTo>
                  <a:pt x="250769" y="3927320"/>
                  <a:pt x="252229" y="3941336"/>
                  <a:pt x="257577" y="3953814"/>
                </a:cubicBezTo>
                <a:cubicBezTo>
                  <a:pt x="265154" y="3971493"/>
                  <a:pt x="292924" y="4027797"/>
                  <a:pt x="309093" y="4043966"/>
                </a:cubicBezTo>
                <a:cubicBezTo>
                  <a:pt x="320038" y="4054911"/>
                  <a:pt x="334850" y="4061138"/>
                  <a:pt x="347729" y="4069724"/>
                </a:cubicBezTo>
                <a:cubicBezTo>
                  <a:pt x="356315" y="4082603"/>
                  <a:pt x="362542" y="4097416"/>
                  <a:pt x="373487" y="4108361"/>
                </a:cubicBezTo>
                <a:cubicBezTo>
                  <a:pt x="384432" y="4119306"/>
                  <a:pt x="401931" y="4122469"/>
                  <a:pt x="412124" y="4134118"/>
                </a:cubicBezTo>
                <a:cubicBezTo>
                  <a:pt x="517301" y="4254321"/>
                  <a:pt x="415343" y="4179196"/>
                  <a:pt x="502276" y="4237149"/>
                </a:cubicBezTo>
                <a:cubicBezTo>
                  <a:pt x="531853" y="4355459"/>
                  <a:pt x="489108" y="4233569"/>
                  <a:pt x="553791" y="4314423"/>
                </a:cubicBezTo>
                <a:cubicBezTo>
                  <a:pt x="624884" y="4403289"/>
                  <a:pt x="494581" y="4304999"/>
                  <a:pt x="605307" y="4378817"/>
                </a:cubicBezTo>
                <a:cubicBezTo>
                  <a:pt x="636057" y="4471067"/>
                  <a:pt x="592095" y="4365539"/>
                  <a:pt x="656822" y="4443211"/>
                </a:cubicBezTo>
                <a:cubicBezTo>
                  <a:pt x="669113" y="4457960"/>
                  <a:pt x="669004" y="4481151"/>
                  <a:pt x="682580" y="4494727"/>
                </a:cubicBezTo>
                <a:cubicBezTo>
                  <a:pt x="692179" y="4504326"/>
                  <a:pt x="709075" y="4501535"/>
                  <a:pt x="721217" y="4507606"/>
                </a:cubicBezTo>
                <a:cubicBezTo>
                  <a:pt x="735061" y="4514528"/>
                  <a:pt x="746974" y="4524777"/>
                  <a:pt x="759853" y="4533363"/>
                </a:cubicBezTo>
                <a:cubicBezTo>
                  <a:pt x="767445" y="4548548"/>
                  <a:pt x="795188" y="4609358"/>
                  <a:pt x="811369" y="4623516"/>
                </a:cubicBezTo>
                <a:cubicBezTo>
                  <a:pt x="834666" y="4643901"/>
                  <a:pt x="888642" y="4675031"/>
                  <a:pt x="888642" y="4675031"/>
                </a:cubicBezTo>
                <a:cubicBezTo>
                  <a:pt x="892935" y="4687910"/>
                  <a:pt x="891922" y="4704069"/>
                  <a:pt x="901521" y="4713668"/>
                </a:cubicBezTo>
                <a:cubicBezTo>
                  <a:pt x="923411" y="4735558"/>
                  <a:pt x="953036" y="4748011"/>
                  <a:pt x="978794" y="4765183"/>
                </a:cubicBezTo>
                <a:lnTo>
                  <a:pt x="1094704" y="4842456"/>
                </a:lnTo>
                <a:cubicBezTo>
                  <a:pt x="1107583" y="4851042"/>
                  <a:pt x="1118657" y="4863319"/>
                  <a:pt x="1133341" y="4868214"/>
                </a:cubicBezTo>
                <a:lnTo>
                  <a:pt x="1210614" y="4893972"/>
                </a:lnTo>
                <a:cubicBezTo>
                  <a:pt x="1370695" y="5000696"/>
                  <a:pt x="1249250" y="4904252"/>
                  <a:pt x="1249250" y="535761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5" name="Freeform 4"/>
          <p:cNvSpPr/>
          <p:nvPr/>
        </p:nvSpPr>
        <p:spPr>
          <a:xfrm>
            <a:off x="0" y="1357313"/>
            <a:ext cx="3863975" cy="814387"/>
          </a:xfrm>
          <a:custGeom>
            <a:avLst/>
            <a:gdLst>
              <a:gd name="connsiteX0" fmla="*/ 0 w 3863662"/>
              <a:gd name="connsiteY0" fmla="*/ 579549 h 814227"/>
              <a:gd name="connsiteX1" fmla="*/ 77273 w 3863662"/>
              <a:gd name="connsiteY1" fmla="*/ 476518 h 814227"/>
              <a:gd name="connsiteX2" fmla="*/ 154547 w 3863662"/>
              <a:gd name="connsiteY2" fmla="*/ 399245 h 814227"/>
              <a:gd name="connsiteX3" fmla="*/ 180304 w 3863662"/>
              <a:gd name="connsiteY3" fmla="*/ 360609 h 814227"/>
              <a:gd name="connsiteX4" fmla="*/ 193183 w 3863662"/>
              <a:gd name="connsiteY4" fmla="*/ 321972 h 814227"/>
              <a:gd name="connsiteX5" fmla="*/ 231820 w 3863662"/>
              <a:gd name="connsiteY5" fmla="*/ 283335 h 814227"/>
              <a:gd name="connsiteX6" fmla="*/ 257578 w 3863662"/>
              <a:gd name="connsiteY6" fmla="*/ 244699 h 814227"/>
              <a:gd name="connsiteX7" fmla="*/ 296214 w 3863662"/>
              <a:gd name="connsiteY7" fmla="*/ 206062 h 814227"/>
              <a:gd name="connsiteX8" fmla="*/ 321972 w 3863662"/>
              <a:gd name="connsiteY8" fmla="*/ 167426 h 814227"/>
              <a:gd name="connsiteX9" fmla="*/ 399245 w 3863662"/>
              <a:gd name="connsiteY9" fmla="*/ 115910 h 814227"/>
              <a:gd name="connsiteX10" fmla="*/ 489397 w 3863662"/>
              <a:gd name="connsiteY10" fmla="*/ 51516 h 814227"/>
              <a:gd name="connsiteX11" fmla="*/ 540913 w 3863662"/>
              <a:gd name="connsiteY11" fmla="*/ 38637 h 814227"/>
              <a:gd name="connsiteX12" fmla="*/ 631065 w 3863662"/>
              <a:gd name="connsiteY12" fmla="*/ 0 h 814227"/>
              <a:gd name="connsiteX13" fmla="*/ 901521 w 3863662"/>
              <a:gd name="connsiteY13" fmla="*/ 12879 h 814227"/>
              <a:gd name="connsiteX14" fmla="*/ 953037 w 3863662"/>
              <a:gd name="connsiteY14" fmla="*/ 38637 h 814227"/>
              <a:gd name="connsiteX15" fmla="*/ 1017431 w 3863662"/>
              <a:gd name="connsiteY15" fmla="*/ 64395 h 814227"/>
              <a:gd name="connsiteX16" fmla="*/ 1120462 w 3863662"/>
              <a:gd name="connsiteY16" fmla="*/ 141668 h 814227"/>
              <a:gd name="connsiteX17" fmla="*/ 1210614 w 3863662"/>
              <a:gd name="connsiteY17" fmla="*/ 193183 h 814227"/>
              <a:gd name="connsiteX18" fmla="*/ 1287888 w 3863662"/>
              <a:gd name="connsiteY18" fmla="*/ 283335 h 814227"/>
              <a:gd name="connsiteX19" fmla="*/ 1326524 w 3863662"/>
              <a:gd name="connsiteY19" fmla="*/ 309093 h 814227"/>
              <a:gd name="connsiteX20" fmla="*/ 1390919 w 3863662"/>
              <a:gd name="connsiteY20" fmla="*/ 360609 h 814227"/>
              <a:gd name="connsiteX21" fmla="*/ 1455313 w 3863662"/>
              <a:gd name="connsiteY21" fmla="*/ 437882 h 814227"/>
              <a:gd name="connsiteX22" fmla="*/ 1532586 w 3863662"/>
              <a:gd name="connsiteY22" fmla="*/ 463640 h 814227"/>
              <a:gd name="connsiteX23" fmla="*/ 1609859 w 3863662"/>
              <a:gd name="connsiteY23" fmla="*/ 528034 h 814227"/>
              <a:gd name="connsiteX24" fmla="*/ 1648496 w 3863662"/>
              <a:gd name="connsiteY24" fmla="*/ 540913 h 814227"/>
              <a:gd name="connsiteX25" fmla="*/ 1725769 w 3863662"/>
              <a:gd name="connsiteY25" fmla="*/ 592428 h 814227"/>
              <a:gd name="connsiteX26" fmla="*/ 1815921 w 3863662"/>
              <a:gd name="connsiteY26" fmla="*/ 656823 h 814227"/>
              <a:gd name="connsiteX27" fmla="*/ 1854558 w 3863662"/>
              <a:gd name="connsiteY27" fmla="*/ 682580 h 814227"/>
              <a:gd name="connsiteX28" fmla="*/ 1893195 w 3863662"/>
              <a:gd name="connsiteY28" fmla="*/ 695459 h 814227"/>
              <a:gd name="connsiteX29" fmla="*/ 2125014 w 3863662"/>
              <a:gd name="connsiteY29" fmla="*/ 695459 h 814227"/>
              <a:gd name="connsiteX30" fmla="*/ 2279561 w 3863662"/>
              <a:gd name="connsiteY30" fmla="*/ 566671 h 814227"/>
              <a:gd name="connsiteX31" fmla="*/ 2331076 w 3863662"/>
              <a:gd name="connsiteY31" fmla="*/ 528034 h 814227"/>
              <a:gd name="connsiteX32" fmla="*/ 2369713 w 3863662"/>
              <a:gd name="connsiteY32" fmla="*/ 502276 h 814227"/>
              <a:gd name="connsiteX33" fmla="*/ 2446986 w 3863662"/>
              <a:gd name="connsiteY33" fmla="*/ 425003 h 814227"/>
              <a:gd name="connsiteX34" fmla="*/ 2537138 w 3863662"/>
              <a:gd name="connsiteY34" fmla="*/ 360609 h 814227"/>
              <a:gd name="connsiteX35" fmla="*/ 2562896 w 3863662"/>
              <a:gd name="connsiteY35" fmla="*/ 321972 h 814227"/>
              <a:gd name="connsiteX36" fmla="*/ 2704564 w 3863662"/>
              <a:gd name="connsiteY36" fmla="*/ 257578 h 814227"/>
              <a:gd name="connsiteX37" fmla="*/ 2743200 w 3863662"/>
              <a:gd name="connsiteY37" fmla="*/ 244699 h 814227"/>
              <a:gd name="connsiteX38" fmla="*/ 2859110 w 3863662"/>
              <a:gd name="connsiteY38" fmla="*/ 231820 h 814227"/>
              <a:gd name="connsiteX39" fmla="*/ 3000778 w 3863662"/>
              <a:gd name="connsiteY39" fmla="*/ 244699 h 814227"/>
              <a:gd name="connsiteX40" fmla="*/ 3129566 w 3863662"/>
              <a:gd name="connsiteY40" fmla="*/ 321972 h 814227"/>
              <a:gd name="connsiteX41" fmla="*/ 3168203 w 3863662"/>
              <a:gd name="connsiteY41" fmla="*/ 360609 h 814227"/>
              <a:gd name="connsiteX42" fmla="*/ 3206840 w 3863662"/>
              <a:gd name="connsiteY42" fmla="*/ 373487 h 814227"/>
              <a:gd name="connsiteX43" fmla="*/ 3232597 w 3863662"/>
              <a:gd name="connsiteY43" fmla="*/ 412124 h 814227"/>
              <a:gd name="connsiteX44" fmla="*/ 3271234 w 3863662"/>
              <a:gd name="connsiteY44" fmla="*/ 463640 h 814227"/>
              <a:gd name="connsiteX45" fmla="*/ 3284113 w 3863662"/>
              <a:gd name="connsiteY45" fmla="*/ 502276 h 814227"/>
              <a:gd name="connsiteX46" fmla="*/ 3309871 w 3863662"/>
              <a:gd name="connsiteY46" fmla="*/ 553792 h 814227"/>
              <a:gd name="connsiteX47" fmla="*/ 3348507 w 3863662"/>
              <a:gd name="connsiteY47" fmla="*/ 605307 h 814227"/>
              <a:gd name="connsiteX48" fmla="*/ 3412902 w 3863662"/>
              <a:gd name="connsiteY48" fmla="*/ 682580 h 814227"/>
              <a:gd name="connsiteX49" fmla="*/ 3425781 w 3863662"/>
              <a:gd name="connsiteY49" fmla="*/ 721217 h 814227"/>
              <a:gd name="connsiteX50" fmla="*/ 3464417 w 3863662"/>
              <a:gd name="connsiteY50" fmla="*/ 734096 h 814227"/>
              <a:gd name="connsiteX51" fmla="*/ 3503054 w 3863662"/>
              <a:gd name="connsiteY51" fmla="*/ 759854 h 814227"/>
              <a:gd name="connsiteX52" fmla="*/ 3593206 w 3863662"/>
              <a:gd name="connsiteY52" fmla="*/ 785611 h 814227"/>
              <a:gd name="connsiteX53" fmla="*/ 3709116 w 3863662"/>
              <a:gd name="connsiteY53" fmla="*/ 811369 h 814227"/>
              <a:gd name="connsiteX54" fmla="*/ 3863662 w 3863662"/>
              <a:gd name="connsiteY54" fmla="*/ 811369 h 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863662" h="814227">
                <a:moveTo>
                  <a:pt x="0" y="579549"/>
                </a:moveTo>
                <a:cubicBezTo>
                  <a:pt x="28083" y="537425"/>
                  <a:pt x="39039" y="518576"/>
                  <a:pt x="77273" y="476518"/>
                </a:cubicBezTo>
                <a:cubicBezTo>
                  <a:pt x="101776" y="449564"/>
                  <a:pt x="134341" y="429554"/>
                  <a:pt x="154547" y="399245"/>
                </a:cubicBezTo>
                <a:cubicBezTo>
                  <a:pt x="163133" y="386366"/>
                  <a:pt x="173382" y="374453"/>
                  <a:pt x="180304" y="360609"/>
                </a:cubicBezTo>
                <a:cubicBezTo>
                  <a:pt x="186375" y="348467"/>
                  <a:pt x="185653" y="333268"/>
                  <a:pt x="193183" y="321972"/>
                </a:cubicBezTo>
                <a:cubicBezTo>
                  <a:pt x="203286" y="306817"/>
                  <a:pt x="220160" y="297327"/>
                  <a:pt x="231820" y="283335"/>
                </a:cubicBezTo>
                <a:cubicBezTo>
                  <a:pt x="241729" y="271444"/>
                  <a:pt x="247669" y="256590"/>
                  <a:pt x="257578" y="244699"/>
                </a:cubicBezTo>
                <a:cubicBezTo>
                  <a:pt x="269238" y="230707"/>
                  <a:pt x="284554" y="220054"/>
                  <a:pt x="296214" y="206062"/>
                </a:cubicBezTo>
                <a:cubicBezTo>
                  <a:pt x="306123" y="194171"/>
                  <a:pt x="310323" y="177619"/>
                  <a:pt x="321972" y="167426"/>
                </a:cubicBezTo>
                <a:cubicBezTo>
                  <a:pt x="345270" y="147041"/>
                  <a:pt x="374479" y="134484"/>
                  <a:pt x="399245" y="115910"/>
                </a:cubicBezTo>
                <a:cubicBezTo>
                  <a:pt x="405110" y="111512"/>
                  <a:pt x="474749" y="57794"/>
                  <a:pt x="489397" y="51516"/>
                </a:cubicBezTo>
                <a:cubicBezTo>
                  <a:pt x="505666" y="44544"/>
                  <a:pt x="523894" y="43500"/>
                  <a:pt x="540913" y="38637"/>
                </a:cubicBezTo>
                <a:cubicBezTo>
                  <a:pt x="585131" y="26003"/>
                  <a:pt x="585273" y="22897"/>
                  <a:pt x="631065" y="0"/>
                </a:cubicBezTo>
                <a:cubicBezTo>
                  <a:pt x="721217" y="4293"/>
                  <a:pt x="811910" y="2126"/>
                  <a:pt x="901521" y="12879"/>
                </a:cubicBezTo>
                <a:cubicBezTo>
                  <a:pt x="920583" y="15166"/>
                  <a:pt x="935493" y="30840"/>
                  <a:pt x="953037" y="38637"/>
                </a:cubicBezTo>
                <a:cubicBezTo>
                  <a:pt x="974163" y="48026"/>
                  <a:pt x="997742" y="52279"/>
                  <a:pt x="1017431" y="64395"/>
                </a:cubicBezTo>
                <a:cubicBezTo>
                  <a:pt x="1053992" y="86894"/>
                  <a:pt x="1082065" y="122469"/>
                  <a:pt x="1120462" y="141668"/>
                </a:cubicBezTo>
                <a:cubicBezTo>
                  <a:pt x="1185822" y="174348"/>
                  <a:pt x="1156004" y="156776"/>
                  <a:pt x="1210614" y="193183"/>
                </a:cubicBezTo>
                <a:cubicBezTo>
                  <a:pt x="1239041" y="231086"/>
                  <a:pt x="1252009" y="253436"/>
                  <a:pt x="1287888" y="283335"/>
                </a:cubicBezTo>
                <a:cubicBezTo>
                  <a:pt x="1299779" y="293244"/>
                  <a:pt x="1313645" y="300507"/>
                  <a:pt x="1326524" y="309093"/>
                </a:cubicBezTo>
                <a:cubicBezTo>
                  <a:pt x="1400342" y="419821"/>
                  <a:pt x="1302051" y="289514"/>
                  <a:pt x="1390919" y="360609"/>
                </a:cubicBezTo>
                <a:cubicBezTo>
                  <a:pt x="1452865" y="410165"/>
                  <a:pt x="1375035" y="393283"/>
                  <a:pt x="1455313" y="437882"/>
                </a:cubicBezTo>
                <a:cubicBezTo>
                  <a:pt x="1479047" y="451068"/>
                  <a:pt x="1532586" y="463640"/>
                  <a:pt x="1532586" y="463640"/>
                </a:cubicBezTo>
                <a:cubicBezTo>
                  <a:pt x="1561067" y="492120"/>
                  <a:pt x="1574001" y="510105"/>
                  <a:pt x="1609859" y="528034"/>
                </a:cubicBezTo>
                <a:cubicBezTo>
                  <a:pt x="1622001" y="534105"/>
                  <a:pt x="1636629" y="534320"/>
                  <a:pt x="1648496" y="540913"/>
                </a:cubicBezTo>
                <a:cubicBezTo>
                  <a:pt x="1675557" y="555947"/>
                  <a:pt x="1700011" y="575256"/>
                  <a:pt x="1725769" y="592428"/>
                </a:cubicBezTo>
                <a:cubicBezTo>
                  <a:pt x="1816838" y="653141"/>
                  <a:pt x="1704080" y="576937"/>
                  <a:pt x="1815921" y="656823"/>
                </a:cubicBezTo>
                <a:cubicBezTo>
                  <a:pt x="1828516" y="665820"/>
                  <a:pt x="1840714" y="675658"/>
                  <a:pt x="1854558" y="682580"/>
                </a:cubicBezTo>
                <a:cubicBezTo>
                  <a:pt x="1866701" y="688651"/>
                  <a:pt x="1880316" y="691166"/>
                  <a:pt x="1893195" y="695459"/>
                </a:cubicBezTo>
                <a:cubicBezTo>
                  <a:pt x="1971973" y="747979"/>
                  <a:pt x="1974874" y="762188"/>
                  <a:pt x="2125014" y="695459"/>
                </a:cubicBezTo>
                <a:cubicBezTo>
                  <a:pt x="2186293" y="668224"/>
                  <a:pt x="2227516" y="608957"/>
                  <a:pt x="2279561" y="566671"/>
                </a:cubicBezTo>
                <a:cubicBezTo>
                  <a:pt x="2296220" y="553136"/>
                  <a:pt x="2313216" y="539940"/>
                  <a:pt x="2331076" y="528034"/>
                </a:cubicBezTo>
                <a:cubicBezTo>
                  <a:pt x="2343955" y="519448"/>
                  <a:pt x="2358144" y="512559"/>
                  <a:pt x="2369713" y="502276"/>
                </a:cubicBezTo>
                <a:cubicBezTo>
                  <a:pt x="2396939" y="478075"/>
                  <a:pt x="2417845" y="446859"/>
                  <a:pt x="2446986" y="425003"/>
                </a:cubicBezTo>
                <a:cubicBezTo>
                  <a:pt x="2510885" y="377079"/>
                  <a:pt x="2480642" y="398273"/>
                  <a:pt x="2537138" y="360609"/>
                </a:cubicBezTo>
                <a:cubicBezTo>
                  <a:pt x="2545724" y="347730"/>
                  <a:pt x="2551247" y="332165"/>
                  <a:pt x="2562896" y="321972"/>
                </a:cubicBezTo>
                <a:cubicBezTo>
                  <a:pt x="2637276" y="256889"/>
                  <a:pt x="2624738" y="277534"/>
                  <a:pt x="2704564" y="257578"/>
                </a:cubicBezTo>
                <a:cubicBezTo>
                  <a:pt x="2717734" y="254286"/>
                  <a:pt x="2729809" y="246931"/>
                  <a:pt x="2743200" y="244699"/>
                </a:cubicBezTo>
                <a:cubicBezTo>
                  <a:pt x="2781545" y="238308"/>
                  <a:pt x="2820473" y="236113"/>
                  <a:pt x="2859110" y="231820"/>
                </a:cubicBezTo>
                <a:cubicBezTo>
                  <a:pt x="2906333" y="236113"/>
                  <a:pt x="2954621" y="233839"/>
                  <a:pt x="3000778" y="244699"/>
                </a:cubicBezTo>
                <a:cubicBezTo>
                  <a:pt x="3038953" y="253681"/>
                  <a:pt x="3098465" y="295314"/>
                  <a:pt x="3129566" y="321972"/>
                </a:cubicBezTo>
                <a:cubicBezTo>
                  <a:pt x="3143395" y="333825"/>
                  <a:pt x="3153048" y="350506"/>
                  <a:pt x="3168203" y="360609"/>
                </a:cubicBezTo>
                <a:cubicBezTo>
                  <a:pt x="3179499" y="368139"/>
                  <a:pt x="3193961" y="369194"/>
                  <a:pt x="3206840" y="373487"/>
                </a:cubicBezTo>
                <a:cubicBezTo>
                  <a:pt x="3215426" y="386366"/>
                  <a:pt x="3223600" y="399529"/>
                  <a:pt x="3232597" y="412124"/>
                </a:cubicBezTo>
                <a:cubicBezTo>
                  <a:pt x="3245073" y="429591"/>
                  <a:pt x="3260584" y="445003"/>
                  <a:pt x="3271234" y="463640"/>
                </a:cubicBezTo>
                <a:cubicBezTo>
                  <a:pt x="3277969" y="475427"/>
                  <a:pt x="3278765" y="489798"/>
                  <a:pt x="3284113" y="502276"/>
                </a:cubicBezTo>
                <a:cubicBezTo>
                  <a:pt x="3291676" y="519923"/>
                  <a:pt x="3299696" y="537511"/>
                  <a:pt x="3309871" y="553792"/>
                </a:cubicBezTo>
                <a:cubicBezTo>
                  <a:pt x="3321247" y="571994"/>
                  <a:pt x="3336031" y="587841"/>
                  <a:pt x="3348507" y="605307"/>
                </a:cubicBezTo>
                <a:cubicBezTo>
                  <a:pt x="3393332" y="668062"/>
                  <a:pt x="3352772" y="622452"/>
                  <a:pt x="3412902" y="682580"/>
                </a:cubicBezTo>
                <a:cubicBezTo>
                  <a:pt x="3417195" y="695459"/>
                  <a:pt x="3416182" y="711617"/>
                  <a:pt x="3425781" y="721217"/>
                </a:cubicBezTo>
                <a:cubicBezTo>
                  <a:pt x="3435380" y="730816"/>
                  <a:pt x="3452275" y="728025"/>
                  <a:pt x="3464417" y="734096"/>
                </a:cubicBezTo>
                <a:cubicBezTo>
                  <a:pt x="3478261" y="741018"/>
                  <a:pt x="3489210" y="752932"/>
                  <a:pt x="3503054" y="759854"/>
                </a:cubicBezTo>
                <a:cubicBezTo>
                  <a:pt x="3523645" y="770150"/>
                  <a:pt x="3573942" y="780107"/>
                  <a:pt x="3593206" y="785611"/>
                </a:cubicBezTo>
                <a:cubicBezTo>
                  <a:pt x="3646985" y="800976"/>
                  <a:pt x="3636976" y="807361"/>
                  <a:pt x="3709116" y="811369"/>
                </a:cubicBezTo>
                <a:cubicBezTo>
                  <a:pt x="3760552" y="814227"/>
                  <a:pt x="3812147" y="811369"/>
                  <a:pt x="3863662" y="811369"/>
                </a:cubicBezTo>
              </a:path>
            </a:pathLst>
          </a:cu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6" name="Freeform 5"/>
          <p:cNvSpPr/>
          <p:nvPr/>
        </p:nvSpPr>
        <p:spPr>
          <a:xfrm>
            <a:off x="3429000" y="714375"/>
            <a:ext cx="4143375" cy="1357313"/>
          </a:xfrm>
          <a:custGeom>
            <a:avLst/>
            <a:gdLst>
              <a:gd name="connsiteX0" fmla="*/ 0 w 3863662"/>
              <a:gd name="connsiteY0" fmla="*/ 579549 h 814227"/>
              <a:gd name="connsiteX1" fmla="*/ 77273 w 3863662"/>
              <a:gd name="connsiteY1" fmla="*/ 476518 h 814227"/>
              <a:gd name="connsiteX2" fmla="*/ 154547 w 3863662"/>
              <a:gd name="connsiteY2" fmla="*/ 399245 h 814227"/>
              <a:gd name="connsiteX3" fmla="*/ 180304 w 3863662"/>
              <a:gd name="connsiteY3" fmla="*/ 360609 h 814227"/>
              <a:gd name="connsiteX4" fmla="*/ 193183 w 3863662"/>
              <a:gd name="connsiteY4" fmla="*/ 321972 h 814227"/>
              <a:gd name="connsiteX5" fmla="*/ 231820 w 3863662"/>
              <a:gd name="connsiteY5" fmla="*/ 283335 h 814227"/>
              <a:gd name="connsiteX6" fmla="*/ 257578 w 3863662"/>
              <a:gd name="connsiteY6" fmla="*/ 244699 h 814227"/>
              <a:gd name="connsiteX7" fmla="*/ 296214 w 3863662"/>
              <a:gd name="connsiteY7" fmla="*/ 206062 h 814227"/>
              <a:gd name="connsiteX8" fmla="*/ 321972 w 3863662"/>
              <a:gd name="connsiteY8" fmla="*/ 167426 h 814227"/>
              <a:gd name="connsiteX9" fmla="*/ 399245 w 3863662"/>
              <a:gd name="connsiteY9" fmla="*/ 115910 h 814227"/>
              <a:gd name="connsiteX10" fmla="*/ 489397 w 3863662"/>
              <a:gd name="connsiteY10" fmla="*/ 51516 h 814227"/>
              <a:gd name="connsiteX11" fmla="*/ 540913 w 3863662"/>
              <a:gd name="connsiteY11" fmla="*/ 38637 h 814227"/>
              <a:gd name="connsiteX12" fmla="*/ 631065 w 3863662"/>
              <a:gd name="connsiteY12" fmla="*/ 0 h 814227"/>
              <a:gd name="connsiteX13" fmla="*/ 901521 w 3863662"/>
              <a:gd name="connsiteY13" fmla="*/ 12879 h 814227"/>
              <a:gd name="connsiteX14" fmla="*/ 953037 w 3863662"/>
              <a:gd name="connsiteY14" fmla="*/ 38637 h 814227"/>
              <a:gd name="connsiteX15" fmla="*/ 1017431 w 3863662"/>
              <a:gd name="connsiteY15" fmla="*/ 64395 h 814227"/>
              <a:gd name="connsiteX16" fmla="*/ 1120462 w 3863662"/>
              <a:gd name="connsiteY16" fmla="*/ 141668 h 814227"/>
              <a:gd name="connsiteX17" fmla="*/ 1210614 w 3863662"/>
              <a:gd name="connsiteY17" fmla="*/ 193183 h 814227"/>
              <a:gd name="connsiteX18" fmla="*/ 1287888 w 3863662"/>
              <a:gd name="connsiteY18" fmla="*/ 283335 h 814227"/>
              <a:gd name="connsiteX19" fmla="*/ 1326524 w 3863662"/>
              <a:gd name="connsiteY19" fmla="*/ 309093 h 814227"/>
              <a:gd name="connsiteX20" fmla="*/ 1390919 w 3863662"/>
              <a:gd name="connsiteY20" fmla="*/ 360609 h 814227"/>
              <a:gd name="connsiteX21" fmla="*/ 1455313 w 3863662"/>
              <a:gd name="connsiteY21" fmla="*/ 437882 h 814227"/>
              <a:gd name="connsiteX22" fmla="*/ 1532586 w 3863662"/>
              <a:gd name="connsiteY22" fmla="*/ 463640 h 814227"/>
              <a:gd name="connsiteX23" fmla="*/ 1609859 w 3863662"/>
              <a:gd name="connsiteY23" fmla="*/ 528034 h 814227"/>
              <a:gd name="connsiteX24" fmla="*/ 1648496 w 3863662"/>
              <a:gd name="connsiteY24" fmla="*/ 540913 h 814227"/>
              <a:gd name="connsiteX25" fmla="*/ 1725769 w 3863662"/>
              <a:gd name="connsiteY25" fmla="*/ 592428 h 814227"/>
              <a:gd name="connsiteX26" fmla="*/ 1815921 w 3863662"/>
              <a:gd name="connsiteY26" fmla="*/ 656823 h 814227"/>
              <a:gd name="connsiteX27" fmla="*/ 1854558 w 3863662"/>
              <a:gd name="connsiteY27" fmla="*/ 682580 h 814227"/>
              <a:gd name="connsiteX28" fmla="*/ 1893195 w 3863662"/>
              <a:gd name="connsiteY28" fmla="*/ 695459 h 814227"/>
              <a:gd name="connsiteX29" fmla="*/ 2125014 w 3863662"/>
              <a:gd name="connsiteY29" fmla="*/ 695459 h 814227"/>
              <a:gd name="connsiteX30" fmla="*/ 2279561 w 3863662"/>
              <a:gd name="connsiteY30" fmla="*/ 566671 h 814227"/>
              <a:gd name="connsiteX31" fmla="*/ 2331076 w 3863662"/>
              <a:gd name="connsiteY31" fmla="*/ 528034 h 814227"/>
              <a:gd name="connsiteX32" fmla="*/ 2369713 w 3863662"/>
              <a:gd name="connsiteY32" fmla="*/ 502276 h 814227"/>
              <a:gd name="connsiteX33" fmla="*/ 2446986 w 3863662"/>
              <a:gd name="connsiteY33" fmla="*/ 425003 h 814227"/>
              <a:gd name="connsiteX34" fmla="*/ 2537138 w 3863662"/>
              <a:gd name="connsiteY34" fmla="*/ 360609 h 814227"/>
              <a:gd name="connsiteX35" fmla="*/ 2562896 w 3863662"/>
              <a:gd name="connsiteY35" fmla="*/ 321972 h 814227"/>
              <a:gd name="connsiteX36" fmla="*/ 2704564 w 3863662"/>
              <a:gd name="connsiteY36" fmla="*/ 257578 h 814227"/>
              <a:gd name="connsiteX37" fmla="*/ 2743200 w 3863662"/>
              <a:gd name="connsiteY37" fmla="*/ 244699 h 814227"/>
              <a:gd name="connsiteX38" fmla="*/ 2859110 w 3863662"/>
              <a:gd name="connsiteY38" fmla="*/ 231820 h 814227"/>
              <a:gd name="connsiteX39" fmla="*/ 3000778 w 3863662"/>
              <a:gd name="connsiteY39" fmla="*/ 244699 h 814227"/>
              <a:gd name="connsiteX40" fmla="*/ 3129566 w 3863662"/>
              <a:gd name="connsiteY40" fmla="*/ 321972 h 814227"/>
              <a:gd name="connsiteX41" fmla="*/ 3168203 w 3863662"/>
              <a:gd name="connsiteY41" fmla="*/ 360609 h 814227"/>
              <a:gd name="connsiteX42" fmla="*/ 3206840 w 3863662"/>
              <a:gd name="connsiteY42" fmla="*/ 373487 h 814227"/>
              <a:gd name="connsiteX43" fmla="*/ 3232597 w 3863662"/>
              <a:gd name="connsiteY43" fmla="*/ 412124 h 814227"/>
              <a:gd name="connsiteX44" fmla="*/ 3271234 w 3863662"/>
              <a:gd name="connsiteY44" fmla="*/ 463640 h 814227"/>
              <a:gd name="connsiteX45" fmla="*/ 3284113 w 3863662"/>
              <a:gd name="connsiteY45" fmla="*/ 502276 h 814227"/>
              <a:gd name="connsiteX46" fmla="*/ 3309871 w 3863662"/>
              <a:gd name="connsiteY46" fmla="*/ 553792 h 814227"/>
              <a:gd name="connsiteX47" fmla="*/ 3348507 w 3863662"/>
              <a:gd name="connsiteY47" fmla="*/ 605307 h 814227"/>
              <a:gd name="connsiteX48" fmla="*/ 3412902 w 3863662"/>
              <a:gd name="connsiteY48" fmla="*/ 682580 h 814227"/>
              <a:gd name="connsiteX49" fmla="*/ 3425781 w 3863662"/>
              <a:gd name="connsiteY49" fmla="*/ 721217 h 814227"/>
              <a:gd name="connsiteX50" fmla="*/ 3464417 w 3863662"/>
              <a:gd name="connsiteY50" fmla="*/ 734096 h 814227"/>
              <a:gd name="connsiteX51" fmla="*/ 3503054 w 3863662"/>
              <a:gd name="connsiteY51" fmla="*/ 759854 h 814227"/>
              <a:gd name="connsiteX52" fmla="*/ 3593206 w 3863662"/>
              <a:gd name="connsiteY52" fmla="*/ 785611 h 814227"/>
              <a:gd name="connsiteX53" fmla="*/ 3709116 w 3863662"/>
              <a:gd name="connsiteY53" fmla="*/ 811369 h 814227"/>
              <a:gd name="connsiteX54" fmla="*/ 3863662 w 3863662"/>
              <a:gd name="connsiteY54" fmla="*/ 811369 h 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863662" h="814227">
                <a:moveTo>
                  <a:pt x="0" y="579549"/>
                </a:moveTo>
                <a:cubicBezTo>
                  <a:pt x="28083" y="537425"/>
                  <a:pt x="39039" y="518576"/>
                  <a:pt x="77273" y="476518"/>
                </a:cubicBezTo>
                <a:cubicBezTo>
                  <a:pt x="101776" y="449564"/>
                  <a:pt x="134341" y="429554"/>
                  <a:pt x="154547" y="399245"/>
                </a:cubicBezTo>
                <a:cubicBezTo>
                  <a:pt x="163133" y="386366"/>
                  <a:pt x="173382" y="374453"/>
                  <a:pt x="180304" y="360609"/>
                </a:cubicBezTo>
                <a:cubicBezTo>
                  <a:pt x="186375" y="348467"/>
                  <a:pt x="185653" y="333268"/>
                  <a:pt x="193183" y="321972"/>
                </a:cubicBezTo>
                <a:cubicBezTo>
                  <a:pt x="203286" y="306817"/>
                  <a:pt x="220160" y="297327"/>
                  <a:pt x="231820" y="283335"/>
                </a:cubicBezTo>
                <a:cubicBezTo>
                  <a:pt x="241729" y="271444"/>
                  <a:pt x="247669" y="256590"/>
                  <a:pt x="257578" y="244699"/>
                </a:cubicBezTo>
                <a:cubicBezTo>
                  <a:pt x="269238" y="230707"/>
                  <a:pt x="284554" y="220054"/>
                  <a:pt x="296214" y="206062"/>
                </a:cubicBezTo>
                <a:cubicBezTo>
                  <a:pt x="306123" y="194171"/>
                  <a:pt x="310323" y="177619"/>
                  <a:pt x="321972" y="167426"/>
                </a:cubicBezTo>
                <a:cubicBezTo>
                  <a:pt x="345270" y="147041"/>
                  <a:pt x="374479" y="134484"/>
                  <a:pt x="399245" y="115910"/>
                </a:cubicBezTo>
                <a:cubicBezTo>
                  <a:pt x="405110" y="111512"/>
                  <a:pt x="474749" y="57794"/>
                  <a:pt x="489397" y="51516"/>
                </a:cubicBezTo>
                <a:cubicBezTo>
                  <a:pt x="505666" y="44544"/>
                  <a:pt x="523894" y="43500"/>
                  <a:pt x="540913" y="38637"/>
                </a:cubicBezTo>
                <a:cubicBezTo>
                  <a:pt x="585131" y="26003"/>
                  <a:pt x="585273" y="22897"/>
                  <a:pt x="631065" y="0"/>
                </a:cubicBezTo>
                <a:cubicBezTo>
                  <a:pt x="721217" y="4293"/>
                  <a:pt x="811910" y="2126"/>
                  <a:pt x="901521" y="12879"/>
                </a:cubicBezTo>
                <a:cubicBezTo>
                  <a:pt x="920583" y="15166"/>
                  <a:pt x="935493" y="30840"/>
                  <a:pt x="953037" y="38637"/>
                </a:cubicBezTo>
                <a:cubicBezTo>
                  <a:pt x="974163" y="48026"/>
                  <a:pt x="997742" y="52279"/>
                  <a:pt x="1017431" y="64395"/>
                </a:cubicBezTo>
                <a:cubicBezTo>
                  <a:pt x="1053992" y="86894"/>
                  <a:pt x="1082065" y="122469"/>
                  <a:pt x="1120462" y="141668"/>
                </a:cubicBezTo>
                <a:cubicBezTo>
                  <a:pt x="1185822" y="174348"/>
                  <a:pt x="1156004" y="156776"/>
                  <a:pt x="1210614" y="193183"/>
                </a:cubicBezTo>
                <a:cubicBezTo>
                  <a:pt x="1239041" y="231086"/>
                  <a:pt x="1252009" y="253436"/>
                  <a:pt x="1287888" y="283335"/>
                </a:cubicBezTo>
                <a:cubicBezTo>
                  <a:pt x="1299779" y="293244"/>
                  <a:pt x="1313645" y="300507"/>
                  <a:pt x="1326524" y="309093"/>
                </a:cubicBezTo>
                <a:cubicBezTo>
                  <a:pt x="1400342" y="419821"/>
                  <a:pt x="1302051" y="289514"/>
                  <a:pt x="1390919" y="360609"/>
                </a:cubicBezTo>
                <a:cubicBezTo>
                  <a:pt x="1452865" y="410165"/>
                  <a:pt x="1375035" y="393283"/>
                  <a:pt x="1455313" y="437882"/>
                </a:cubicBezTo>
                <a:cubicBezTo>
                  <a:pt x="1479047" y="451068"/>
                  <a:pt x="1532586" y="463640"/>
                  <a:pt x="1532586" y="463640"/>
                </a:cubicBezTo>
                <a:cubicBezTo>
                  <a:pt x="1561067" y="492120"/>
                  <a:pt x="1574001" y="510105"/>
                  <a:pt x="1609859" y="528034"/>
                </a:cubicBezTo>
                <a:cubicBezTo>
                  <a:pt x="1622001" y="534105"/>
                  <a:pt x="1636629" y="534320"/>
                  <a:pt x="1648496" y="540913"/>
                </a:cubicBezTo>
                <a:cubicBezTo>
                  <a:pt x="1675557" y="555947"/>
                  <a:pt x="1700011" y="575256"/>
                  <a:pt x="1725769" y="592428"/>
                </a:cubicBezTo>
                <a:cubicBezTo>
                  <a:pt x="1816838" y="653141"/>
                  <a:pt x="1704080" y="576937"/>
                  <a:pt x="1815921" y="656823"/>
                </a:cubicBezTo>
                <a:cubicBezTo>
                  <a:pt x="1828516" y="665820"/>
                  <a:pt x="1840714" y="675658"/>
                  <a:pt x="1854558" y="682580"/>
                </a:cubicBezTo>
                <a:cubicBezTo>
                  <a:pt x="1866701" y="688651"/>
                  <a:pt x="1880316" y="691166"/>
                  <a:pt x="1893195" y="695459"/>
                </a:cubicBezTo>
                <a:cubicBezTo>
                  <a:pt x="1971973" y="747979"/>
                  <a:pt x="1974874" y="762188"/>
                  <a:pt x="2125014" y="695459"/>
                </a:cubicBezTo>
                <a:cubicBezTo>
                  <a:pt x="2186293" y="668224"/>
                  <a:pt x="2227516" y="608957"/>
                  <a:pt x="2279561" y="566671"/>
                </a:cubicBezTo>
                <a:cubicBezTo>
                  <a:pt x="2296220" y="553136"/>
                  <a:pt x="2313216" y="539940"/>
                  <a:pt x="2331076" y="528034"/>
                </a:cubicBezTo>
                <a:cubicBezTo>
                  <a:pt x="2343955" y="519448"/>
                  <a:pt x="2358144" y="512559"/>
                  <a:pt x="2369713" y="502276"/>
                </a:cubicBezTo>
                <a:cubicBezTo>
                  <a:pt x="2396939" y="478075"/>
                  <a:pt x="2417845" y="446859"/>
                  <a:pt x="2446986" y="425003"/>
                </a:cubicBezTo>
                <a:cubicBezTo>
                  <a:pt x="2510885" y="377079"/>
                  <a:pt x="2480642" y="398273"/>
                  <a:pt x="2537138" y="360609"/>
                </a:cubicBezTo>
                <a:cubicBezTo>
                  <a:pt x="2545724" y="347730"/>
                  <a:pt x="2551247" y="332165"/>
                  <a:pt x="2562896" y="321972"/>
                </a:cubicBezTo>
                <a:cubicBezTo>
                  <a:pt x="2637276" y="256889"/>
                  <a:pt x="2624738" y="277534"/>
                  <a:pt x="2704564" y="257578"/>
                </a:cubicBezTo>
                <a:cubicBezTo>
                  <a:pt x="2717734" y="254286"/>
                  <a:pt x="2729809" y="246931"/>
                  <a:pt x="2743200" y="244699"/>
                </a:cubicBezTo>
                <a:cubicBezTo>
                  <a:pt x="2781545" y="238308"/>
                  <a:pt x="2820473" y="236113"/>
                  <a:pt x="2859110" y="231820"/>
                </a:cubicBezTo>
                <a:cubicBezTo>
                  <a:pt x="2906333" y="236113"/>
                  <a:pt x="2954621" y="233839"/>
                  <a:pt x="3000778" y="244699"/>
                </a:cubicBezTo>
                <a:cubicBezTo>
                  <a:pt x="3038953" y="253681"/>
                  <a:pt x="3098465" y="295314"/>
                  <a:pt x="3129566" y="321972"/>
                </a:cubicBezTo>
                <a:cubicBezTo>
                  <a:pt x="3143395" y="333825"/>
                  <a:pt x="3153048" y="350506"/>
                  <a:pt x="3168203" y="360609"/>
                </a:cubicBezTo>
                <a:cubicBezTo>
                  <a:pt x="3179499" y="368139"/>
                  <a:pt x="3193961" y="369194"/>
                  <a:pt x="3206840" y="373487"/>
                </a:cubicBezTo>
                <a:cubicBezTo>
                  <a:pt x="3215426" y="386366"/>
                  <a:pt x="3223600" y="399529"/>
                  <a:pt x="3232597" y="412124"/>
                </a:cubicBezTo>
                <a:cubicBezTo>
                  <a:pt x="3245073" y="429591"/>
                  <a:pt x="3260584" y="445003"/>
                  <a:pt x="3271234" y="463640"/>
                </a:cubicBezTo>
                <a:cubicBezTo>
                  <a:pt x="3277969" y="475427"/>
                  <a:pt x="3278765" y="489798"/>
                  <a:pt x="3284113" y="502276"/>
                </a:cubicBezTo>
                <a:cubicBezTo>
                  <a:pt x="3291676" y="519923"/>
                  <a:pt x="3299696" y="537511"/>
                  <a:pt x="3309871" y="553792"/>
                </a:cubicBezTo>
                <a:cubicBezTo>
                  <a:pt x="3321247" y="571994"/>
                  <a:pt x="3336031" y="587841"/>
                  <a:pt x="3348507" y="605307"/>
                </a:cubicBezTo>
                <a:cubicBezTo>
                  <a:pt x="3393332" y="668062"/>
                  <a:pt x="3352772" y="622452"/>
                  <a:pt x="3412902" y="682580"/>
                </a:cubicBezTo>
                <a:cubicBezTo>
                  <a:pt x="3417195" y="695459"/>
                  <a:pt x="3416182" y="711617"/>
                  <a:pt x="3425781" y="721217"/>
                </a:cubicBezTo>
                <a:cubicBezTo>
                  <a:pt x="3435380" y="730816"/>
                  <a:pt x="3452275" y="728025"/>
                  <a:pt x="3464417" y="734096"/>
                </a:cubicBezTo>
                <a:cubicBezTo>
                  <a:pt x="3478261" y="741018"/>
                  <a:pt x="3489210" y="752932"/>
                  <a:pt x="3503054" y="759854"/>
                </a:cubicBezTo>
                <a:cubicBezTo>
                  <a:pt x="3523645" y="770150"/>
                  <a:pt x="3573942" y="780107"/>
                  <a:pt x="3593206" y="785611"/>
                </a:cubicBezTo>
                <a:cubicBezTo>
                  <a:pt x="3646985" y="800976"/>
                  <a:pt x="3636976" y="807361"/>
                  <a:pt x="3709116" y="811369"/>
                </a:cubicBezTo>
                <a:cubicBezTo>
                  <a:pt x="3760552" y="814227"/>
                  <a:pt x="3812147" y="811369"/>
                  <a:pt x="3863662" y="811369"/>
                </a:cubicBezTo>
              </a:path>
            </a:pathLst>
          </a:cu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7" name="Freeform 6"/>
          <p:cNvSpPr/>
          <p:nvPr/>
        </p:nvSpPr>
        <p:spPr>
          <a:xfrm>
            <a:off x="0" y="695325"/>
            <a:ext cx="3500438" cy="876300"/>
          </a:xfrm>
          <a:custGeom>
            <a:avLst/>
            <a:gdLst>
              <a:gd name="connsiteX0" fmla="*/ 0 w 3863662"/>
              <a:gd name="connsiteY0" fmla="*/ 579549 h 814227"/>
              <a:gd name="connsiteX1" fmla="*/ 77273 w 3863662"/>
              <a:gd name="connsiteY1" fmla="*/ 476518 h 814227"/>
              <a:gd name="connsiteX2" fmla="*/ 154547 w 3863662"/>
              <a:gd name="connsiteY2" fmla="*/ 399245 h 814227"/>
              <a:gd name="connsiteX3" fmla="*/ 180304 w 3863662"/>
              <a:gd name="connsiteY3" fmla="*/ 360609 h 814227"/>
              <a:gd name="connsiteX4" fmla="*/ 193183 w 3863662"/>
              <a:gd name="connsiteY4" fmla="*/ 321972 h 814227"/>
              <a:gd name="connsiteX5" fmla="*/ 231820 w 3863662"/>
              <a:gd name="connsiteY5" fmla="*/ 283335 h 814227"/>
              <a:gd name="connsiteX6" fmla="*/ 257578 w 3863662"/>
              <a:gd name="connsiteY6" fmla="*/ 244699 h 814227"/>
              <a:gd name="connsiteX7" fmla="*/ 296214 w 3863662"/>
              <a:gd name="connsiteY7" fmla="*/ 206062 h 814227"/>
              <a:gd name="connsiteX8" fmla="*/ 321972 w 3863662"/>
              <a:gd name="connsiteY8" fmla="*/ 167426 h 814227"/>
              <a:gd name="connsiteX9" fmla="*/ 399245 w 3863662"/>
              <a:gd name="connsiteY9" fmla="*/ 115910 h 814227"/>
              <a:gd name="connsiteX10" fmla="*/ 489397 w 3863662"/>
              <a:gd name="connsiteY10" fmla="*/ 51516 h 814227"/>
              <a:gd name="connsiteX11" fmla="*/ 540913 w 3863662"/>
              <a:gd name="connsiteY11" fmla="*/ 38637 h 814227"/>
              <a:gd name="connsiteX12" fmla="*/ 631065 w 3863662"/>
              <a:gd name="connsiteY12" fmla="*/ 0 h 814227"/>
              <a:gd name="connsiteX13" fmla="*/ 901521 w 3863662"/>
              <a:gd name="connsiteY13" fmla="*/ 12879 h 814227"/>
              <a:gd name="connsiteX14" fmla="*/ 953037 w 3863662"/>
              <a:gd name="connsiteY14" fmla="*/ 38637 h 814227"/>
              <a:gd name="connsiteX15" fmla="*/ 1017431 w 3863662"/>
              <a:gd name="connsiteY15" fmla="*/ 64395 h 814227"/>
              <a:gd name="connsiteX16" fmla="*/ 1120462 w 3863662"/>
              <a:gd name="connsiteY16" fmla="*/ 141668 h 814227"/>
              <a:gd name="connsiteX17" fmla="*/ 1210614 w 3863662"/>
              <a:gd name="connsiteY17" fmla="*/ 193183 h 814227"/>
              <a:gd name="connsiteX18" fmla="*/ 1287888 w 3863662"/>
              <a:gd name="connsiteY18" fmla="*/ 283335 h 814227"/>
              <a:gd name="connsiteX19" fmla="*/ 1326524 w 3863662"/>
              <a:gd name="connsiteY19" fmla="*/ 309093 h 814227"/>
              <a:gd name="connsiteX20" fmla="*/ 1390919 w 3863662"/>
              <a:gd name="connsiteY20" fmla="*/ 360609 h 814227"/>
              <a:gd name="connsiteX21" fmla="*/ 1455313 w 3863662"/>
              <a:gd name="connsiteY21" fmla="*/ 437882 h 814227"/>
              <a:gd name="connsiteX22" fmla="*/ 1532586 w 3863662"/>
              <a:gd name="connsiteY22" fmla="*/ 463640 h 814227"/>
              <a:gd name="connsiteX23" fmla="*/ 1609859 w 3863662"/>
              <a:gd name="connsiteY23" fmla="*/ 528034 h 814227"/>
              <a:gd name="connsiteX24" fmla="*/ 1648496 w 3863662"/>
              <a:gd name="connsiteY24" fmla="*/ 540913 h 814227"/>
              <a:gd name="connsiteX25" fmla="*/ 1725769 w 3863662"/>
              <a:gd name="connsiteY25" fmla="*/ 592428 h 814227"/>
              <a:gd name="connsiteX26" fmla="*/ 1815921 w 3863662"/>
              <a:gd name="connsiteY26" fmla="*/ 656823 h 814227"/>
              <a:gd name="connsiteX27" fmla="*/ 1854558 w 3863662"/>
              <a:gd name="connsiteY27" fmla="*/ 682580 h 814227"/>
              <a:gd name="connsiteX28" fmla="*/ 1893195 w 3863662"/>
              <a:gd name="connsiteY28" fmla="*/ 695459 h 814227"/>
              <a:gd name="connsiteX29" fmla="*/ 2125014 w 3863662"/>
              <a:gd name="connsiteY29" fmla="*/ 695459 h 814227"/>
              <a:gd name="connsiteX30" fmla="*/ 2279561 w 3863662"/>
              <a:gd name="connsiteY30" fmla="*/ 566671 h 814227"/>
              <a:gd name="connsiteX31" fmla="*/ 2331076 w 3863662"/>
              <a:gd name="connsiteY31" fmla="*/ 528034 h 814227"/>
              <a:gd name="connsiteX32" fmla="*/ 2369713 w 3863662"/>
              <a:gd name="connsiteY32" fmla="*/ 502276 h 814227"/>
              <a:gd name="connsiteX33" fmla="*/ 2446986 w 3863662"/>
              <a:gd name="connsiteY33" fmla="*/ 425003 h 814227"/>
              <a:gd name="connsiteX34" fmla="*/ 2537138 w 3863662"/>
              <a:gd name="connsiteY34" fmla="*/ 360609 h 814227"/>
              <a:gd name="connsiteX35" fmla="*/ 2562896 w 3863662"/>
              <a:gd name="connsiteY35" fmla="*/ 321972 h 814227"/>
              <a:gd name="connsiteX36" fmla="*/ 2704564 w 3863662"/>
              <a:gd name="connsiteY36" fmla="*/ 257578 h 814227"/>
              <a:gd name="connsiteX37" fmla="*/ 2743200 w 3863662"/>
              <a:gd name="connsiteY37" fmla="*/ 244699 h 814227"/>
              <a:gd name="connsiteX38" fmla="*/ 2859110 w 3863662"/>
              <a:gd name="connsiteY38" fmla="*/ 231820 h 814227"/>
              <a:gd name="connsiteX39" fmla="*/ 3000778 w 3863662"/>
              <a:gd name="connsiteY39" fmla="*/ 244699 h 814227"/>
              <a:gd name="connsiteX40" fmla="*/ 3129566 w 3863662"/>
              <a:gd name="connsiteY40" fmla="*/ 321972 h 814227"/>
              <a:gd name="connsiteX41" fmla="*/ 3168203 w 3863662"/>
              <a:gd name="connsiteY41" fmla="*/ 360609 h 814227"/>
              <a:gd name="connsiteX42" fmla="*/ 3206840 w 3863662"/>
              <a:gd name="connsiteY42" fmla="*/ 373487 h 814227"/>
              <a:gd name="connsiteX43" fmla="*/ 3232597 w 3863662"/>
              <a:gd name="connsiteY43" fmla="*/ 412124 h 814227"/>
              <a:gd name="connsiteX44" fmla="*/ 3271234 w 3863662"/>
              <a:gd name="connsiteY44" fmla="*/ 463640 h 814227"/>
              <a:gd name="connsiteX45" fmla="*/ 3284113 w 3863662"/>
              <a:gd name="connsiteY45" fmla="*/ 502276 h 814227"/>
              <a:gd name="connsiteX46" fmla="*/ 3309871 w 3863662"/>
              <a:gd name="connsiteY46" fmla="*/ 553792 h 814227"/>
              <a:gd name="connsiteX47" fmla="*/ 3348507 w 3863662"/>
              <a:gd name="connsiteY47" fmla="*/ 605307 h 814227"/>
              <a:gd name="connsiteX48" fmla="*/ 3412902 w 3863662"/>
              <a:gd name="connsiteY48" fmla="*/ 682580 h 814227"/>
              <a:gd name="connsiteX49" fmla="*/ 3425781 w 3863662"/>
              <a:gd name="connsiteY49" fmla="*/ 721217 h 814227"/>
              <a:gd name="connsiteX50" fmla="*/ 3464417 w 3863662"/>
              <a:gd name="connsiteY50" fmla="*/ 734096 h 814227"/>
              <a:gd name="connsiteX51" fmla="*/ 3503054 w 3863662"/>
              <a:gd name="connsiteY51" fmla="*/ 759854 h 814227"/>
              <a:gd name="connsiteX52" fmla="*/ 3593206 w 3863662"/>
              <a:gd name="connsiteY52" fmla="*/ 785611 h 814227"/>
              <a:gd name="connsiteX53" fmla="*/ 3709116 w 3863662"/>
              <a:gd name="connsiteY53" fmla="*/ 811369 h 814227"/>
              <a:gd name="connsiteX54" fmla="*/ 3863662 w 3863662"/>
              <a:gd name="connsiteY54" fmla="*/ 811369 h 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863662" h="814227">
                <a:moveTo>
                  <a:pt x="0" y="579549"/>
                </a:moveTo>
                <a:cubicBezTo>
                  <a:pt x="28083" y="537425"/>
                  <a:pt x="39039" y="518576"/>
                  <a:pt x="77273" y="476518"/>
                </a:cubicBezTo>
                <a:cubicBezTo>
                  <a:pt x="101776" y="449564"/>
                  <a:pt x="134341" y="429554"/>
                  <a:pt x="154547" y="399245"/>
                </a:cubicBezTo>
                <a:cubicBezTo>
                  <a:pt x="163133" y="386366"/>
                  <a:pt x="173382" y="374453"/>
                  <a:pt x="180304" y="360609"/>
                </a:cubicBezTo>
                <a:cubicBezTo>
                  <a:pt x="186375" y="348467"/>
                  <a:pt x="185653" y="333268"/>
                  <a:pt x="193183" y="321972"/>
                </a:cubicBezTo>
                <a:cubicBezTo>
                  <a:pt x="203286" y="306817"/>
                  <a:pt x="220160" y="297327"/>
                  <a:pt x="231820" y="283335"/>
                </a:cubicBezTo>
                <a:cubicBezTo>
                  <a:pt x="241729" y="271444"/>
                  <a:pt x="247669" y="256590"/>
                  <a:pt x="257578" y="244699"/>
                </a:cubicBezTo>
                <a:cubicBezTo>
                  <a:pt x="269238" y="230707"/>
                  <a:pt x="284554" y="220054"/>
                  <a:pt x="296214" y="206062"/>
                </a:cubicBezTo>
                <a:cubicBezTo>
                  <a:pt x="306123" y="194171"/>
                  <a:pt x="310323" y="177619"/>
                  <a:pt x="321972" y="167426"/>
                </a:cubicBezTo>
                <a:cubicBezTo>
                  <a:pt x="345270" y="147041"/>
                  <a:pt x="374479" y="134484"/>
                  <a:pt x="399245" y="115910"/>
                </a:cubicBezTo>
                <a:cubicBezTo>
                  <a:pt x="405110" y="111512"/>
                  <a:pt x="474749" y="57794"/>
                  <a:pt x="489397" y="51516"/>
                </a:cubicBezTo>
                <a:cubicBezTo>
                  <a:pt x="505666" y="44544"/>
                  <a:pt x="523894" y="43500"/>
                  <a:pt x="540913" y="38637"/>
                </a:cubicBezTo>
                <a:cubicBezTo>
                  <a:pt x="585131" y="26003"/>
                  <a:pt x="585273" y="22897"/>
                  <a:pt x="631065" y="0"/>
                </a:cubicBezTo>
                <a:cubicBezTo>
                  <a:pt x="721217" y="4293"/>
                  <a:pt x="811910" y="2126"/>
                  <a:pt x="901521" y="12879"/>
                </a:cubicBezTo>
                <a:cubicBezTo>
                  <a:pt x="920583" y="15166"/>
                  <a:pt x="935493" y="30840"/>
                  <a:pt x="953037" y="38637"/>
                </a:cubicBezTo>
                <a:cubicBezTo>
                  <a:pt x="974163" y="48026"/>
                  <a:pt x="997742" y="52279"/>
                  <a:pt x="1017431" y="64395"/>
                </a:cubicBezTo>
                <a:cubicBezTo>
                  <a:pt x="1053992" y="86894"/>
                  <a:pt x="1082065" y="122469"/>
                  <a:pt x="1120462" y="141668"/>
                </a:cubicBezTo>
                <a:cubicBezTo>
                  <a:pt x="1185822" y="174348"/>
                  <a:pt x="1156004" y="156776"/>
                  <a:pt x="1210614" y="193183"/>
                </a:cubicBezTo>
                <a:cubicBezTo>
                  <a:pt x="1239041" y="231086"/>
                  <a:pt x="1252009" y="253436"/>
                  <a:pt x="1287888" y="283335"/>
                </a:cubicBezTo>
                <a:cubicBezTo>
                  <a:pt x="1299779" y="293244"/>
                  <a:pt x="1313645" y="300507"/>
                  <a:pt x="1326524" y="309093"/>
                </a:cubicBezTo>
                <a:cubicBezTo>
                  <a:pt x="1400342" y="419821"/>
                  <a:pt x="1302051" y="289514"/>
                  <a:pt x="1390919" y="360609"/>
                </a:cubicBezTo>
                <a:cubicBezTo>
                  <a:pt x="1452865" y="410165"/>
                  <a:pt x="1375035" y="393283"/>
                  <a:pt x="1455313" y="437882"/>
                </a:cubicBezTo>
                <a:cubicBezTo>
                  <a:pt x="1479047" y="451068"/>
                  <a:pt x="1532586" y="463640"/>
                  <a:pt x="1532586" y="463640"/>
                </a:cubicBezTo>
                <a:cubicBezTo>
                  <a:pt x="1561067" y="492120"/>
                  <a:pt x="1574001" y="510105"/>
                  <a:pt x="1609859" y="528034"/>
                </a:cubicBezTo>
                <a:cubicBezTo>
                  <a:pt x="1622001" y="534105"/>
                  <a:pt x="1636629" y="534320"/>
                  <a:pt x="1648496" y="540913"/>
                </a:cubicBezTo>
                <a:cubicBezTo>
                  <a:pt x="1675557" y="555947"/>
                  <a:pt x="1700011" y="575256"/>
                  <a:pt x="1725769" y="592428"/>
                </a:cubicBezTo>
                <a:cubicBezTo>
                  <a:pt x="1816838" y="653141"/>
                  <a:pt x="1704080" y="576937"/>
                  <a:pt x="1815921" y="656823"/>
                </a:cubicBezTo>
                <a:cubicBezTo>
                  <a:pt x="1828516" y="665820"/>
                  <a:pt x="1840714" y="675658"/>
                  <a:pt x="1854558" y="682580"/>
                </a:cubicBezTo>
                <a:cubicBezTo>
                  <a:pt x="1866701" y="688651"/>
                  <a:pt x="1880316" y="691166"/>
                  <a:pt x="1893195" y="695459"/>
                </a:cubicBezTo>
                <a:cubicBezTo>
                  <a:pt x="1971973" y="747979"/>
                  <a:pt x="1974874" y="762188"/>
                  <a:pt x="2125014" y="695459"/>
                </a:cubicBezTo>
                <a:cubicBezTo>
                  <a:pt x="2186293" y="668224"/>
                  <a:pt x="2227516" y="608957"/>
                  <a:pt x="2279561" y="566671"/>
                </a:cubicBezTo>
                <a:cubicBezTo>
                  <a:pt x="2296220" y="553136"/>
                  <a:pt x="2313216" y="539940"/>
                  <a:pt x="2331076" y="528034"/>
                </a:cubicBezTo>
                <a:cubicBezTo>
                  <a:pt x="2343955" y="519448"/>
                  <a:pt x="2358144" y="512559"/>
                  <a:pt x="2369713" y="502276"/>
                </a:cubicBezTo>
                <a:cubicBezTo>
                  <a:pt x="2396939" y="478075"/>
                  <a:pt x="2417845" y="446859"/>
                  <a:pt x="2446986" y="425003"/>
                </a:cubicBezTo>
                <a:cubicBezTo>
                  <a:pt x="2510885" y="377079"/>
                  <a:pt x="2480642" y="398273"/>
                  <a:pt x="2537138" y="360609"/>
                </a:cubicBezTo>
                <a:cubicBezTo>
                  <a:pt x="2545724" y="347730"/>
                  <a:pt x="2551247" y="332165"/>
                  <a:pt x="2562896" y="321972"/>
                </a:cubicBezTo>
                <a:cubicBezTo>
                  <a:pt x="2637276" y="256889"/>
                  <a:pt x="2624738" y="277534"/>
                  <a:pt x="2704564" y="257578"/>
                </a:cubicBezTo>
                <a:cubicBezTo>
                  <a:pt x="2717734" y="254286"/>
                  <a:pt x="2729809" y="246931"/>
                  <a:pt x="2743200" y="244699"/>
                </a:cubicBezTo>
                <a:cubicBezTo>
                  <a:pt x="2781545" y="238308"/>
                  <a:pt x="2820473" y="236113"/>
                  <a:pt x="2859110" y="231820"/>
                </a:cubicBezTo>
                <a:cubicBezTo>
                  <a:pt x="2906333" y="236113"/>
                  <a:pt x="2954621" y="233839"/>
                  <a:pt x="3000778" y="244699"/>
                </a:cubicBezTo>
                <a:cubicBezTo>
                  <a:pt x="3038953" y="253681"/>
                  <a:pt x="3098465" y="295314"/>
                  <a:pt x="3129566" y="321972"/>
                </a:cubicBezTo>
                <a:cubicBezTo>
                  <a:pt x="3143395" y="333825"/>
                  <a:pt x="3153048" y="350506"/>
                  <a:pt x="3168203" y="360609"/>
                </a:cubicBezTo>
                <a:cubicBezTo>
                  <a:pt x="3179499" y="368139"/>
                  <a:pt x="3193961" y="369194"/>
                  <a:pt x="3206840" y="373487"/>
                </a:cubicBezTo>
                <a:cubicBezTo>
                  <a:pt x="3215426" y="386366"/>
                  <a:pt x="3223600" y="399529"/>
                  <a:pt x="3232597" y="412124"/>
                </a:cubicBezTo>
                <a:cubicBezTo>
                  <a:pt x="3245073" y="429591"/>
                  <a:pt x="3260584" y="445003"/>
                  <a:pt x="3271234" y="463640"/>
                </a:cubicBezTo>
                <a:cubicBezTo>
                  <a:pt x="3277969" y="475427"/>
                  <a:pt x="3278765" y="489798"/>
                  <a:pt x="3284113" y="502276"/>
                </a:cubicBezTo>
                <a:cubicBezTo>
                  <a:pt x="3291676" y="519923"/>
                  <a:pt x="3299696" y="537511"/>
                  <a:pt x="3309871" y="553792"/>
                </a:cubicBezTo>
                <a:cubicBezTo>
                  <a:pt x="3321247" y="571994"/>
                  <a:pt x="3336031" y="587841"/>
                  <a:pt x="3348507" y="605307"/>
                </a:cubicBezTo>
                <a:cubicBezTo>
                  <a:pt x="3393332" y="668062"/>
                  <a:pt x="3352772" y="622452"/>
                  <a:pt x="3412902" y="682580"/>
                </a:cubicBezTo>
                <a:cubicBezTo>
                  <a:pt x="3417195" y="695459"/>
                  <a:pt x="3416182" y="711617"/>
                  <a:pt x="3425781" y="721217"/>
                </a:cubicBezTo>
                <a:cubicBezTo>
                  <a:pt x="3435380" y="730816"/>
                  <a:pt x="3452275" y="728025"/>
                  <a:pt x="3464417" y="734096"/>
                </a:cubicBezTo>
                <a:cubicBezTo>
                  <a:pt x="3478261" y="741018"/>
                  <a:pt x="3489210" y="752932"/>
                  <a:pt x="3503054" y="759854"/>
                </a:cubicBezTo>
                <a:cubicBezTo>
                  <a:pt x="3523645" y="770150"/>
                  <a:pt x="3573942" y="780107"/>
                  <a:pt x="3593206" y="785611"/>
                </a:cubicBezTo>
                <a:cubicBezTo>
                  <a:pt x="3646985" y="800976"/>
                  <a:pt x="3636976" y="807361"/>
                  <a:pt x="3709116" y="811369"/>
                </a:cubicBezTo>
                <a:cubicBezTo>
                  <a:pt x="3760552" y="814227"/>
                  <a:pt x="3812147" y="811369"/>
                  <a:pt x="3863662" y="811369"/>
                </a:cubicBezTo>
              </a:path>
            </a:pathLst>
          </a:cu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pic>
        <p:nvPicPr>
          <p:cNvPr id="16392" name="Picture 2" descr="C:\Users\PaulaOwens\AppData\Local\Microsoft\Windows\Temporary Internet Files\Content.IE5\BYCBDANH\MC9003303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4563" y="5392738"/>
            <a:ext cx="1811337"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3" descr="C:\Users\PaulaOwens\AppData\Local\Microsoft\Windows\Temporary Internet Files\Content.IE5\BYCBDANH\MC9003303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813" y="5392738"/>
            <a:ext cx="1811337"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9"/>
          <p:cNvSpPr/>
          <p:nvPr/>
        </p:nvSpPr>
        <p:spPr>
          <a:xfrm>
            <a:off x="3889375" y="3619500"/>
            <a:ext cx="1689100" cy="334963"/>
          </a:xfrm>
          <a:custGeom>
            <a:avLst/>
            <a:gdLst>
              <a:gd name="connsiteX0" fmla="*/ 0 w 1689610"/>
              <a:gd name="connsiteY0" fmla="*/ 0 h 334851"/>
              <a:gd name="connsiteX1" fmla="*/ 51515 w 1689610"/>
              <a:gd name="connsiteY1" fmla="*/ 51516 h 334851"/>
              <a:gd name="connsiteX2" fmla="*/ 115910 w 1689610"/>
              <a:gd name="connsiteY2" fmla="*/ 103031 h 334851"/>
              <a:gd name="connsiteX3" fmla="*/ 218941 w 1689610"/>
              <a:gd name="connsiteY3" fmla="*/ 193183 h 334851"/>
              <a:gd name="connsiteX4" fmla="*/ 360608 w 1689610"/>
              <a:gd name="connsiteY4" fmla="*/ 231820 h 334851"/>
              <a:gd name="connsiteX5" fmla="*/ 631065 w 1689610"/>
              <a:gd name="connsiteY5" fmla="*/ 218941 h 334851"/>
              <a:gd name="connsiteX6" fmla="*/ 669701 w 1689610"/>
              <a:gd name="connsiteY6" fmla="*/ 206062 h 334851"/>
              <a:gd name="connsiteX7" fmla="*/ 759853 w 1689610"/>
              <a:gd name="connsiteY7" fmla="*/ 180305 h 334851"/>
              <a:gd name="connsiteX8" fmla="*/ 1339403 w 1689610"/>
              <a:gd name="connsiteY8" fmla="*/ 193183 h 334851"/>
              <a:gd name="connsiteX9" fmla="*/ 1455312 w 1689610"/>
              <a:gd name="connsiteY9" fmla="*/ 231820 h 334851"/>
              <a:gd name="connsiteX10" fmla="*/ 1493949 w 1689610"/>
              <a:gd name="connsiteY10" fmla="*/ 244699 h 334851"/>
              <a:gd name="connsiteX11" fmla="*/ 1584101 w 1689610"/>
              <a:gd name="connsiteY11" fmla="*/ 270457 h 334851"/>
              <a:gd name="connsiteX12" fmla="*/ 1622738 w 1689610"/>
              <a:gd name="connsiteY12" fmla="*/ 296214 h 334851"/>
              <a:gd name="connsiteX13" fmla="*/ 1687132 w 1689610"/>
              <a:gd name="connsiteY13" fmla="*/ 334851 h 33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9610" h="334851">
                <a:moveTo>
                  <a:pt x="0" y="0"/>
                </a:moveTo>
                <a:cubicBezTo>
                  <a:pt x="17172" y="17172"/>
                  <a:pt x="33364" y="35382"/>
                  <a:pt x="51515" y="51516"/>
                </a:cubicBezTo>
                <a:cubicBezTo>
                  <a:pt x="72060" y="69778"/>
                  <a:pt x="96473" y="83594"/>
                  <a:pt x="115910" y="103031"/>
                </a:cubicBezTo>
                <a:cubicBezTo>
                  <a:pt x="168502" y="155623"/>
                  <a:pt x="109462" y="156689"/>
                  <a:pt x="218941" y="193183"/>
                </a:cubicBezTo>
                <a:cubicBezTo>
                  <a:pt x="316980" y="225863"/>
                  <a:pt x="269590" y="213616"/>
                  <a:pt x="360608" y="231820"/>
                </a:cubicBezTo>
                <a:cubicBezTo>
                  <a:pt x="450760" y="227527"/>
                  <a:pt x="541122" y="226436"/>
                  <a:pt x="631065" y="218941"/>
                </a:cubicBezTo>
                <a:cubicBezTo>
                  <a:pt x="644593" y="217814"/>
                  <a:pt x="656648" y="209791"/>
                  <a:pt x="669701" y="206062"/>
                </a:cubicBezTo>
                <a:cubicBezTo>
                  <a:pt x="782926" y="173712"/>
                  <a:pt x="667198" y="211188"/>
                  <a:pt x="759853" y="180305"/>
                </a:cubicBezTo>
                <a:cubicBezTo>
                  <a:pt x="953036" y="184598"/>
                  <a:pt x="1146505" y="181836"/>
                  <a:pt x="1339403" y="193183"/>
                </a:cubicBezTo>
                <a:cubicBezTo>
                  <a:pt x="1339405" y="193183"/>
                  <a:pt x="1435993" y="225380"/>
                  <a:pt x="1455312" y="231820"/>
                </a:cubicBezTo>
                <a:cubicBezTo>
                  <a:pt x="1468191" y="236113"/>
                  <a:pt x="1480779" y="241406"/>
                  <a:pt x="1493949" y="244699"/>
                </a:cubicBezTo>
                <a:cubicBezTo>
                  <a:pt x="1510457" y="248826"/>
                  <a:pt x="1565623" y="261218"/>
                  <a:pt x="1584101" y="270457"/>
                </a:cubicBezTo>
                <a:cubicBezTo>
                  <a:pt x="1597945" y="277379"/>
                  <a:pt x="1608894" y="289292"/>
                  <a:pt x="1622738" y="296214"/>
                </a:cubicBezTo>
                <a:cubicBezTo>
                  <a:pt x="1689610" y="329650"/>
                  <a:pt x="1636823" y="284542"/>
                  <a:pt x="1687132" y="334851"/>
                </a:cubicBezTo>
              </a:path>
            </a:pathLst>
          </a:custGeom>
          <a:solidFill>
            <a:schemeClr val="accent1"/>
          </a:solidFill>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pic>
        <p:nvPicPr>
          <p:cNvPr id="16395" name="Picture 4" descr="C:\Users\PaulaOwens\AppData\Local\Microsoft\Windows\Temporary Internet Files\Content.IE5\BYCBDANH\MC9003303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92738"/>
            <a:ext cx="1811338"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11"/>
          <p:cNvSpPr/>
          <p:nvPr/>
        </p:nvSpPr>
        <p:spPr>
          <a:xfrm>
            <a:off x="2200275" y="2327275"/>
            <a:ext cx="2938463" cy="4498975"/>
          </a:xfrm>
          <a:custGeom>
            <a:avLst/>
            <a:gdLst>
              <a:gd name="connsiteX0" fmla="*/ 1792419 w 2938638"/>
              <a:gd name="connsiteY0" fmla="*/ 4498636 h 4498636"/>
              <a:gd name="connsiteX1" fmla="*/ 1818176 w 2938638"/>
              <a:gd name="connsiteY1" fmla="*/ 4459999 h 4498636"/>
              <a:gd name="connsiteX2" fmla="*/ 1946965 w 2938638"/>
              <a:gd name="connsiteY2" fmla="*/ 4382726 h 4498636"/>
              <a:gd name="connsiteX3" fmla="*/ 2024238 w 2938638"/>
              <a:gd name="connsiteY3" fmla="*/ 4279695 h 4498636"/>
              <a:gd name="connsiteX4" fmla="*/ 2062875 w 2938638"/>
              <a:gd name="connsiteY4" fmla="*/ 4228179 h 4498636"/>
              <a:gd name="connsiteX5" fmla="*/ 2114391 w 2938638"/>
              <a:gd name="connsiteY5" fmla="*/ 4138027 h 4498636"/>
              <a:gd name="connsiteX6" fmla="*/ 2140148 w 2938638"/>
              <a:gd name="connsiteY6" fmla="*/ 4086512 h 4498636"/>
              <a:gd name="connsiteX7" fmla="*/ 2165906 w 2938638"/>
              <a:gd name="connsiteY7" fmla="*/ 4009239 h 4498636"/>
              <a:gd name="connsiteX8" fmla="*/ 2204543 w 2938638"/>
              <a:gd name="connsiteY8" fmla="*/ 3931965 h 4498636"/>
              <a:gd name="connsiteX9" fmla="*/ 2191664 w 2938638"/>
              <a:gd name="connsiteY9" fmla="*/ 3571357 h 4498636"/>
              <a:gd name="connsiteX10" fmla="*/ 2165906 w 2938638"/>
              <a:gd name="connsiteY10" fmla="*/ 3468326 h 4498636"/>
              <a:gd name="connsiteX11" fmla="*/ 2153027 w 2938638"/>
              <a:gd name="connsiteY11" fmla="*/ 3403932 h 4498636"/>
              <a:gd name="connsiteX12" fmla="*/ 2127269 w 2938638"/>
              <a:gd name="connsiteY12" fmla="*/ 3339537 h 4498636"/>
              <a:gd name="connsiteX13" fmla="*/ 2101512 w 2938638"/>
              <a:gd name="connsiteY13" fmla="*/ 3262264 h 4498636"/>
              <a:gd name="connsiteX14" fmla="*/ 1972723 w 2938638"/>
              <a:gd name="connsiteY14" fmla="*/ 3107718 h 4498636"/>
              <a:gd name="connsiteX15" fmla="*/ 1934086 w 2938638"/>
              <a:gd name="connsiteY15" fmla="*/ 3094839 h 4498636"/>
              <a:gd name="connsiteX16" fmla="*/ 1895450 w 2938638"/>
              <a:gd name="connsiteY16" fmla="*/ 3069081 h 4498636"/>
              <a:gd name="connsiteX17" fmla="*/ 1728024 w 2938638"/>
              <a:gd name="connsiteY17" fmla="*/ 3030444 h 4498636"/>
              <a:gd name="connsiteX18" fmla="*/ 1586357 w 2938638"/>
              <a:gd name="connsiteY18" fmla="*/ 3017565 h 4498636"/>
              <a:gd name="connsiteX19" fmla="*/ 1534841 w 2938638"/>
              <a:gd name="connsiteY19" fmla="*/ 3004687 h 4498636"/>
              <a:gd name="connsiteX20" fmla="*/ 1431810 w 2938638"/>
              <a:gd name="connsiteY20" fmla="*/ 2966050 h 4498636"/>
              <a:gd name="connsiteX21" fmla="*/ 1393174 w 2938638"/>
              <a:gd name="connsiteY21" fmla="*/ 2940292 h 4498636"/>
              <a:gd name="connsiteX22" fmla="*/ 1315900 w 2938638"/>
              <a:gd name="connsiteY22" fmla="*/ 2914534 h 4498636"/>
              <a:gd name="connsiteX23" fmla="*/ 1238627 w 2938638"/>
              <a:gd name="connsiteY23" fmla="*/ 2863019 h 4498636"/>
              <a:gd name="connsiteX24" fmla="*/ 1148475 w 2938638"/>
              <a:gd name="connsiteY24" fmla="*/ 2824382 h 4498636"/>
              <a:gd name="connsiteX25" fmla="*/ 1109838 w 2938638"/>
              <a:gd name="connsiteY25" fmla="*/ 2811503 h 4498636"/>
              <a:gd name="connsiteX26" fmla="*/ 1058323 w 2938638"/>
              <a:gd name="connsiteY26" fmla="*/ 2785746 h 4498636"/>
              <a:gd name="connsiteX27" fmla="*/ 1019686 w 2938638"/>
              <a:gd name="connsiteY27" fmla="*/ 2759988 h 4498636"/>
              <a:gd name="connsiteX28" fmla="*/ 942413 w 2938638"/>
              <a:gd name="connsiteY28" fmla="*/ 2734230 h 4498636"/>
              <a:gd name="connsiteX29" fmla="*/ 865140 w 2938638"/>
              <a:gd name="connsiteY29" fmla="*/ 2695594 h 4498636"/>
              <a:gd name="connsiteX30" fmla="*/ 774988 w 2938638"/>
              <a:gd name="connsiteY30" fmla="*/ 2644078 h 4498636"/>
              <a:gd name="connsiteX31" fmla="*/ 697714 w 2938638"/>
              <a:gd name="connsiteY31" fmla="*/ 2592563 h 4498636"/>
              <a:gd name="connsiteX32" fmla="*/ 620441 w 2938638"/>
              <a:gd name="connsiteY32" fmla="*/ 2566805 h 4498636"/>
              <a:gd name="connsiteX33" fmla="*/ 581805 w 2938638"/>
              <a:gd name="connsiteY33" fmla="*/ 2553926 h 4498636"/>
              <a:gd name="connsiteX34" fmla="*/ 530289 w 2938638"/>
              <a:gd name="connsiteY34" fmla="*/ 2541047 h 4498636"/>
              <a:gd name="connsiteX35" fmla="*/ 491653 w 2938638"/>
              <a:gd name="connsiteY35" fmla="*/ 2502410 h 4498636"/>
              <a:gd name="connsiteX36" fmla="*/ 375743 w 2938638"/>
              <a:gd name="connsiteY36" fmla="*/ 2438016 h 4498636"/>
              <a:gd name="connsiteX37" fmla="*/ 337106 w 2938638"/>
              <a:gd name="connsiteY37" fmla="*/ 2399379 h 4498636"/>
              <a:gd name="connsiteX38" fmla="*/ 246954 w 2938638"/>
              <a:gd name="connsiteY38" fmla="*/ 2334985 h 4498636"/>
              <a:gd name="connsiteX39" fmla="*/ 143923 w 2938638"/>
              <a:gd name="connsiteY39" fmla="*/ 2270591 h 4498636"/>
              <a:gd name="connsiteX40" fmla="*/ 28013 w 2938638"/>
              <a:gd name="connsiteY40" fmla="*/ 2167560 h 4498636"/>
              <a:gd name="connsiteX41" fmla="*/ 2255 w 2938638"/>
              <a:gd name="connsiteY41" fmla="*/ 2090287 h 4498636"/>
              <a:gd name="connsiteX42" fmla="*/ 15134 w 2938638"/>
              <a:gd name="connsiteY42" fmla="*/ 1935740 h 4498636"/>
              <a:gd name="connsiteX43" fmla="*/ 53771 w 2938638"/>
              <a:gd name="connsiteY43" fmla="*/ 1806951 h 4498636"/>
              <a:gd name="connsiteX44" fmla="*/ 92407 w 2938638"/>
              <a:gd name="connsiteY44" fmla="*/ 1716799 h 4498636"/>
              <a:gd name="connsiteX45" fmla="*/ 131044 w 2938638"/>
              <a:gd name="connsiteY45" fmla="*/ 1691041 h 4498636"/>
              <a:gd name="connsiteX46" fmla="*/ 182560 w 2938638"/>
              <a:gd name="connsiteY46" fmla="*/ 1600889 h 4498636"/>
              <a:gd name="connsiteX47" fmla="*/ 221196 w 2938638"/>
              <a:gd name="connsiteY47" fmla="*/ 1562253 h 4498636"/>
              <a:gd name="connsiteX48" fmla="*/ 259833 w 2938638"/>
              <a:gd name="connsiteY48" fmla="*/ 1484979 h 4498636"/>
              <a:gd name="connsiteX49" fmla="*/ 272712 w 2938638"/>
              <a:gd name="connsiteY49" fmla="*/ 1446343 h 4498636"/>
              <a:gd name="connsiteX50" fmla="*/ 337106 w 2938638"/>
              <a:gd name="connsiteY50" fmla="*/ 1369070 h 4498636"/>
              <a:gd name="connsiteX51" fmla="*/ 375743 w 2938638"/>
              <a:gd name="connsiteY51" fmla="*/ 1343312 h 4498636"/>
              <a:gd name="connsiteX52" fmla="*/ 440137 w 2938638"/>
              <a:gd name="connsiteY52" fmla="*/ 1278918 h 4498636"/>
              <a:gd name="connsiteX53" fmla="*/ 465895 w 2938638"/>
              <a:gd name="connsiteY53" fmla="*/ 1240281 h 4498636"/>
              <a:gd name="connsiteX54" fmla="*/ 504531 w 2938638"/>
              <a:gd name="connsiteY54" fmla="*/ 1214523 h 4498636"/>
              <a:gd name="connsiteX55" fmla="*/ 607562 w 2938638"/>
              <a:gd name="connsiteY55" fmla="*/ 1137250 h 4498636"/>
              <a:gd name="connsiteX56" fmla="*/ 684836 w 2938638"/>
              <a:gd name="connsiteY56" fmla="*/ 1085734 h 4498636"/>
              <a:gd name="connsiteX57" fmla="*/ 800745 w 2938638"/>
              <a:gd name="connsiteY57" fmla="*/ 1047098 h 4498636"/>
              <a:gd name="connsiteX58" fmla="*/ 839382 w 2938638"/>
              <a:gd name="connsiteY58" fmla="*/ 1034219 h 4498636"/>
              <a:gd name="connsiteX59" fmla="*/ 878019 w 2938638"/>
              <a:gd name="connsiteY59" fmla="*/ 1008461 h 4498636"/>
              <a:gd name="connsiteX60" fmla="*/ 955292 w 2938638"/>
              <a:gd name="connsiteY60" fmla="*/ 982703 h 4498636"/>
              <a:gd name="connsiteX61" fmla="*/ 993929 w 2938638"/>
              <a:gd name="connsiteY61" fmla="*/ 969825 h 4498636"/>
              <a:gd name="connsiteX62" fmla="*/ 1032565 w 2938638"/>
              <a:gd name="connsiteY62" fmla="*/ 956946 h 4498636"/>
              <a:gd name="connsiteX63" fmla="*/ 1096960 w 2938638"/>
              <a:gd name="connsiteY63" fmla="*/ 944067 h 4498636"/>
              <a:gd name="connsiteX64" fmla="*/ 1187112 w 2938638"/>
              <a:gd name="connsiteY64" fmla="*/ 918309 h 4498636"/>
              <a:gd name="connsiteX65" fmla="*/ 1277264 w 2938638"/>
              <a:gd name="connsiteY65" fmla="*/ 905430 h 4498636"/>
              <a:gd name="connsiteX66" fmla="*/ 1341658 w 2938638"/>
              <a:gd name="connsiteY66" fmla="*/ 892551 h 4498636"/>
              <a:gd name="connsiteX67" fmla="*/ 1393174 w 2938638"/>
              <a:gd name="connsiteY67" fmla="*/ 879672 h 4498636"/>
              <a:gd name="connsiteX68" fmla="*/ 1534841 w 2938638"/>
              <a:gd name="connsiteY68" fmla="*/ 866794 h 4498636"/>
              <a:gd name="connsiteX69" fmla="*/ 1586357 w 2938638"/>
              <a:gd name="connsiteY69" fmla="*/ 853915 h 4498636"/>
              <a:gd name="connsiteX70" fmla="*/ 1740903 w 2938638"/>
              <a:gd name="connsiteY70" fmla="*/ 828157 h 4498636"/>
              <a:gd name="connsiteX71" fmla="*/ 1985602 w 2938638"/>
              <a:gd name="connsiteY71" fmla="*/ 802399 h 4498636"/>
              <a:gd name="connsiteX72" fmla="*/ 2062875 w 2938638"/>
              <a:gd name="connsiteY72" fmla="*/ 789520 h 4498636"/>
              <a:gd name="connsiteX73" fmla="*/ 2140148 w 2938638"/>
              <a:gd name="connsiteY73" fmla="*/ 763763 h 4498636"/>
              <a:gd name="connsiteX74" fmla="*/ 2294695 w 2938638"/>
              <a:gd name="connsiteY74" fmla="*/ 712247 h 4498636"/>
              <a:gd name="connsiteX75" fmla="*/ 2333331 w 2938638"/>
              <a:gd name="connsiteY75" fmla="*/ 699368 h 4498636"/>
              <a:gd name="connsiteX76" fmla="*/ 2500757 w 2938638"/>
              <a:gd name="connsiteY76" fmla="*/ 660732 h 4498636"/>
              <a:gd name="connsiteX77" fmla="*/ 2552272 w 2938638"/>
              <a:gd name="connsiteY77" fmla="*/ 634974 h 4498636"/>
              <a:gd name="connsiteX78" fmla="*/ 2629545 w 2938638"/>
              <a:gd name="connsiteY78" fmla="*/ 622095 h 4498636"/>
              <a:gd name="connsiteX79" fmla="*/ 2668182 w 2938638"/>
              <a:gd name="connsiteY79" fmla="*/ 609216 h 4498636"/>
              <a:gd name="connsiteX80" fmla="*/ 2719698 w 2938638"/>
              <a:gd name="connsiteY80" fmla="*/ 596337 h 4498636"/>
              <a:gd name="connsiteX81" fmla="*/ 2796971 w 2938638"/>
              <a:gd name="connsiteY81" fmla="*/ 570579 h 4498636"/>
              <a:gd name="connsiteX82" fmla="*/ 2835607 w 2938638"/>
              <a:gd name="connsiteY82" fmla="*/ 557701 h 4498636"/>
              <a:gd name="connsiteX83" fmla="*/ 2938638 w 2938638"/>
              <a:gd name="connsiteY83" fmla="*/ 467548 h 4498636"/>
              <a:gd name="connsiteX84" fmla="*/ 2887123 w 2938638"/>
              <a:gd name="connsiteY84" fmla="*/ 441791 h 4498636"/>
              <a:gd name="connsiteX85" fmla="*/ 2848486 w 2938638"/>
              <a:gd name="connsiteY85" fmla="*/ 428912 h 4498636"/>
              <a:gd name="connsiteX86" fmla="*/ 2809850 w 2938638"/>
              <a:gd name="connsiteY86" fmla="*/ 403154 h 4498636"/>
              <a:gd name="connsiteX87" fmla="*/ 2758334 w 2938638"/>
              <a:gd name="connsiteY87" fmla="*/ 338760 h 4498636"/>
              <a:gd name="connsiteX88" fmla="*/ 2732576 w 2938638"/>
              <a:gd name="connsiteY88" fmla="*/ 287244 h 4498636"/>
              <a:gd name="connsiteX89" fmla="*/ 2719698 w 2938638"/>
              <a:gd name="connsiteY89" fmla="*/ 145577 h 4498636"/>
              <a:gd name="connsiteX90" fmla="*/ 2681061 w 2938638"/>
              <a:gd name="connsiteY90" fmla="*/ 119819 h 4498636"/>
              <a:gd name="connsiteX91" fmla="*/ 2629545 w 2938638"/>
              <a:gd name="connsiteY91" fmla="*/ 42546 h 4498636"/>
              <a:gd name="connsiteX92" fmla="*/ 2616667 w 2938638"/>
              <a:gd name="connsiteY92" fmla="*/ 3909 h 4498636"/>
              <a:gd name="connsiteX93" fmla="*/ 2513636 w 2938638"/>
              <a:gd name="connsiteY93" fmla="*/ 29667 h 4498636"/>
              <a:gd name="connsiteX94" fmla="*/ 2474999 w 2938638"/>
              <a:gd name="connsiteY94" fmla="*/ 42546 h 4498636"/>
              <a:gd name="connsiteX95" fmla="*/ 2410605 w 2938638"/>
              <a:gd name="connsiteY95" fmla="*/ 68303 h 4498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938638" h="4498636">
                <a:moveTo>
                  <a:pt x="1792419" y="4498636"/>
                </a:moveTo>
                <a:cubicBezTo>
                  <a:pt x="1801005" y="4485757"/>
                  <a:pt x="1806285" y="4469908"/>
                  <a:pt x="1818176" y="4459999"/>
                </a:cubicBezTo>
                <a:cubicBezTo>
                  <a:pt x="1873077" y="4414248"/>
                  <a:pt x="1892906" y="4454805"/>
                  <a:pt x="1946965" y="4382726"/>
                </a:cubicBezTo>
                <a:lnTo>
                  <a:pt x="2024238" y="4279695"/>
                </a:lnTo>
                <a:cubicBezTo>
                  <a:pt x="2037117" y="4262523"/>
                  <a:pt x="2053275" y="4247378"/>
                  <a:pt x="2062875" y="4228179"/>
                </a:cubicBezTo>
                <a:cubicBezTo>
                  <a:pt x="2140725" y="4072482"/>
                  <a:pt x="2041566" y="4265471"/>
                  <a:pt x="2114391" y="4138027"/>
                </a:cubicBezTo>
                <a:cubicBezTo>
                  <a:pt x="2123916" y="4121358"/>
                  <a:pt x="2133018" y="4104337"/>
                  <a:pt x="2140148" y="4086512"/>
                </a:cubicBezTo>
                <a:cubicBezTo>
                  <a:pt x="2150232" y="4061303"/>
                  <a:pt x="2150845" y="4031830"/>
                  <a:pt x="2165906" y="4009239"/>
                </a:cubicBezTo>
                <a:cubicBezTo>
                  <a:pt x="2199194" y="3959306"/>
                  <a:pt x="2186769" y="3985286"/>
                  <a:pt x="2204543" y="3931965"/>
                </a:cubicBezTo>
                <a:cubicBezTo>
                  <a:pt x="2200250" y="3811762"/>
                  <a:pt x="2198940" y="3691416"/>
                  <a:pt x="2191664" y="3571357"/>
                </a:cubicBezTo>
                <a:cubicBezTo>
                  <a:pt x="2187867" y="3508700"/>
                  <a:pt x="2178424" y="3518396"/>
                  <a:pt x="2165906" y="3468326"/>
                </a:cubicBezTo>
                <a:cubicBezTo>
                  <a:pt x="2160597" y="3447090"/>
                  <a:pt x="2159317" y="3424899"/>
                  <a:pt x="2153027" y="3403932"/>
                </a:cubicBezTo>
                <a:cubicBezTo>
                  <a:pt x="2146384" y="3381788"/>
                  <a:pt x="2135170" y="3361264"/>
                  <a:pt x="2127269" y="3339537"/>
                </a:cubicBezTo>
                <a:cubicBezTo>
                  <a:pt x="2117990" y="3314021"/>
                  <a:pt x="2116573" y="3284855"/>
                  <a:pt x="2101512" y="3262264"/>
                </a:cubicBezTo>
                <a:cubicBezTo>
                  <a:pt x="2077946" y="3226916"/>
                  <a:pt x="2015220" y="3121884"/>
                  <a:pt x="1972723" y="3107718"/>
                </a:cubicBezTo>
                <a:lnTo>
                  <a:pt x="1934086" y="3094839"/>
                </a:lnTo>
                <a:cubicBezTo>
                  <a:pt x="1921207" y="3086253"/>
                  <a:pt x="1909594" y="3075367"/>
                  <a:pt x="1895450" y="3069081"/>
                </a:cubicBezTo>
                <a:cubicBezTo>
                  <a:pt x="1834705" y="3042083"/>
                  <a:pt x="1794377" y="3037817"/>
                  <a:pt x="1728024" y="3030444"/>
                </a:cubicBezTo>
                <a:cubicBezTo>
                  <a:pt x="1680897" y="3025208"/>
                  <a:pt x="1633579" y="3021858"/>
                  <a:pt x="1586357" y="3017565"/>
                </a:cubicBezTo>
                <a:cubicBezTo>
                  <a:pt x="1569185" y="3013272"/>
                  <a:pt x="1551414" y="3010902"/>
                  <a:pt x="1534841" y="3004687"/>
                </a:cubicBezTo>
                <a:cubicBezTo>
                  <a:pt x="1400136" y="2954173"/>
                  <a:pt x="1564054" y="2999111"/>
                  <a:pt x="1431810" y="2966050"/>
                </a:cubicBezTo>
                <a:cubicBezTo>
                  <a:pt x="1418931" y="2957464"/>
                  <a:pt x="1407318" y="2946578"/>
                  <a:pt x="1393174" y="2940292"/>
                </a:cubicBezTo>
                <a:cubicBezTo>
                  <a:pt x="1368363" y="2929265"/>
                  <a:pt x="1338491" y="2929595"/>
                  <a:pt x="1315900" y="2914534"/>
                </a:cubicBezTo>
                <a:cubicBezTo>
                  <a:pt x="1290142" y="2897362"/>
                  <a:pt x="1267995" y="2872809"/>
                  <a:pt x="1238627" y="2863019"/>
                </a:cubicBezTo>
                <a:cubicBezTo>
                  <a:pt x="1148015" y="2832814"/>
                  <a:pt x="1259881" y="2872127"/>
                  <a:pt x="1148475" y="2824382"/>
                </a:cubicBezTo>
                <a:cubicBezTo>
                  <a:pt x="1135997" y="2819034"/>
                  <a:pt x="1122316" y="2816851"/>
                  <a:pt x="1109838" y="2811503"/>
                </a:cubicBezTo>
                <a:cubicBezTo>
                  <a:pt x="1092192" y="2803940"/>
                  <a:pt x="1074992" y="2795271"/>
                  <a:pt x="1058323" y="2785746"/>
                </a:cubicBezTo>
                <a:cubicBezTo>
                  <a:pt x="1044884" y="2778066"/>
                  <a:pt x="1033831" y="2766275"/>
                  <a:pt x="1019686" y="2759988"/>
                </a:cubicBezTo>
                <a:cubicBezTo>
                  <a:pt x="994875" y="2748961"/>
                  <a:pt x="965004" y="2749291"/>
                  <a:pt x="942413" y="2734230"/>
                </a:cubicBezTo>
                <a:cubicBezTo>
                  <a:pt x="892481" y="2700942"/>
                  <a:pt x="918460" y="2713367"/>
                  <a:pt x="865140" y="2695594"/>
                </a:cubicBezTo>
                <a:cubicBezTo>
                  <a:pt x="696156" y="2568856"/>
                  <a:pt x="901410" y="2714312"/>
                  <a:pt x="774988" y="2644078"/>
                </a:cubicBezTo>
                <a:cubicBezTo>
                  <a:pt x="747927" y="2629044"/>
                  <a:pt x="727082" y="2602353"/>
                  <a:pt x="697714" y="2592563"/>
                </a:cubicBezTo>
                <a:lnTo>
                  <a:pt x="620441" y="2566805"/>
                </a:lnTo>
                <a:cubicBezTo>
                  <a:pt x="607562" y="2562512"/>
                  <a:pt x="594975" y="2557219"/>
                  <a:pt x="581805" y="2553926"/>
                </a:cubicBezTo>
                <a:lnTo>
                  <a:pt x="530289" y="2541047"/>
                </a:lnTo>
                <a:cubicBezTo>
                  <a:pt x="517410" y="2528168"/>
                  <a:pt x="506808" y="2512513"/>
                  <a:pt x="491653" y="2502410"/>
                </a:cubicBezTo>
                <a:cubicBezTo>
                  <a:pt x="394477" y="2437626"/>
                  <a:pt x="530831" y="2593104"/>
                  <a:pt x="375743" y="2438016"/>
                </a:cubicBezTo>
                <a:cubicBezTo>
                  <a:pt x="362864" y="2425137"/>
                  <a:pt x="350935" y="2411232"/>
                  <a:pt x="337106" y="2399379"/>
                </a:cubicBezTo>
                <a:cubicBezTo>
                  <a:pt x="295018" y="2363304"/>
                  <a:pt x="287723" y="2364105"/>
                  <a:pt x="246954" y="2334985"/>
                </a:cubicBezTo>
                <a:cubicBezTo>
                  <a:pt x="168934" y="2279256"/>
                  <a:pt x="224605" y="2310931"/>
                  <a:pt x="143923" y="2270591"/>
                </a:cubicBezTo>
                <a:cubicBezTo>
                  <a:pt x="55705" y="2182373"/>
                  <a:pt x="96959" y="2213524"/>
                  <a:pt x="28013" y="2167560"/>
                </a:cubicBezTo>
                <a:cubicBezTo>
                  <a:pt x="19427" y="2141802"/>
                  <a:pt x="0" y="2117344"/>
                  <a:pt x="2255" y="2090287"/>
                </a:cubicBezTo>
                <a:cubicBezTo>
                  <a:pt x="6548" y="2038771"/>
                  <a:pt x="8722" y="1987035"/>
                  <a:pt x="15134" y="1935740"/>
                </a:cubicBezTo>
                <a:cubicBezTo>
                  <a:pt x="20244" y="1894862"/>
                  <a:pt x="44435" y="1844295"/>
                  <a:pt x="53771" y="1806951"/>
                </a:cubicBezTo>
                <a:cubicBezTo>
                  <a:pt x="63623" y="1767543"/>
                  <a:pt x="62762" y="1746445"/>
                  <a:pt x="92407" y="1716799"/>
                </a:cubicBezTo>
                <a:cubicBezTo>
                  <a:pt x="103352" y="1705854"/>
                  <a:pt x="118165" y="1699627"/>
                  <a:pt x="131044" y="1691041"/>
                </a:cubicBezTo>
                <a:cubicBezTo>
                  <a:pt x="146790" y="1659550"/>
                  <a:pt x="159806" y="1628194"/>
                  <a:pt x="182560" y="1600889"/>
                </a:cubicBezTo>
                <a:cubicBezTo>
                  <a:pt x="194220" y="1586897"/>
                  <a:pt x="208317" y="1575132"/>
                  <a:pt x="221196" y="1562253"/>
                </a:cubicBezTo>
                <a:cubicBezTo>
                  <a:pt x="253567" y="1465141"/>
                  <a:pt x="209902" y="1584840"/>
                  <a:pt x="259833" y="1484979"/>
                </a:cubicBezTo>
                <a:cubicBezTo>
                  <a:pt x="265904" y="1472837"/>
                  <a:pt x="266641" y="1458485"/>
                  <a:pt x="272712" y="1446343"/>
                </a:cubicBezTo>
                <a:cubicBezTo>
                  <a:pt x="287186" y="1417395"/>
                  <a:pt x="312689" y="1389418"/>
                  <a:pt x="337106" y="1369070"/>
                </a:cubicBezTo>
                <a:cubicBezTo>
                  <a:pt x="348997" y="1359161"/>
                  <a:pt x="362864" y="1351898"/>
                  <a:pt x="375743" y="1343312"/>
                </a:cubicBezTo>
                <a:cubicBezTo>
                  <a:pt x="444426" y="1240284"/>
                  <a:pt x="354281" y="1364773"/>
                  <a:pt x="440137" y="1278918"/>
                </a:cubicBezTo>
                <a:cubicBezTo>
                  <a:pt x="451082" y="1267973"/>
                  <a:pt x="454950" y="1251226"/>
                  <a:pt x="465895" y="1240281"/>
                </a:cubicBezTo>
                <a:cubicBezTo>
                  <a:pt x="476840" y="1229336"/>
                  <a:pt x="492779" y="1224596"/>
                  <a:pt x="504531" y="1214523"/>
                </a:cubicBezTo>
                <a:cubicBezTo>
                  <a:pt x="641806" y="1096859"/>
                  <a:pt x="477261" y="1215431"/>
                  <a:pt x="607562" y="1137250"/>
                </a:cubicBezTo>
                <a:cubicBezTo>
                  <a:pt x="634108" y="1121323"/>
                  <a:pt x="655467" y="1095523"/>
                  <a:pt x="684836" y="1085734"/>
                </a:cubicBezTo>
                <a:lnTo>
                  <a:pt x="800745" y="1047098"/>
                </a:lnTo>
                <a:cubicBezTo>
                  <a:pt x="813624" y="1042805"/>
                  <a:pt x="828086" y="1041749"/>
                  <a:pt x="839382" y="1034219"/>
                </a:cubicBezTo>
                <a:cubicBezTo>
                  <a:pt x="852261" y="1025633"/>
                  <a:pt x="863874" y="1014748"/>
                  <a:pt x="878019" y="1008461"/>
                </a:cubicBezTo>
                <a:cubicBezTo>
                  <a:pt x="902830" y="997434"/>
                  <a:pt x="929534" y="991289"/>
                  <a:pt x="955292" y="982703"/>
                </a:cubicBezTo>
                <a:lnTo>
                  <a:pt x="993929" y="969825"/>
                </a:lnTo>
                <a:cubicBezTo>
                  <a:pt x="1006808" y="965532"/>
                  <a:pt x="1019253" y="959608"/>
                  <a:pt x="1032565" y="956946"/>
                </a:cubicBezTo>
                <a:cubicBezTo>
                  <a:pt x="1054030" y="952653"/>
                  <a:pt x="1075724" y="949376"/>
                  <a:pt x="1096960" y="944067"/>
                </a:cubicBezTo>
                <a:cubicBezTo>
                  <a:pt x="1170529" y="925675"/>
                  <a:pt x="1098773" y="934371"/>
                  <a:pt x="1187112" y="918309"/>
                </a:cubicBezTo>
                <a:cubicBezTo>
                  <a:pt x="1216978" y="912879"/>
                  <a:pt x="1247321" y="910421"/>
                  <a:pt x="1277264" y="905430"/>
                </a:cubicBezTo>
                <a:cubicBezTo>
                  <a:pt x="1298856" y="901831"/>
                  <a:pt x="1320290" y="897300"/>
                  <a:pt x="1341658" y="892551"/>
                </a:cubicBezTo>
                <a:cubicBezTo>
                  <a:pt x="1358937" y="888711"/>
                  <a:pt x="1375629" y="882011"/>
                  <a:pt x="1393174" y="879672"/>
                </a:cubicBezTo>
                <a:cubicBezTo>
                  <a:pt x="1440175" y="873405"/>
                  <a:pt x="1487619" y="871087"/>
                  <a:pt x="1534841" y="866794"/>
                </a:cubicBezTo>
                <a:cubicBezTo>
                  <a:pt x="1552013" y="862501"/>
                  <a:pt x="1569078" y="857755"/>
                  <a:pt x="1586357" y="853915"/>
                </a:cubicBezTo>
                <a:cubicBezTo>
                  <a:pt x="1640198" y="841950"/>
                  <a:pt x="1684994" y="834608"/>
                  <a:pt x="1740903" y="828157"/>
                </a:cubicBezTo>
                <a:cubicBezTo>
                  <a:pt x="1822379" y="818756"/>
                  <a:pt x="1904169" y="812171"/>
                  <a:pt x="1985602" y="802399"/>
                </a:cubicBezTo>
                <a:cubicBezTo>
                  <a:pt x="2011529" y="799288"/>
                  <a:pt x="2037542" y="795853"/>
                  <a:pt x="2062875" y="789520"/>
                </a:cubicBezTo>
                <a:cubicBezTo>
                  <a:pt x="2089215" y="782935"/>
                  <a:pt x="2114390" y="772349"/>
                  <a:pt x="2140148" y="763763"/>
                </a:cubicBezTo>
                <a:lnTo>
                  <a:pt x="2294695" y="712247"/>
                </a:lnTo>
                <a:cubicBezTo>
                  <a:pt x="2307574" y="707954"/>
                  <a:pt x="2320161" y="702661"/>
                  <a:pt x="2333331" y="699368"/>
                </a:cubicBezTo>
                <a:cubicBezTo>
                  <a:pt x="2457598" y="668301"/>
                  <a:pt x="2401649" y="680552"/>
                  <a:pt x="2500757" y="660732"/>
                </a:cubicBezTo>
                <a:cubicBezTo>
                  <a:pt x="2517929" y="652146"/>
                  <a:pt x="2533883" y="640491"/>
                  <a:pt x="2552272" y="634974"/>
                </a:cubicBezTo>
                <a:cubicBezTo>
                  <a:pt x="2577284" y="627470"/>
                  <a:pt x="2604054" y="627760"/>
                  <a:pt x="2629545" y="622095"/>
                </a:cubicBezTo>
                <a:cubicBezTo>
                  <a:pt x="2642797" y="619150"/>
                  <a:pt x="2655129" y="612946"/>
                  <a:pt x="2668182" y="609216"/>
                </a:cubicBezTo>
                <a:cubicBezTo>
                  <a:pt x="2685201" y="604353"/>
                  <a:pt x="2702744" y="601423"/>
                  <a:pt x="2719698" y="596337"/>
                </a:cubicBezTo>
                <a:cubicBezTo>
                  <a:pt x="2745704" y="588535"/>
                  <a:pt x="2771213" y="579165"/>
                  <a:pt x="2796971" y="570579"/>
                </a:cubicBezTo>
                <a:lnTo>
                  <a:pt x="2835607" y="557701"/>
                </a:lnTo>
                <a:cubicBezTo>
                  <a:pt x="2925760" y="497599"/>
                  <a:pt x="2895709" y="531943"/>
                  <a:pt x="2938638" y="467548"/>
                </a:cubicBezTo>
                <a:cubicBezTo>
                  <a:pt x="2921466" y="458962"/>
                  <a:pt x="2904769" y="449354"/>
                  <a:pt x="2887123" y="441791"/>
                </a:cubicBezTo>
                <a:cubicBezTo>
                  <a:pt x="2874645" y="436443"/>
                  <a:pt x="2860628" y="434983"/>
                  <a:pt x="2848486" y="428912"/>
                </a:cubicBezTo>
                <a:cubicBezTo>
                  <a:pt x="2834642" y="421990"/>
                  <a:pt x="2822729" y="411740"/>
                  <a:pt x="2809850" y="403154"/>
                </a:cubicBezTo>
                <a:cubicBezTo>
                  <a:pt x="2779100" y="310906"/>
                  <a:pt x="2823062" y="416433"/>
                  <a:pt x="2758334" y="338760"/>
                </a:cubicBezTo>
                <a:cubicBezTo>
                  <a:pt x="2746043" y="324011"/>
                  <a:pt x="2741162" y="304416"/>
                  <a:pt x="2732576" y="287244"/>
                </a:cubicBezTo>
                <a:cubicBezTo>
                  <a:pt x="2728283" y="240022"/>
                  <a:pt x="2733643" y="190897"/>
                  <a:pt x="2719698" y="145577"/>
                </a:cubicBezTo>
                <a:cubicBezTo>
                  <a:pt x="2715146" y="130783"/>
                  <a:pt x="2689647" y="132698"/>
                  <a:pt x="2681061" y="119819"/>
                </a:cubicBezTo>
                <a:cubicBezTo>
                  <a:pt x="2614530" y="20023"/>
                  <a:pt x="2726544" y="107209"/>
                  <a:pt x="2629545" y="42546"/>
                </a:cubicBezTo>
                <a:cubicBezTo>
                  <a:pt x="2625252" y="29667"/>
                  <a:pt x="2630160" y="5408"/>
                  <a:pt x="2616667" y="3909"/>
                </a:cubicBezTo>
                <a:cubicBezTo>
                  <a:pt x="2581483" y="0"/>
                  <a:pt x="2547220" y="18472"/>
                  <a:pt x="2513636" y="29667"/>
                </a:cubicBezTo>
                <a:cubicBezTo>
                  <a:pt x="2500757" y="33960"/>
                  <a:pt x="2487142" y="36475"/>
                  <a:pt x="2474999" y="42546"/>
                </a:cubicBezTo>
                <a:cubicBezTo>
                  <a:pt x="2413959" y="73065"/>
                  <a:pt x="2460305" y="68303"/>
                  <a:pt x="2410605" y="68303"/>
                </a:cubicBezTo>
              </a:path>
            </a:pathLst>
          </a:custGeom>
          <a:ln w="2222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13" name="Rectangle 12"/>
          <p:cNvSpPr/>
          <p:nvPr/>
        </p:nvSpPr>
        <p:spPr>
          <a:xfrm>
            <a:off x="4214813" y="2143125"/>
            <a:ext cx="714375" cy="35718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GB"/>
          </a:p>
        </p:txBody>
      </p:sp>
      <p:sp>
        <p:nvSpPr>
          <p:cNvPr id="14" name="Isosceles Triangle 13"/>
          <p:cNvSpPr/>
          <p:nvPr/>
        </p:nvSpPr>
        <p:spPr>
          <a:xfrm>
            <a:off x="4214813" y="1714500"/>
            <a:ext cx="714375" cy="428625"/>
          </a:xfrm>
          <a:prstGeom prst="triangle">
            <a:avLst>
              <a:gd name="adj" fmla="val 50000"/>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GB"/>
          </a:p>
        </p:txBody>
      </p:sp>
      <p:sp>
        <p:nvSpPr>
          <p:cNvPr id="19" name="Freeform 18"/>
          <p:cNvSpPr/>
          <p:nvPr/>
        </p:nvSpPr>
        <p:spPr>
          <a:xfrm>
            <a:off x="8288338" y="2433638"/>
            <a:ext cx="500062" cy="4017962"/>
          </a:xfrm>
          <a:custGeom>
            <a:avLst/>
            <a:gdLst>
              <a:gd name="connsiteX0" fmla="*/ 199598 w 500356"/>
              <a:gd name="connsiteY0" fmla="*/ 0 h 4018208"/>
              <a:gd name="connsiteX1" fmla="*/ 225356 w 500356"/>
              <a:gd name="connsiteY1" fmla="*/ 90152 h 4018208"/>
              <a:gd name="connsiteX2" fmla="*/ 315508 w 500356"/>
              <a:gd name="connsiteY2" fmla="*/ 206062 h 4018208"/>
              <a:gd name="connsiteX3" fmla="*/ 354145 w 500356"/>
              <a:gd name="connsiteY3" fmla="*/ 231820 h 4018208"/>
              <a:gd name="connsiteX4" fmla="*/ 392782 w 500356"/>
              <a:gd name="connsiteY4" fmla="*/ 270456 h 4018208"/>
              <a:gd name="connsiteX5" fmla="*/ 470055 w 500356"/>
              <a:gd name="connsiteY5" fmla="*/ 334851 h 4018208"/>
              <a:gd name="connsiteX6" fmla="*/ 405660 w 500356"/>
              <a:gd name="connsiteY6" fmla="*/ 386366 h 4018208"/>
              <a:gd name="connsiteX7" fmla="*/ 302629 w 500356"/>
              <a:gd name="connsiteY7" fmla="*/ 502276 h 4018208"/>
              <a:gd name="connsiteX8" fmla="*/ 276872 w 500356"/>
              <a:gd name="connsiteY8" fmla="*/ 579549 h 4018208"/>
              <a:gd name="connsiteX9" fmla="*/ 263993 w 500356"/>
              <a:gd name="connsiteY9" fmla="*/ 618186 h 4018208"/>
              <a:gd name="connsiteX10" fmla="*/ 302629 w 500356"/>
              <a:gd name="connsiteY10" fmla="*/ 746975 h 4018208"/>
              <a:gd name="connsiteX11" fmla="*/ 341266 w 500356"/>
              <a:gd name="connsiteY11" fmla="*/ 772732 h 4018208"/>
              <a:gd name="connsiteX12" fmla="*/ 392782 w 500356"/>
              <a:gd name="connsiteY12" fmla="*/ 785611 h 4018208"/>
              <a:gd name="connsiteX13" fmla="*/ 431418 w 500356"/>
              <a:gd name="connsiteY13" fmla="*/ 798490 h 4018208"/>
              <a:gd name="connsiteX14" fmla="*/ 367024 w 500356"/>
              <a:gd name="connsiteY14" fmla="*/ 875763 h 4018208"/>
              <a:gd name="connsiteX15" fmla="*/ 276872 w 500356"/>
              <a:gd name="connsiteY15" fmla="*/ 1030310 h 4018208"/>
              <a:gd name="connsiteX16" fmla="*/ 263993 w 500356"/>
              <a:gd name="connsiteY16" fmla="*/ 1081825 h 4018208"/>
              <a:gd name="connsiteX17" fmla="*/ 276872 w 500356"/>
              <a:gd name="connsiteY17" fmla="*/ 1249251 h 4018208"/>
              <a:gd name="connsiteX18" fmla="*/ 367024 w 500356"/>
              <a:gd name="connsiteY18" fmla="*/ 1352282 h 4018208"/>
              <a:gd name="connsiteX19" fmla="*/ 405660 w 500356"/>
              <a:gd name="connsiteY19" fmla="*/ 1365161 h 4018208"/>
              <a:gd name="connsiteX20" fmla="*/ 379903 w 500356"/>
              <a:gd name="connsiteY20" fmla="*/ 1442434 h 4018208"/>
              <a:gd name="connsiteX21" fmla="*/ 302629 w 500356"/>
              <a:gd name="connsiteY21" fmla="*/ 1519707 h 4018208"/>
              <a:gd name="connsiteX22" fmla="*/ 276872 w 500356"/>
              <a:gd name="connsiteY22" fmla="*/ 1571223 h 4018208"/>
              <a:gd name="connsiteX23" fmla="*/ 251114 w 500356"/>
              <a:gd name="connsiteY23" fmla="*/ 1661375 h 4018208"/>
              <a:gd name="connsiteX24" fmla="*/ 302629 w 500356"/>
              <a:gd name="connsiteY24" fmla="*/ 1970468 h 4018208"/>
              <a:gd name="connsiteX25" fmla="*/ 341266 w 500356"/>
              <a:gd name="connsiteY25" fmla="*/ 1996225 h 4018208"/>
              <a:gd name="connsiteX26" fmla="*/ 367024 w 500356"/>
              <a:gd name="connsiteY26" fmla="*/ 2034862 h 4018208"/>
              <a:gd name="connsiteX27" fmla="*/ 354145 w 500356"/>
              <a:gd name="connsiteY27" fmla="*/ 2073499 h 4018208"/>
              <a:gd name="connsiteX28" fmla="*/ 263993 w 500356"/>
              <a:gd name="connsiteY28" fmla="*/ 2150772 h 4018208"/>
              <a:gd name="connsiteX29" fmla="*/ 212477 w 500356"/>
              <a:gd name="connsiteY29" fmla="*/ 2228045 h 4018208"/>
              <a:gd name="connsiteX30" fmla="*/ 186720 w 500356"/>
              <a:gd name="connsiteY30" fmla="*/ 2266682 h 4018208"/>
              <a:gd name="connsiteX31" fmla="*/ 225356 w 500356"/>
              <a:gd name="connsiteY31" fmla="*/ 2524259 h 4018208"/>
              <a:gd name="connsiteX32" fmla="*/ 263993 w 500356"/>
              <a:gd name="connsiteY32" fmla="*/ 2550017 h 4018208"/>
              <a:gd name="connsiteX33" fmla="*/ 238235 w 500356"/>
              <a:gd name="connsiteY33" fmla="*/ 2588654 h 4018208"/>
              <a:gd name="connsiteX34" fmla="*/ 199598 w 500356"/>
              <a:gd name="connsiteY34" fmla="*/ 2601532 h 4018208"/>
              <a:gd name="connsiteX35" fmla="*/ 96567 w 500356"/>
              <a:gd name="connsiteY35" fmla="*/ 2653048 h 4018208"/>
              <a:gd name="connsiteX36" fmla="*/ 83689 w 500356"/>
              <a:gd name="connsiteY36" fmla="*/ 2859110 h 4018208"/>
              <a:gd name="connsiteX37" fmla="*/ 109446 w 500356"/>
              <a:gd name="connsiteY37" fmla="*/ 2910625 h 4018208"/>
              <a:gd name="connsiteX38" fmla="*/ 148083 w 500356"/>
              <a:gd name="connsiteY38" fmla="*/ 2923504 h 4018208"/>
              <a:gd name="connsiteX39" fmla="*/ 199598 w 500356"/>
              <a:gd name="connsiteY39" fmla="*/ 2975020 h 4018208"/>
              <a:gd name="connsiteX40" fmla="*/ 251114 w 500356"/>
              <a:gd name="connsiteY40" fmla="*/ 3052293 h 4018208"/>
              <a:gd name="connsiteX41" fmla="*/ 238235 w 500356"/>
              <a:gd name="connsiteY41" fmla="*/ 3142445 h 4018208"/>
              <a:gd name="connsiteX42" fmla="*/ 199598 w 500356"/>
              <a:gd name="connsiteY42" fmla="*/ 3193961 h 4018208"/>
              <a:gd name="connsiteX43" fmla="*/ 135204 w 500356"/>
              <a:gd name="connsiteY43" fmla="*/ 3284113 h 4018208"/>
              <a:gd name="connsiteX44" fmla="*/ 135204 w 500356"/>
              <a:gd name="connsiteY44" fmla="*/ 3374265 h 4018208"/>
              <a:gd name="connsiteX45" fmla="*/ 186720 w 500356"/>
              <a:gd name="connsiteY45" fmla="*/ 3387144 h 4018208"/>
              <a:gd name="connsiteX46" fmla="*/ 212477 w 500356"/>
              <a:gd name="connsiteY46" fmla="*/ 3438659 h 4018208"/>
              <a:gd name="connsiteX47" fmla="*/ 160962 w 500356"/>
              <a:gd name="connsiteY47" fmla="*/ 3451538 h 4018208"/>
              <a:gd name="connsiteX48" fmla="*/ 122325 w 500356"/>
              <a:gd name="connsiteY48" fmla="*/ 3503054 h 4018208"/>
              <a:gd name="connsiteX49" fmla="*/ 70810 w 500356"/>
              <a:gd name="connsiteY49" fmla="*/ 3528811 h 4018208"/>
              <a:gd name="connsiteX50" fmla="*/ 45052 w 500356"/>
              <a:gd name="connsiteY50" fmla="*/ 3580327 h 4018208"/>
              <a:gd name="connsiteX51" fmla="*/ 19294 w 500356"/>
              <a:gd name="connsiteY51" fmla="*/ 3618963 h 4018208"/>
              <a:gd name="connsiteX52" fmla="*/ 6415 w 500356"/>
              <a:gd name="connsiteY52" fmla="*/ 3670479 h 4018208"/>
              <a:gd name="connsiteX53" fmla="*/ 19294 w 500356"/>
              <a:gd name="connsiteY53" fmla="*/ 3799268 h 4018208"/>
              <a:gd name="connsiteX54" fmla="*/ 148083 w 500356"/>
              <a:gd name="connsiteY54" fmla="*/ 3876541 h 4018208"/>
              <a:gd name="connsiteX55" fmla="*/ 186720 w 500356"/>
              <a:gd name="connsiteY55" fmla="*/ 3889420 h 4018208"/>
              <a:gd name="connsiteX56" fmla="*/ 212477 w 500356"/>
              <a:gd name="connsiteY56" fmla="*/ 3940935 h 4018208"/>
              <a:gd name="connsiteX57" fmla="*/ 251114 w 500356"/>
              <a:gd name="connsiteY57" fmla="*/ 3966693 h 4018208"/>
              <a:gd name="connsiteX58" fmla="*/ 276872 w 500356"/>
              <a:gd name="connsiteY58" fmla="*/ 4018208 h 401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0356" h="4018208">
                <a:moveTo>
                  <a:pt x="199598" y="0"/>
                </a:moveTo>
                <a:cubicBezTo>
                  <a:pt x="208184" y="30051"/>
                  <a:pt x="212259" y="61775"/>
                  <a:pt x="225356" y="90152"/>
                </a:cubicBezTo>
                <a:cubicBezTo>
                  <a:pt x="243304" y="129039"/>
                  <a:pt x="280676" y="177035"/>
                  <a:pt x="315508" y="206062"/>
                </a:cubicBezTo>
                <a:cubicBezTo>
                  <a:pt x="327399" y="215971"/>
                  <a:pt x="342254" y="221911"/>
                  <a:pt x="354145" y="231820"/>
                </a:cubicBezTo>
                <a:cubicBezTo>
                  <a:pt x="368137" y="243480"/>
                  <a:pt x="378790" y="258796"/>
                  <a:pt x="392782" y="270456"/>
                </a:cubicBezTo>
                <a:cubicBezTo>
                  <a:pt x="500356" y="360101"/>
                  <a:pt x="357185" y="221981"/>
                  <a:pt x="470055" y="334851"/>
                </a:cubicBezTo>
                <a:cubicBezTo>
                  <a:pt x="441872" y="419399"/>
                  <a:pt x="483002" y="332227"/>
                  <a:pt x="405660" y="386366"/>
                </a:cubicBezTo>
                <a:cubicBezTo>
                  <a:pt x="350524" y="424961"/>
                  <a:pt x="334536" y="454416"/>
                  <a:pt x="302629" y="502276"/>
                </a:cubicBezTo>
                <a:lnTo>
                  <a:pt x="276872" y="579549"/>
                </a:lnTo>
                <a:lnTo>
                  <a:pt x="263993" y="618186"/>
                </a:lnTo>
                <a:cubicBezTo>
                  <a:pt x="276872" y="661116"/>
                  <a:pt x="282585" y="706887"/>
                  <a:pt x="302629" y="746975"/>
                </a:cubicBezTo>
                <a:cubicBezTo>
                  <a:pt x="309551" y="760819"/>
                  <a:pt x="327039" y="766635"/>
                  <a:pt x="341266" y="772732"/>
                </a:cubicBezTo>
                <a:cubicBezTo>
                  <a:pt x="357535" y="779704"/>
                  <a:pt x="375763" y="780748"/>
                  <a:pt x="392782" y="785611"/>
                </a:cubicBezTo>
                <a:cubicBezTo>
                  <a:pt x="405835" y="789340"/>
                  <a:pt x="418539" y="794197"/>
                  <a:pt x="431418" y="798490"/>
                </a:cubicBezTo>
                <a:cubicBezTo>
                  <a:pt x="350352" y="960621"/>
                  <a:pt x="460643" y="761339"/>
                  <a:pt x="367024" y="875763"/>
                </a:cubicBezTo>
                <a:cubicBezTo>
                  <a:pt x="313257" y="941478"/>
                  <a:pt x="295361" y="965598"/>
                  <a:pt x="276872" y="1030310"/>
                </a:cubicBezTo>
                <a:cubicBezTo>
                  <a:pt x="272009" y="1047329"/>
                  <a:pt x="268286" y="1064653"/>
                  <a:pt x="263993" y="1081825"/>
                </a:cubicBezTo>
                <a:cubicBezTo>
                  <a:pt x="268286" y="1137634"/>
                  <a:pt x="262627" y="1195120"/>
                  <a:pt x="276872" y="1249251"/>
                </a:cubicBezTo>
                <a:cubicBezTo>
                  <a:pt x="288580" y="1293743"/>
                  <a:pt x="326826" y="1332183"/>
                  <a:pt x="367024" y="1352282"/>
                </a:cubicBezTo>
                <a:cubicBezTo>
                  <a:pt x="379166" y="1358353"/>
                  <a:pt x="392781" y="1360868"/>
                  <a:pt x="405660" y="1365161"/>
                </a:cubicBezTo>
                <a:cubicBezTo>
                  <a:pt x="425067" y="1442786"/>
                  <a:pt x="430841" y="1397156"/>
                  <a:pt x="379903" y="1442434"/>
                </a:cubicBezTo>
                <a:cubicBezTo>
                  <a:pt x="352677" y="1466635"/>
                  <a:pt x="302629" y="1519707"/>
                  <a:pt x="302629" y="1519707"/>
                </a:cubicBezTo>
                <a:cubicBezTo>
                  <a:pt x="294043" y="1536879"/>
                  <a:pt x="284435" y="1553577"/>
                  <a:pt x="276872" y="1571223"/>
                </a:cubicBezTo>
                <a:cubicBezTo>
                  <a:pt x="265785" y="1597093"/>
                  <a:pt x="257651" y="1635229"/>
                  <a:pt x="251114" y="1661375"/>
                </a:cubicBezTo>
                <a:cubicBezTo>
                  <a:pt x="254937" y="1701516"/>
                  <a:pt x="230640" y="1898479"/>
                  <a:pt x="302629" y="1970468"/>
                </a:cubicBezTo>
                <a:cubicBezTo>
                  <a:pt x="313574" y="1981413"/>
                  <a:pt x="328387" y="1987639"/>
                  <a:pt x="341266" y="1996225"/>
                </a:cubicBezTo>
                <a:cubicBezTo>
                  <a:pt x="349852" y="2009104"/>
                  <a:pt x="364479" y="2019594"/>
                  <a:pt x="367024" y="2034862"/>
                </a:cubicBezTo>
                <a:cubicBezTo>
                  <a:pt x="369256" y="2048253"/>
                  <a:pt x="360880" y="2061712"/>
                  <a:pt x="354145" y="2073499"/>
                </a:cubicBezTo>
                <a:cubicBezTo>
                  <a:pt x="320708" y="2132013"/>
                  <a:pt x="319752" y="2122892"/>
                  <a:pt x="263993" y="2150772"/>
                </a:cubicBezTo>
                <a:lnTo>
                  <a:pt x="212477" y="2228045"/>
                </a:lnTo>
                <a:lnTo>
                  <a:pt x="186720" y="2266682"/>
                </a:lnTo>
                <a:cubicBezTo>
                  <a:pt x="190721" y="2334698"/>
                  <a:pt x="161117" y="2460021"/>
                  <a:pt x="225356" y="2524259"/>
                </a:cubicBezTo>
                <a:cubicBezTo>
                  <a:pt x="236301" y="2535204"/>
                  <a:pt x="251114" y="2541431"/>
                  <a:pt x="263993" y="2550017"/>
                </a:cubicBezTo>
                <a:cubicBezTo>
                  <a:pt x="255407" y="2562896"/>
                  <a:pt x="250322" y="2578985"/>
                  <a:pt x="238235" y="2588654"/>
                </a:cubicBezTo>
                <a:cubicBezTo>
                  <a:pt x="227634" y="2597134"/>
                  <a:pt x="212309" y="2596765"/>
                  <a:pt x="199598" y="2601532"/>
                </a:cubicBezTo>
                <a:cubicBezTo>
                  <a:pt x="127587" y="2628536"/>
                  <a:pt x="149917" y="2617481"/>
                  <a:pt x="96567" y="2653048"/>
                </a:cubicBezTo>
                <a:cubicBezTo>
                  <a:pt x="71247" y="2754330"/>
                  <a:pt x="57785" y="2755491"/>
                  <a:pt x="83689" y="2859110"/>
                </a:cubicBezTo>
                <a:cubicBezTo>
                  <a:pt x="88345" y="2877735"/>
                  <a:pt x="95871" y="2897050"/>
                  <a:pt x="109446" y="2910625"/>
                </a:cubicBezTo>
                <a:cubicBezTo>
                  <a:pt x="119045" y="2920224"/>
                  <a:pt x="135204" y="2919211"/>
                  <a:pt x="148083" y="2923504"/>
                </a:cubicBezTo>
                <a:cubicBezTo>
                  <a:pt x="182427" y="3026535"/>
                  <a:pt x="130912" y="2906334"/>
                  <a:pt x="199598" y="2975020"/>
                </a:cubicBezTo>
                <a:cubicBezTo>
                  <a:pt x="221488" y="2996910"/>
                  <a:pt x="251114" y="3052293"/>
                  <a:pt x="251114" y="3052293"/>
                </a:cubicBezTo>
                <a:cubicBezTo>
                  <a:pt x="246821" y="3082344"/>
                  <a:pt x="248609" y="3113917"/>
                  <a:pt x="238235" y="3142445"/>
                </a:cubicBezTo>
                <a:cubicBezTo>
                  <a:pt x="230899" y="3162618"/>
                  <a:pt x="212074" y="3176494"/>
                  <a:pt x="199598" y="3193961"/>
                </a:cubicBezTo>
                <a:cubicBezTo>
                  <a:pt x="105437" y="3325787"/>
                  <a:pt x="261478" y="3115747"/>
                  <a:pt x="135204" y="3284113"/>
                </a:cubicBezTo>
                <a:cubicBezTo>
                  <a:pt x="126030" y="3311635"/>
                  <a:pt x="106904" y="3345965"/>
                  <a:pt x="135204" y="3374265"/>
                </a:cubicBezTo>
                <a:cubicBezTo>
                  <a:pt x="147720" y="3386781"/>
                  <a:pt x="169548" y="3382851"/>
                  <a:pt x="186720" y="3387144"/>
                </a:cubicBezTo>
                <a:cubicBezTo>
                  <a:pt x="195306" y="3404316"/>
                  <a:pt x="219607" y="3420834"/>
                  <a:pt x="212477" y="3438659"/>
                </a:cubicBezTo>
                <a:cubicBezTo>
                  <a:pt x="205903" y="3455093"/>
                  <a:pt x="175365" y="3441250"/>
                  <a:pt x="160962" y="3451538"/>
                </a:cubicBezTo>
                <a:cubicBezTo>
                  <a:pt x="143495" y="3464014"/>
                  <a:pt x="138622" y="3489085"/>
                  <a:pt x="122325" y="3503054"/>
                </a:cubicBezTo>
                <a:cubicBezTo>
                  <a:pt x="107748" y="3515548"/>
                  <a:pt x="87982" y="3520225"/>
                  <a:pt x="70810" y="3528811"/>
                </a:cubicBezTo>
                <a:cubicBezTo>
                  <a:pt x="62224" y="3545983"/>
                  <a:pt x="54577" y="3563658"/>
                  <a:pt x="45052" y="3580327"/>
                </a:cubicBezTo>
                <a:cubicBezTo>
                  <a:pt x="37373" y="3593766"/>
                  <a:pt x="25391" y="3604736"/>
                  <a:pt x="19294" y="3618963"/>
                </a:cubicBezTo>
                <a:cubicBezTo>
                  <a:pt x="12321" y="3635232"/>
                  <a:pt x="10708" y="3653307"/>
                  <a:pt x="6415" y="3670479"/>
                </a:cubicBezTo>
                <a:cubicBezTo>
                  <a:pt x="10708" y="3713409"/>
                  <a:pt x="0" y="3760679"/>
                  <a:pt x="19294" y="3799268"/>
                </a:cubicBezTo>
                <a:cubicBezTo>
                  <a:pt x="27617" y="3815914"/>
                  <a:pt x="121547" y="3865168"/>
                  <a:pt x="148083" y="3876541"/>
                </a:cubicBezTo>
                <a:cubicBezTo>
                  <a:pt x="160561" y="3881889"/>
                  <a:pt x="173841" y="3885127"/>
                  <a:pt x="186720" y="3889420"/>
                </a:cubicBezTo>
                <a:cubicBezTo>
                  <a:pt x="195306" y="3906592"/>
                  <a:pt x="200186" y="3926186"/>
                  <a:pt x="212477" y="3940935"/>
                </a:cubicBezTo>
                <a:cubicBezTo>
                  <a:pt x="222386" y="3952826"/>
                  <a:pt x="241205" y="3954802"/>
                  <a:pt x="251114" y="3966693"/>
                </a:cubicBezTo>
                <a:cubicBezTo>
                  <a:pt x="263405" y="3981442"/>
                  <a:pt x="276872" y="4018208"/>
                  <a:pt x="276872" y="4018208"/>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20" name="Freeform 19"/>
          <p:cNvSpPr/>
          <p:nvPr/>
        </p:nvSpPr>
        <p:spPr>
          <a:xfrm>
            <a:off x="7042150" y="2576513"/>
            <a:ext cx="633413" cy="4129087"/>
          </a:xfrm>
          <a:custGeom>
            <a:avLst/>
            <a:gdLst>
              <a:gd name="connsiteX0" fmla="*/ 634438 w 634438"/>
              <a:gd name="connsiteY0" fmla="*/ 0 h 4129569"/>
              <a:gd name="connsiteX1" fmla="*/ 557165 w 634438"/>
              <a:gd name="connsiteY1" fmla="*/ 77273 h 4129569"/>
              <a:gd name="connsiteX2" fmla="*/ 531407 w 634438"/>
              <a:gd name="connsiteY2" fmla="*/ 141667 h 4129569"/>
              <a:gd name="connsiteX3" fmla="*/ 467013 w 634438"/>
              <a:gd name="connsiteY3" fmla="*/ 334850 h 4129569"/>
              <a:gd name="connsiteX4" fmla="*/ 454134 w 634438"/>
              <a:gd name="connsiteY4" fmla="*/ 373487 h 4129569"/>
              <a:gd name="connsiteX5" fmla="*/ 441255 w 634438"/>
              <a:gd name="connsiteY5" fmla="*/ 412124 h 4129569"/>
              <a:gd name="connsiteX6" fmla="*/ 454134 w 634438"/>
              <a:gd name="connsiteY6" fmla="*/ 618186 h 4129569"/>
              <a:gd name="connsiteX7" fmla="*/ 467013 w 634438"/>
              <a:gd name="connsiteY7" fmla="*/ 656822 h 4129569"/>
              <a:gd name="connsiteX8" fmla="*/ 505650 w 634438"/>
              <a:gd name="connsiteY8" fmla="*/ 682580 h 4129569"/>
              <a:gd name="connsiteX9" fmla="*/ 531407 w 634438"/>
              <a:gd name="connsiteY9" fmla="*/ 721217 h 4129569"/>
              <a:gd name="connsiteX10" fmla="*/ 505650 w 634438"/>
              <a:gd name="connsiteY10" fmla="*/ 759853 h 4129569"/>
              <a:gd name="connsiteX11" fmla="*/ 492771 w 634438"/>
              <a:gd name="connsiteY11" fmla="*/ 798490 h 4129569"/>
              <a:gd name="connsiteX12" fmla="*/ 467013 w 634438"/>
              <a:gd name="connsiteY12" fmla="*/ 850005 h 4129569"/>
              <a:gd name="connsiteX13" fmla="*/ 428376 w 634438"/>
              <a:gd name="connsiteY13" fmla="*/ 965915 h 4129569"/>
              <a:gd name="connsiteX14" fmla="*/ 415498 w 634438"/>
              <a:gd name="connsiteY14" fmla="*/ 1004552 h 4129569"/>
              <a:gd name="connsiteX15" fmla="*/ 428376 w 634438"/>
              <a:gd name="connsiteY15" fmla="*/ 1107583 h 4129569"/>
              <a:gd name="connsiteX16" fmla="*/ 441255 w 634438"/>
              <a:gd name="connsiteY16" fmla="*/ 1146219 h 4129569"/>
              <a:gd name="connsiteX17" fmla="*/ 570044 w 634438"/>
              <a:gd name="connsiteY17" fmla="*/ 1184856 h 4129569"/>
              <a:gd name="connsiteX18" fmla="*/ 608681 w 634438"/>
              <a:gd name="connsiteY18" fmla="*/ 1197735 h 4129569"/>
              <a:gd name="connsiteX19" fmla="*/ 531407 w 634438"/>
              <a:gd name="connsiteY19" fmla="*/ 1249250 h 4129569"/>
              <a:gd name="connsiteX20" fmla="*/ 479892 w 634438"/>
              <a:gd name="connsiteY20" fmla="*/ 1326524 h 4129569"/>
              <a:gd name="connsiteX21" fmla="*/ 479892 w 634438"/>
              <a:gd name="connsiteY21" fmla="*/ 1584101 h 4129569"/>
              <a:gd name="connsiteX22" fmla="*/ 505650 w 634438"/>
              <a:gd name="connsiteY22" fmla="*/ 1622738 h 4129569"/>
              <a:gd name="connsiteX23" fmla="*/ 557165 w 634438"/>
              <a:gd name="connsiteY23" fmla="*/ 1712890 h 4129569"/>
              <a:gd name="connsiteX24" fmla="*/ 634438 w 634438"/>
              <a:gd name="connsiteY24" fmla="*/ 1777284 h 4129569"/>
              <a:gd name="connsiteX25" fmla="*/ 557165 w 634438"/>
              <a:gd name="connsiteY25" fmla="*/ 1893194 h 4129569"/>
              <a:gd name="connsiteX26" fmla="*/ 531407 w 634438"/>
              <a:gd name="connsiteY26" fmla="*/ 1970467 h 4129569"/>
              <a:gd name="connsiteX27" fmla="*/ 505650 w 634438"/>
              <a:gd name="connsiteY27" fmla="*/ 2060619 h 4129569"/>
              <a:gd name="connsiteX28" fmla="*/ 492771 w 634438"/>
              <a:gd name="connsiteY28" fmla="*/ 2099256 h 4129569"/>
              <a:gd name="connsiteX29" fmla="*/ 531407 w 634438"/>
              <a:gd name="connsiteY29" fmla="*/ 2318197 h 4129569"/>
              <a:gd name="connsiteX30" fmla="*/ 570044 w 634438"/>
              <a:gd name="connsiteY30" fmla="*/ 2331076 h 4129569"/>
              <a:gd name="connsiteX31" fmla="*/ 454134 w 634438"/>
              <a:gd name="connsiteY31" fmla="*/ 2421228 h 4129569"/>
              <a:gd name="connsiteX32" fmla="*/ 441255 w 634438"/>
              <a:gd name="connsiteY32" fmla="*/ 2472743 h 4129569"/>
              <a:gd name="connsiteX33" fmla="*/ 428376 w 634438"/>
              <a:gd name="connsiteY33" fmla="*/ 2511380 h 4129569"/>
              <a:gd name="connsiteX34" fmla="*/ 518529 w 634438"/>
              <a:gd name="connsiteY34" fmla="*/ 2743200 h 4129569"/>
              <a:gd name="connsiteX35" fmla="*/ 544286 w 634438"/>
              <a:gd name="connsiteY35" fmla="*/ 2781836 h 4129569"/>
              <a:gd name="connsiteX36" fmla="*/ 544286 w 634438"/>
              <a:gd name="connsiteY36" fmla="*/ 2884867 h 4129569"/>
              <a:gd name="connsiteX37" fmla="*/ 479892 w 634438"/>
              <a:gd name="connsiteY37" fmla="*/ 2936383 h 4129569"/>
              <a:gd name="connsiteX38" fmla="*/ 415498 w 634438"/>
              <a:gd name="connsiteY38" fmla="*/ 3000777 h 4129569"/>
              <a:gd name="connsiteX39" fmla="*/ 363982 w 634438"/>
              <a:gd name="connsiteY39" fmla="*/ 3090929 h 4129569"/>
              <a:gd name="connsiteX40" fmla="*/ 312467 w 634438"/>
              <a:gd name="connsiteY40" fmla="*/ 3155324 h 4129569"/>
              <a:gd name="connsiteX41" fmla="*/ 286709 w 634438"/>
              <a:gd name="connsiteY41" fmla="*/ 3193960 h 4129569"/>
              <a:gd name="connsiteX42" fmla="*/ 286709 w 634438"/>
              <a:gd name="connsiteY42" fmla="*/ 3425780 h 4129569"/>
              <a:gd name="connsiteX43" fmla="*/ 325345 w 634438"/>
              <a:gd name="connsiteY43" fmla="*/ 3451538 h 4129569"/>
              <a:gd name="connsiteX44" fmla="*/ 351103 w 634438"/>
              <a:gd name="connsiteY44" fmla="*/ 3503053 h 4129569"/>
              <a:gd name="connsiteX45" fmla="*/ 454134 w 634438"/>
              <a:gd name="connsiteY45" fmla="*/ 3567448 h 4129569"/>
              <a:gd name="connsiteX46" fmla="*/ 441255 w 634438"/>
              <a:gd name="connsiteY46" fmla="*/ 3631842 h 4129569"/>
              <a:gd name="connsiteX47" fmla="*/ 402619 w 634438"/>
              <a:gd name="connsiteY47" fmla="*/ 3657600 h 4129569"/>
              <a:gd name="connsiteX48" fmla="*/ 363982 w 634438"/>
              <a:gd name="connsiteY48" fmla="*/ 3696236 h 4129569"/>
              <a:gd name="connsiteX49" fmla="*/ 338224 w 634438"/>
              <a:gd name="connsiteY49" fmla="*/ 3734873 h 4129569"/>
              <a:gd name="connsiteX50" fmla="*/ 273830 w 634438"/>
              <a:gd name="connsiteY50" fmla="*/ 3773510 h 4129569"/>
              <a:gd name="connsiteX51" fmla="*/ 80647 w 634438"/>
              <a:gd name="connsiteY51" fmla="*/ 3902298 h 4129569"/>
              <a:gd name="connsiteX52" fmla="*/ 54889 w 634438"/>
              <a:gd name="connsiteY52" fmla="*/ 4082602 h 4129569"/>
              <a:gd name="connsiteX53" fmla="*/ 106405 w 634438"/>
              <a:gd name="connsiteY53" fmla="*/ 4121239 h 4129569"/>
              <a:gd name="connsiteX54" fmla="*/ 209436 w 634438"/>
              <a:gd name="connsiteY54" fmla="*/ 4121239 h 412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34438" h="4129569">
                <a:moveTo>
                  <a:pt x="634438" y="0"/>
                </a:moveTo>
                <a:cubicBezTo>
                  <a:pt x="608680" y="25758"/>
                  <a:pt x="578590" y="47813"/>
                  <a:pt x="557165" y="77273"/>
                </a:cubicBezTo>
                <a:cubicBezTo>
                  <a:pt x="543567" y="95969"/>
                  <a:pt x="539044" y="119847"/>
                  <a:pt x="531407" y="141667"/>
                </a:cubicBezTo>
                <a:cubicBezTo>
                  <a:pt x="508984" y="205734"/>
                  <a:pt x="488478" y="270456"/>
                  <a:pt x="467013" y="334850"/>
                </a:cubicBezTo>
                <a:lnTo>
                  <a:pt x="454134" y="373487"/>
                </a:lnTo>
                <a:lnTo>
                  <a:pt x="441255" y="412124"/>
                </a:lnTo>
                <a:cubicBezTo>
                  <a:pt x="445548" y="480811"/>
                  <a:pt x="446929" y="549743"/>
                  <a:pt x="454134" y="618186"/>
                </a:cubicBezTo>
                <a:cubicBezTo>
                  <a:pt x="455555" y="631687"/>
                  <a:pt x="458532" y="646222"/>
                  <a:pt x="467013" y="656822"/>
                </a:cubicBezTo>
                <a:cubicBezTo>
                  <a:pt x="476683" y="668909"/>
                  <a:pt x="492771" y="673994"/>
                  <a:pt x="505650" y="682580"/>
                </a:cubicBezTo>
                <a:cubicBezTo>
                  <a:pt x="514236" y="695459"/>
                  <a:pt x="531407" y="705739"/>
                  <a:pt x="531407" y="721217"/>
                </a:cubicBezTo>
                <a:cubicBezTo>
                  <a:pt x="531407" y="736695"/>
                  <a:pt x="512572" y="746009"/>
                  <a:pt x="505650" y="759853"/>
                </a:cubicBezTo>
                <a:cubicBezTo>
                  <a:pt x="499579" y="771995"/>
                  <a:pt x="498119" y="786012"/>
                  <a:pt x="492771" y="798490"/>
                </a:cubicBezTo>
                <a:cubicBezTo>
                  <a:pt x="485208" y="816136"/>
                  <a:pt x="473905" y="832086"/>
                  <a:pt x="467013" y="850005"/>
                </a:cubicBezTo>
                <a:cubicBezTo>
                  <a:pt x="452393" y="888017"/>
                  <a:pt x="441255" y="927278"/>
                  <a:pt x="428376" y="965915"/>
                </a:cubicBezTo>
                <a:lnTo>
                  <a:pt x="415498" y="1004552"/>
                </a:lnTo>
                <a:cubicBezTo>
                  <a:pt x="419791" y="1038896"/>
                  <a:pt x="422185" y="1073530"/>
                  <a:pt x="428376" y="1107583"/>
                </a:cubicBezTo>
                <a:cubicBezTo>
                  <a:pt x="430804" y="1120939"/>
                  <a:pt x="431656" y="1136620"/>
                  <a:pt x="441255" y="1146219"/>
                </a:cubicBezTo>
                <a:cubicBezTo>
                  <a:pt x="473048" y="1178012"/>
                  <a:pt x="532426" y="1176496"/>
                  <a:pt x="570044" y="1184856"/>
                </a:cubicBezTo>
                <a:cubicBezTo>
                  <a:pt x="583296" y="1187801"/>
                  <a:pt x="595802" y="1193442"/>
                  <a:pt x="608681" y="1197735"/>
                </a:cubicBezTo>
                <a:cubicBezTo>
                  <a:pt x="582923" y="1214907"/>
                  <a:pt x="548579" y="1223492"/>
                  <a:pt x="531407" y="1249250"/>
                </a:cubicBezTo>
                <a:lnTo>
                  <a:pt x="479892" y="1326524"/>
                </a:lnTo>
                <a:cubicBezTo>
                  <a:pt x="458334" y="1434312"/>
                  <a:pt x="453828" y="1427719"/>
                  <a:pt x="479892" y="1584101"/>
                </a:cubicBezTo>
                <a:cubicBezTo>
                  <a:pt x="482437" y="1599369"/>
                  <a:pt x="497970" y="1609299"/>
                  <a:pt x="505650" y="1622738"/>
                </a:cubicBezTo>
                <a:cubicBezTo>
                  <a:pt x="528553" y="1662819"/>
                  <a:pt x="528640" y="1678660"/>
                  <a:pt x="557165" y="1712890"/>
                </a:cubicBezTo>
                <a:cubicBezTo>
                  <a:pt x="588152" y="1750073"/>
                  <a:pt x="596451" y="1751958"/>
                  <a:pt x="634438" y="1777284"/>
                </a:cubicBezTo>
                <a:cubicBezTo>
                  <a:pt x="607001" y="1813868"/>
                  <a:pt x="576271" y="1851162"/>
                  <a:pt x="557165" y="1893194"/>
                </a:cubicBezTo>
                <a:cubicBezTo>
                  <a:pt x="545930" y="1917911"/>
                  <a:pt x="539993" y="1944709"/>
                  <a:pt x="531407" y="1970467"/>
                </a:cubicBezTo>
                <a:cubicBezTo>
                  <a:pt x="500534" y="2063087"/>
                  <a:pt x="537986" y="1947444"/>
                  <a:pt x="505650" y="2060619"/>
                </a:cubicBezTo>
                <a:cubicBezTo>
                  <a:pt x="501920" y="2073672"/>
                  <a:pt x="497064" y="2086377"/>
                  <a:pt x="492771" y="2099256"/>
                </a:cubicBezTo>
                <a:cubicBezTo>
                  <a:pt x="494535" y="2123953"/>
                  <a:pt x="475366" y="2273364"/>
                  <a:pt x="531407" y="2318197"/>
                </a:cubicBezTo>
                <a:cubicBezTo>
                  <a:pt x="542008" y="2326678"/>
                  <a:pt x="557165" y="2326783"/>
                  <a:pt x="570044" y="2331076"/>
                </a:cubicBezTo>
                <a:cubicBezTo>
                  <a:pt x="477616" y="2392694"/>
                  <a:pt x="514661" y="2360701"/>
                  <a:pt x="454134" y="2421228"/>
                </a:cubicBezTo>
                <a:cubicBezTo>
                  <a:pt x="449841" y="2438400"/>
                  <a:pt x="446118" y="2455724"/>
                  <a:pt x="441255" y="2472743"/>
                </a:cubicBezTo>
                <a:cubicBezTo>
                  <a:pt x="437525" y="2485796"/>
                  <a:pt x="426259" y="2497970"/>
                  <a:pt x="428376" y="2511380"/>
                </a:cubicBezTo>
                <a:cubicBezTo>
                  <a:pt x="460888" y="2717286"/>
                  <a:pt x="425957" y="2681485"/>
                  <a:pt x="518529" y="2743200"/>
                </a:cubicBezTo>
                <a:cubicBezTo>
                  <a:pt x="527115" y="2756079"/>
                  <a:pt x="537364" y="2767992"/>
                  <a:pt x="544286" y="2781836"/>
                </a:cubicBezTo>
                <a:cubicBezTo>
                  <a:pt x="560106" y="2813477"/>
                  <a:pt x="566246" y="2851926"/>
                  <a:pt x="544286" y="2884867"/>
                </a:cubicBezTo>
                <a:cubicBezTo>
                  <a:pt x="529038" y="2907739"/>
                  <a:pt x="500324" y="2917994"/>
                  <a:pt x="479892" y="2936383"/>
                </a:cubicBezTo>
                <a:cubicBezTo>
                  <a:pt x="457329" y="2956690"/>
                  <a:pt x="433711" y="2976493"/>
                  <a:pt x="415498" y="3000777"/>
                </a:cubicBezTo>
                <a:cubicBezTo>
                  <a:pt x="394731" y="3028466"/>
                  <a:pt x="383181" y="3062131"/>
                  <a:pt x="363982" y="3090929"/>
                </a:cubicBezTo>
                <a:cubicBezTo>
                  <a:pt x="348734" y="3113801"/>
                  <a:pt x="328960" y="3133333"/>
                  <a:pt x="312467" y="3155324"/>
                </a:cubicBezTo>
                <a:cubicBezTo>
                  <a:pt x="303180" y="3167707"/>
                  <a:pt x="295295" y="3181081"/>
                  <a:pt x="286709" y="3193960"/>
                </a:cubicBezTo>
                <a:cubicBezTo>
                  <a:pt x="253104" y="3294775"/>
                  <a:pt x="239814" y="3294472"/>
                  <a:pt x="286709" y="3425780"/>
                </a:cubicBezTo>
                <a:cubicBezTo>
                  <a:pt x="291915" y="3440357"/>
                  <a:pt x="312466" y="3442952"/>
                  <a:pt x="325345" y="3451538"/>
                </a:cubicBezTo>
                <a:cubicBezTo>
                  <a:pt x="333931" y="3468710"/>
                  <a:pt x="338609" y="3488476"/>
                  <a:pt x="351103" y="3503053"/>
                </a:cubicBezTo>
                <a:cubicBezTo>
                  <a:pt x="376181" y="3532310"/>
                  <a:pt x="420804" y="3550783"/>
                  <a:pt x="454134" y="3567448"/>
                </a:cubicBezTo>
                <a:cubicBezTo>
                  <a:pt x="449841" y="3588913"/>
                  <a:pt x="452115" y="3612836"/>
                  <a:pt x="441255" y="3631842"/>
                </a:cubicBezTo>
                <a:cubicBezTo>
                  <a:pt x="433576" y="3645281"/>
                  <a:pt x="414510" y="3647691"/>
                  <a:pt x="402619" y="3657600"/>
                </a:cubicBezTo>
                <a:cubicBezTo>
                  <a:pt x="388627" y="3669260"/>
                  <a:pt x="375642" y="3682244"/>
                  <a:pt x="363982" y="3696236"/>
                </a:cubicBezTo>
                <a:cubicBezTo>
                  <a:pt x="354073" y="3708127"/>
                  <a:pt x="349976" y="3724800"/>
                  <a:pt x="338224" y="3734873"/>
                </a:cubicBezTo>
                <a:cubicBezTo>
                  <a:pt x="319218" y="3751164"/>
                  <a:pt x="294658" y="3759625"/>
                  <a:pt x="273830" y="3773510"/>
                </a:cubicBezTo>
                <a:cubicBezTo>
                  <a:pt x="10063" y="3949356"/>
                  <a:pt x="369252" y="3721921"/>
                  <a:pt x="80647" y="3902298"/>
                </a:cubicBezTo>
                <a:cubicBezTo>
                  <a:pt x="28403" y="3980663"/>
                  <a:pt x="0" y="3981972"/>
                  <a:pt x="54889" y="4082602"/>
                </a:cubicBezTo>
                <a:cubicBezTo>
                  <a:pt x="65168" y="4101446"/>
                  <a:pt x="85581" y="4116033"/>
                  <a:pt x="106405" y="4121239"/>
                </a:cubicBezTo>
                <a:cubicBezTo>
                  <a:pt x="139723" y="4129569"/>
                  <a:pt x="175092" y="4121239"/>
                  <a:pt x="209436" y="4121239"/>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21" name="Freeform 20"/>
          <p:cNvSpPr/>
          <p:nvPr/>
        </p:nvSpPr>
        <p:spPr>
          <a:xfrm>
            <a:off x="6619875" y="2524125"/>
            <a:ext cx="328613" cy="4057650"/>
          </a:xfrm>
          <a:custGeom>
            <a:avLst/>
            <a:gdLst>
              <a:gd name="connsiteX0" fmla="*/ 25758 w 328879"/>
              <a:gd name="connsiteY0" fmla="*/ 0 h 4056845"/>
              <a:gd name="connsiteX1" fmla="*/ 38636 w 328879"/>
              <a:gd name="connsiteY1" fmla="*/ 128789 h 4056845"/>
              <a:gd name="connsiteX2" fmla="*/ 51515 w 328879"/>
              <a:gd name="connsiteY2" fmla="*/ 167426 h 4056845"/>
              <a:gd name="connsiteX3" fmla="*/ 180304 w 328879"/>
              <a:gd name="connsiteY3" fmla="*/ 321972 h 4056845"/>
              <a:gd name="connsiteX4" fmla="*/ 244698 w 328879"/>
              <a:gd name="connsiteY4" fmla="*/ 360609 h 4056845"/>
              <a:gd name="connsiteX5" fmla="*/ 283335 w 328879"/>
              <a:gd name="connsiteY5" fmla="*/ 386366 h 4056845"/>
              <a:gd name="connsiteX6" fmla="*/ 218941 w 328879"/>
              <a:gd name="connsiteY6" fmla="*/ 437882 h 4056845"/>
              <a:gd name="connsiteX7" fmla="*/ 154546 w 328879"/>
              <a:gd name="connsiteY7" fmla="*/ 553792 h 4056845"/>
              <a:gd name="connsiteX8" fmla="*/ 128789 w 328879"/>
              <a:gd name="connsiteY8" fmla="*/ 631065 h 4056845"/>
              <a:gd name="connsiteX9" fmla="*/ 141667 w 328879"/>
              <a:gd name="connsiteY9" fmla="*/ 772733 h 4056845"/>
              <a:gd name="connsiteX10" fmla="*/ 180304 w 328879"/>
              <a:gd name="connsiteY10" fmla="*/ 824248 h 4056845"/>
              <a:gd name="connsiteX11" fmla="*/ 257577 w 328879"/>
              <a:gd name="connsiteY11" fmla="*/ 888642 h 4056845"/>
              <a:gd name="connsiteX12" fmla="*/ 167425 w 328879"/>
              <a:gd name="connsiteY12" fmla="*/ 965916 h 4056845"/>
              <a:gd name="connsiteX13" fmla="*/ 141667 w 328879"/>
              <a:gd name="connsiteY13" fmla="*/ 1004552 h 4056845"/>
              <a:gd name="connsiteX14" fmla="*/ 103031 w 328879"/>
              <a:gd name="connsiteY14" fmla="*/ 1068947 h 4056845"/>
              <a:gd name="connsiteX15" fmla="*/ 103031 w 328879"/>
              <a:gd name="connsiteY15" fmla="*/ 1249251 h 4056845"/>
              <a:gd name="connsiteX16" fmla="*/ 115910 w 328879"/>
              <a:gd name="connsiteY16" fmla="*/ 1287887 h 4056845"/>
              <a:gd name="connsiteX17" fmla="*/ 154546 w 328879"/>
              <a:gd name="connsiteY17" fmla="*/ 1313645 h 4056845"/>
              <a:gd name="connsiteX18" fmla="*/ 180304 w 328879"/>
              <a:gd name="connsiteY18" fmla="*/ 1352282 h 4056845"/>
              <a:gd name="connsiteX19" fmla="*/ 296214 w 328879"/>
              <a:gd name="connsiteY19" fmla="*/ 1416676 h 4056845"/>
              <a:gd name="connsiteX20" fmla="*/ 270456 w 328879"/>
              <a:gd name="connsiteY20" fmla="*/ 1468192 h 4056845"/>
              <a:gd name="connsiteX21" fmla="*/ 257577 w 328879"/>
              <a:gd name="connsiteY21" fmla="*/ 1506828 h 4056845"/>
              <a:gd name="connsiteX22" fmla="*/ 231820 w 328879"/>
              <a:gd name="connsiteY22" fmla="*/ 1545465 h 4056845"/>
              <a:gd name="connsiteX23" fmla="*/ 218941 w 328879"/>
              <a:gd name="connsiteY23" fmla="*/ 1584102 h 4056845"/>
              <a:gd name="connsiteX24" fmla="*/ 193183 w 328879"/>
              <a:gd name="connsiteY24" fmla="*/ 1700011 h 4056845"/>
              <a:gd name="connsiteX25" fmla="*/ 206062 w 328879"/>
              <a:gd name="connsiteY25" fmla="*/ 2009104 h 4056845"/>
              <a:gd name="connsiteX26" fmla="*/ 244698 w 328879"/>
              <a:gd name="connsiteY26" fmla="*/ 2047741 h 4056845"/>
              <a:gd name="connsiteX27" fmla="*/ 321972 w 328879"/>
              <a:gd name="connsiteY27" fmla="*/ 2086378 h 4056845"/>
              <a:gd name="connsiteX28" fmla="*/ 257577 w 328879"/>
              <a:gd name="connsiteY28" fmla="*/ 2176530 h 4056845"/>
              <a:gd name="connsiteX29" fmla="*/ 218941 w 328879"/>
              <a:gd name="connsiteY29" fmla="*/ 2240924 h 4056845"/>
              <a:gd name="connsiteX30" fmla="*/ 154546 w 328879"/>
              <a:gd name="connsiteY30" fmla="*/ 2331076 h 4056845"/>
              <a:gd name="connsiteX31" fmla="*/ 154546 w 328879"/>
              <a:gd name="connsiteY31" fmla="*/ 2562896 h 4056845"/>
              <a:gd name="connsiteX32" fmla="*/ 180304 w 328879"/>
              <a:gd name="connsiteY32" fmla="*/ 2601533 h 4056845"/>
              <a:gd name="connsiteX33" fmla="*/ 257577 w 328879"/>
              <a:gd name="connsiteY33" fmla="*/ 2653048 h 4056845"/>
              <a:gd name="connsiteX34" fmla="*/ 206062 w 328879"/>
              <a:gd name="connsiteY34" fmla="*/ 2756079 h 4056845"/>
              <a:gd name="connsiteX35" fmla="*/ 128789 w 328879"/>
              <a:gd name="connsiteY35" fmla="*/ 2859110 h 4056845"/>
              <a:gd name="connsiteX36" fmla="*/ 77273 w 328879"/>
              <a:gd name="connsiteY36" fmla="*/ 2975020 h 4056845"/>
              <a:gd name="connsiteX37" fmla="*/ 64394 w 328879"/>
              <a:gd name="connsiteY37" fmla="*/ 3052293 h 4056845"/>
              <a:gd name="connsiteX38" fmla="*/ 77273 w 328879"/>
              <a:gd name="connsiteY38" fmla="*/ 3271234 h 4056845"/>
              <a:gd name="connsiteX39" fmla="*/ 154546 w 328879"/>
              <a:gd name="connsiteY39" fmla="*/ 3348507 h 4056845"/>
              <a:gd name="connsiteX40" fmla="*/ 141667 w 328879"/>
              <a:gd name="connsiteY40" fmla="*/ 3387144 h 4056845"/>
              <a:gd name="connsiteX41" fmla="*/ 103031 w 328879"/>
              <a:gd name="connsiteY41" fmla="*/ 3425780 h 4056845"/>
              <a:gd name="connsiteX42" fmla="*/ 64394 w 328879"/>
              <a:gd name="connsiteY42" fmla="*/ 3477296 h 4056845"/>
              <a:gd name="connsiteX43" fmla="*/ 51515 w 328879"/>
              <a:gd name="connsiteY43" fmla="*/ 3515933 h 4056845"/>
              <a:gd name="connsiteX44" fmla="*/ 25758 w 328879"/>
              <a:gd name="connsiteY44" fmla="*/ 3554569 h 4056845"/>
              <a:gd name="connsiteX45" fmla="*/ 0 w 328879"/>
              <a:gd name="connsiteY45" fmla="*/ 3721995 h 4056845"/>
              <a:gd name="connsiteX46" fmla="*/ 12879 w 328879"/>
              <a:gd name="connsiteY46" fmla="*/ 3825026 h 4056845"/>
              <a:gd name="connsiteX47" fmla="*/ 38636 w 328879"/>
              <a:gd name="connsiteY47" fmla="*/ 3863662 h 4056845"/>
              <a:gd name="connsiteX48" fmla="*/ 128789 w 328879"/>
              <a:gd name="connsiteY48" fmla="*/ 3915178 h 4056845"/>
              <a:gd name="connsiteX49" fmla="*/ 167425 w 328879"/>
              <a:gd name="connsiteY49" fmla="*/ 3966693 h 4056845"/>
              <a:gd name="connsiteX50" fmla="*/ 206062 w 328879"/>
              <a:gd name="connsiteY50" fmla="*/ 3992451 h 4056845"/>
              <a:gd name="connsiteX51" fmla="*/ 218941 w 328879"/>
              <a:gd name="connsiteY51" fmla="*/ 4056845 h 405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28879" h="4056845">
                <a:moveTo>
                  <a:pt x="25758" y="0"/>
                </a:moveTo>
                <a:cubicBezTo>
                  <a:pt x="30051" y="42930"/>
                  <a:pt x="32076" y="86147"/>
                  <a:pt x="38636" y="128789"/>
                </a:cubicBezTo>
                <a:cubicBezTo>
                  <a:pt x="40700" y="142207"/>
                  <a:pt x="43985" y="156130"/>
                  <a:pt x="51515" y="167426"/>
                </a:cubicBezTo>
                <a:cubicBezTo>
                  <a:pt x="58282" y="177576"/>
                  <a:pt x="142246" y="293428"/>
                  <a:pt x="180304" y="321972"/>
                </a:cubicBezTo>
                <a:cubicBezTo>
                  <a:pt x="200330" y="336991"/>
                  <a:pt x="223471" y="347342"/>
                  <a:pt x="244698" y="360609"/>
                </a:cubicBezTo>
                <a:cubicBezTo>
                  <a:pt x="257824" y="368813"/>
                  <a:pt x="270456" y="377780"/>
                  <a:pt x="283335" y="386366"/>
                </a:cubicBezTo>
                <a:cubicBezTo>
                  <a:pt x="209517" y="497092"/>
                  <a:pt x="307807" y="366789"/>
                  <a:pt x="218941" y="437882"/>
                </a:cubicBezTo>
                <a:cubicBezTo>
                  <a:pt x="201587" y="451765"/>
                  <a:pt x="154747" y="553309"/>
                  <a:pt x="154546" y="553792"/>
                </a:cubicBezTo>
                <a:cubicBezTo>
                  <a:pt x="144103" y="578854"/>
                  <a:pt x="128789" y="631065"/>
                  <a:pt x="128789" y="631065"/>
                </a:cubicBezTo>
                <a:cubicBezTo>
                  <a:pt x="133082" y="678288"/>
                  <a:pt x="129449" y="726917"/>
                  <a:pt x="141667" y="772733"/>
                </a:cubicBezTo>
                <a:cubicBezTo>
                  <a:pt x="147198" y="793473"/>
                  <a:pt x="166335" y="807951"/>
                  <a:pt x="180304" y="824248"/>
                </a:cubicBezTo>
                <a:cubicBezTo>
                  <a:pt x="213360" y="862812"/>
                  <a:pt x="217830" y="862145"/>
                  <a:pt x="257577" y="888642"/>
                </a:cubicBezTo>
                <a:cubicBezTo>
                  <a:pt x="154722" y="1025786"/>
                  <a:pt x="285277" y="867708"/>
                  <a:pt x="167425" y="965916"/>
                </a:cubicBezTo>
                <a:cubicBezTo>
                  <a:pt x="155534" y="975825"/>
                  <a:pt x="149870" y="991426"/>
                  <a:pt x="141667" y="1004552"/>
                </a:cubicBezTo>
                <a:cubicBezTo>
                  <a:pt x="128400" y="1025779"/>
                  <a:pt x="115910" y="1047482"/>
                  <a:pt x="103031" y="1068947"/>
                </a:cubicBezTo>
                <a:cubicBezTo>
                  <a:pt x="81690" y="1154309"/>
                  <a:pt x="83511" y="1122370"/>
                  <a:pt x="103031" y="1249251"/>
                </a:cubicBezTo>
                <a:cubicBezTo>
                  <a:pt x="105095" y="1262668"/>
                  <a:pt x="107430" y="1277286"/>
                  <a:pt x="115910" y="1287887"/>
                </a:cubicBezTo>
                <a:cubicBezTo>
                  <a:pt x="125579" y="1299974"/>
                  <a:pt x="141667" y="1305059"/>
                  <a:pt x="154546" y="1313645"/>
                </a:cubicBezTo>
                <a:cubicBezTo>
                  <a:pt x="163132" y="1326524"/>
                  <a:pt x="168552" y="1342209"/>
                  <a:pt x="180304" y="1352282"/>
                </a:cubicBezTo>
                <a:cubicBezTo>
                  <a:pt x="202943" y="1371687"/>
                  <a:pt x="266961" y="1402050"/>
                  <a:pt x="296214" y="1416676"/>
                </a:cubicBezTo>
                <a:cubicBezTo>
                  <a:pt x="287628" y="1433848"/>
                  <a:pt x="278019" y="1450545"/>
                  <a:pt x="270456" y="1468192"/>
                </a:cubicBezTo>
                <a:cubicBezTo>
                  <a:pt x="265108" y="1480670"/>
                  <a:pt x="263648" y="1494686"/>
                  <a:pt x="257577" y="1506828"/>
                </a:cubicBezTo>
                <a:cubicBezTo>
                  <a:pt x="250655" y="1520672"/>
                  <a:pt x="238742" y="1531621"/>
                  <a:pt x="231820" y="1545465"/>
                </a:cubicBezTo>
                <a:cubicBezTo>
                  <a:pt x="225749" y="1557608"/>
                  <a:pt x="222671" y="1571049"/>
                  <a:pt x="218941" y="1584102"/>
                </a:cubicBezTo>
                <a:cubicBezTo>
                  <a:pt x="206815" y="1626542"/>
                  <a:pt x="202036" y="1655747"/>
                  <a:pt x="193183" y="1700011"/>
                </a:cubicBezTo>
                <a:cubicBezTo>
                  <a:pt x="182748" y="1825227"/>
                  <a:pt x="164954" y="1885780"/>
                  <a:pt x="206062" y="2009104"/>
                </a:cubicBezTo>
                <a:cubicBezTo>
                  <a:pt x="211822" y="2026383"/>
                  <a:pt x="230706" y="2036081"/>
                  <a:pt x="244698" y="2047741"/>
                </a:cubicBezTo>
                <a:cubicBezTo>
                  <a:pt x="277986" y="2075481"/>
                  <a:pt x="283249" y="2073470"/>
                  <a:pt x="321972" y="2086378"/>
                </a:cubicBezTo>
                <a:cubicBezTo>
                  <a:pt x="295719" y="2165135"/>
                  <a:pt x="328879" y="2084856"/>
                  <a:pt x="257577" y="2176530"/>
                </a:cubicBezTo>
                <a:cubicBezTo>
                  <a:pt x="242209" y="2196289"/>
                  <a:pt x="232208" y="2219697"/>
                  <a:pt x="218941" y="2240924"/>
                </a:cubicBezTo>
                <a:cubicBezTo>
                  <a:pt x="195400" y="2278590"/>
                  <a:pt x="182885" y="2293292"/>
                  <a:pt x="154546" y="2331076"/>
                </a:cubicBezTo>
                <a:cubicBezTo>
                  <a:pt x="130634" y="2426724"/>
                  <a:pt x="128216" y="2413695"/>
                  <a:pt x="154546" y="2562896"/>
                </a:cubicBezTo>
                <a:cubicBezTo>
                  <a:pt x="157236" y="2578139"/>
                  <a:pt x="168655" y="2591340"/>
                  <a:pt x="180304" y="2601533"/>
                </a:cubicBezTo>
                <a:cubicBezTo>
                  <a:pt x="203601" y="2621918"/>
                  <a:pt x="257577" y="2653048"/>
                  <a:pt x="257577" y="2653048"/>
                </a:cubicBezTo>
                <a:cubicBezTo>
                  <a:pt x="240405" y="2687392"/>
                  <a:pt x="226412" y="2723518"/>
                  <a:pt x="206062" y="2756079"/>
                </a:cubicBezTo>
                <a:cubicBezTo>
                  <a:pt x="183309" y="2792483"/>
                  <a:pt x="144733" y="2819251"/>
                  <a:pt x="128789" y="2859110"/>
                </a:cubicBezTo>
                <a:cubicBezTo>
                  <a:pt x="95901" y="2941330"/>
                  <a:pt x="113370" y="2902826"/>
                  <a:pt x="77273" y="2975020"/>
                </a:cubicBezTo>
                <a:cubicBezTo>
                  <a:pt x="72980" y="3000778"/>
                  <a:pt x="68365" y="3026484"/>
                  <a:pt x="64394" y="3052293"/>
                </a:cubicBezTo>
                <a:cubicBezTo>
                  <a:pt x="51962" y="3133100"/>
                  <a:pt x="35987" y="3188663"/>
                  <a:pt x="77273" y="3271234"/>
                </a:cubicBezTo>
                <a:cubicBezTo>
                  <a:pt x="93564" y="3303815"/>
                  <a:pt x="154546" y="3348507"/>
                  <a:pt x="154546" y="3348507"/>
                </a:cubicBezTo>
                <a:cubicBezTo>
                  <a:pt x="150253" y="3361386"/>
                  <a:pt x="149197" y="3375848"/>
                  <a:pt x="141667" y="3387144"/>
                </a:cubicBezTo>
                <a:cubicBezTo>
                  <a:pt x="131564" y="3402298"/>
                  <a:pt x="114884" y="3411952"/>
                  <a:pt x="103031" y="3425780"/>
                </a:cubicBezTo>
                <a:cubicBezTo>
                  <a:pt x="89062" y="3442077"/>
                  <a:pt x="77273" y="3460124"/>
                  <a:pt x="64394" y="3477296"/>
                </a:cubicBezTo>
                <a:cubicBezTo>
                  <a:pt x="60101" y="3490175"/>
                  <a:pt x="57586" y="3503791"/>
                  <a:pt x="51515" y="3515933"/>
                </a:cubicBezTo>
                <a:cubicBezTo>
                  <a:pt x="44593" y="3529777"/>
                  <a:pt x="31193" y="3540076"/>
                  <a:pt x="25758" y="3554569"/>
                </a:cubicBezTo>
                <a:cubicBezTo>
                  <a:pt x="14695" y="3584070"/>
                  <a:pt x="1990" y="3706077"/>
                  <a:pt x="0" y="3721995"/>
                </a:cubicBezTo>
                <a:cubicBezTo>
                  <a:pt x="4293" y="3756339"/>
                  <a:pt x="3772" y="3791635"/>
                  <a:pt x="12879" y="3825026"/>
                </a:cubicBezTo>
                <a:cubicBezTo>
                  <a:pt x="16952" y="3839959"/>
                  <a:pt x="27691" y="3852717"/>
                  <a:pt x="38636" y="3863662"/>
                </a:cubicBezTo>
                <a:cubicBezTo>
                  <a:pt x="56840" y="3881866"/>
                  <a:pt x="108587" y="3905077"/>
                  <a:pt x="128789" y="3915178"/>
                </a:cubicBezTo>
                <a:cubicBezTo>
                  <a:pt x="141668" y="3932350"/>
                  <a:pt x="152247" y="3951515"/>
                  <a:pt x="167425" y="3966693"/>
                </a:cubicBezTo>
                <a:cubicBezTo>
                  <a:pt x="178370" y="3977638"/>
                  <a:pt x="196392" y="3980364"/>
                  <a:pt x="206062" y="3992451"/>
                </a:cubicBezTo>
                <a:cubicBezTo>
                  <a:pt x="221656" y="4011943"/>
                  <a:pt x="218941" y="4034771"/>
                  <a:pt x="218941" y="4056845"/>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22" name="Freeform 21"/>
          <p:cNvSpPr/>
          <p:nvPr/>
        </p:nvSpPr>
        <p:spPr>
          <a:xfrm>
            <a:off x="5870575" y="3000375"/>
            <a:ext cx="465138" cy="3194050"/>
          </a:xfrm>
          <a:custGeom>
            <a:avLst/>
            <a:gdLst>
              <a:gd name="connsiteX0" fmla="*/ 375391 w 465543"/>
              <a:gd name="connsiteY0" fmla="*/ 0 h 3193961"/>
              <a:gd name="connsiteX1" fmla="*/ 336754 w 465543"/>
              <a:gd name="connsiteY1" fmla="*/ 180305 h 3193961"/>
              <a:gd name="connsiteX2" fmla="*/ 426906 w 465543"/>
              <a:gd name="connsiteY2" fmla="*/ 579550 h 3193961"/>
              <a:gd name="connsiteX3" fmla="*/ 465543 w 465543"/>
              <a:gd name="connsiteY3" fmla="*/ 605308 h 3193961"/>
              <a:gd name="connsiteX4" fmla="*/ 439785 w 465543"/>
              <a:gd name="connsiteY4" fmla="*/ 643944 h 3193961"/>
              <a:gd name="connsiteX5" fmla="*/ 401148 w 465543"/>
              <a:gd name="connsiteY5" fmla="*/ 656823 h 3193961"/>
              <a:gd name="connsiteX6" fmla="*/ 298117 w 465543"/>
              <a:gd name="connsiteY6" fmla="*/ 734096 h 3193961"/>
              <a:gd name="connsiteX7" fmla="*/ 272360 w 465543"/>
              <a:gd name="connsiteY7" fmla="*/ 785612 h 3193961"/>
              <a:gd name="connsiteX8" fmla="*/ 310996 w 465543"/>
              <a:gd name="connsiteY8" fmla="*/ 1133341 h 3193961"/>
              <a:gd name="connsiteX9" fmla="*/ 323875 w 465543"/>
              <a:gd name="connsiteY9" fmla="*/ 1171978 h 3193961"/>
              <a:gd name="connsiteX10" fmla="*/ 246602 w 465543"/>
              <a:gd name="connsiteY10" fmla="*/ 1197736 h 3193961"/>
              <a:gd name="connsiteX11" fmla="*/ 207965 w 465543"/>
              <a:gd name="connsiteY11" fmla="*/ 1249251 h 3193961"/>
              <a:gd name="connsiteX12" fmla="*/ 182207 w 465543"/>
              <a:gd name="connsiteY12" fmla="*/ 1365161 h 3193961"/>
              <a:gd name="connsiteX13" fmla="*/ 233723 w 465543"/>
              <a:gd name="connsiteY13" fmla="*/ 1700012 h 3193961"/>
              <a:gd name="connsiteX14" fmla="*/ 285238 w 465543"/>
              <a:gd name="connsiteY14" fmla="*/ 1725769 h 3193961"/>
              <a:gd name="connsiteX15" fmla="*/ 323875 w 465543"/>
              <a:gd name="connsiteY15" fmla="*/ 1751527 h 3193961"/>
              <a:gd name="connsiteX16" fmla="*/ 220844 w 465543"/>
              <a:gd name="connsiteY16" fmla="*/ 1828800 h 3193961"/>
              <a:gd name="connsiteX17" fmla="*/ 130692 w 465543"/>
              <a:gd name="connsiteY17" fmla="*/ 1918953 h 3193961"/>
              <a:gd name="connsiteX18" fmla="*/ 104934 w 465543"/>
              <a:gd name="connsiteY18" fmla="*/ 1957589 h 3193961"/>
              <a:gd name="connsiteX19" fmla="*/ 92055 w 465543"/>
              <a:gd name="connsiteY19" fmla="*/ 1996226 h 3193961"/>
              <a:gd name="connsiteX20" fmla="*/ 79176 w 465543"/>
              <a:gd name="connsiteY20" fmla="*/ 2047741 h 3193961"/>
              <a:gd name="connsiteX21" fmla="*/ 53419 w 465543"/>
              <a:gd name="connsiteY21" fmla="*/ 2112136 h 3193961"/>
              <a:gd name="connsiteX22" fmla="*/ 14782 w 465543"/>
              <a:gd name="connsiteY22" fmla="*/ 2228046 h 3193961"/>
              <a:gd name="connsiteX23" fmla="*/ 27661 w 465543"/>
              <a:gd name="connsiteY23" fmla="*/ 2395471 h 3193961"/>
              <a:gd name="connsiteX24" fmla="*/ 53419 w 465543"/>
              <a:gd name="connsiteY24" fmla="*/ 2434108 h 3193961"/>
              <a:gd name="connsiteX25" fmla="*/ 40540 w 465543"/>
              <a:gd name="connsiteY25" fmla="*/ 2485623 h 3193961"/>
              <a:gd name="connsiteX26" fmla="*/ 1903 w 465543"/>
              <a:gd name="connsiteY26" fmla="*/ 2562896 h 3193961"/>
              <a:gd name="connsiteX27" fmla="*/ 14782 w 465543"/>
              <a:gd name="connsiteY27" fmla="*/ 2756079 h 3193961"/>
              <a:gd name="connsiteX28" fmla="*/ 53419 w 465543"/>
              <a:gd name="connsiteY28" fmla="*/ 2781837 h 3193961"/>
              <a:gd name="connsiteX29" fmla="*/ 104934 w 465543"/>
              <a:gd name="connsiteY29" fmla="*/ 2846231 h 3193961"/>
              <a:gd name="connsiteX30" fmla="*/ 143571 w 465543"/>
              <a:gd name="connsiteY30" fmla="*/ 2936384 h 3193961"/>
              <a:gd name="connsiteX31" fmla="*/ 117813 w 465543"/>
              <a:gd name="connsiteY31" fmla="*/ 3013657 h 3193961"/>
              <a:gd name="connsiteX32" fmla="*/ 169329 w 465543"/>
              <a:gd name="connsiteY32" fmla="*/ 3155324 h 3193961"/>
              <a:gd name="connsiteX33" fmla="*/ 207965 w 465543"/>
              <a:gd name="connsiteY33" fmla="*/ 3181082 h 3193961"/>
              <a:gd name="connsiteX34" fmla="*/ 246602 w 465543"/>
              <a:gd name="connsiteY34" fmla="*/ 3193961 h 319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5543" h="3193961">
                <a:moveTo>
                  <a:pt x="375391" y="0"/>
                </a:moveTo>
                <a:cubicBezTo>
                  <a:pt x="343300" y="128365"/>
                  <a:pt x="355453" y="68112"/>
                  <a:pt x="336754" y="180305"/>
                </a:cubicBezTo>
                <a:cubicBezTo>
                  <a:pt x="359382" y="474468"/>
                  <a:pt x="284835" y="455236"/>
                  <a:pt x="426906" y="579550"/>
                </a:cubicBezTo>
                <a:cubicBezTo>
                  <a:pt x="438555" y="589743"/>
                  <a:pt x="452664" y="596722"/>
                  <a:pt x="465543" y="605308"/>
                </a:cubicBezTo>
                <a:cubicBezTo>
                  <a:pt x="456957" y="618187"/>
                  <a:pt x="451872" y="634275"/>
                  <a:pt x="439785" y="643944"/>
                </a:cubicBezTo>
                <a:cubicBezTo>
                  <a:pt x="429184" y="652425"/>
                  <a:pt x="413290" y="650752"/>
                  <a:pt x="401148" y="656823"/>
                </a:cubicBezTo>
                <a:cubicBezTo>
                  <a:pt x="337140" y="688827"/>
                  <a:pt x="342810" y="689404"/>
                  <a:pt x="298117" y="734096"/>
                </a:cubicBezTo>
                <a:cubicBezTo>
                  <a:pt x="289531" y="751268"/>
                  <a:pt x="273045" y="766426"/>
                  <a:pt x="272360" y="785612"/>
                </a:cubicBezTo>
                <a:cubicBezTo>
                  <a:pt x="262045" y="1074416"/>
                  <a:pt x="231614" y="1014271"/>
                  <a:pt x="310996" y="1133341"/>
                </a:cubicBezTo>
                <a:cubicBezTo>
                  <a:pt x="315289" y="1146220"/>
                  <a:pt x="333474" y="1162378"/>
                  <a:pt x="323875" y="1171978"/>
                </a:cubicBezTo>
                <a:cubicBezTo>
                  <a:pt x="304676" y="1191177"/>
                  <a:pt x="246602" y="1197736"/>
                  <a:pt x="246602" y="1197736"/>
                </a:cubicBezTo>
                <a:cubicBezTo>
                  <a:pt x="233723" y="1214908"/>
                  <a:pt x="217564" y="1230052"/>
                  <a:pt x="207965" y="1249251"/>
                </a:cubicBezTo>
                <a:cubicBezTo>
                  <a:pt x="201903" y="1261376"/>
                  <a:pt x="183562" y="1358387"/>
                  <a:pt x="182207" y="1365161"/>
                </a:cubicBezTo>
                <a:cubicBezTo>
                  <a:pt x="186601" y="1461818"/>
                  <a:pt x="140508" y="1620114"/>
                  <a:pt x="233723" y="1700012"/>
                </a:cubicBezTo>
                <a:cubicBezTo>
                  <a:pt x="248300" y="1712506"/>
                  <a:pt x="268569" y="1716244"/>
                  <a:pt x="285238" y="1725769"/>
                </a:cubicBezTo>
                <a:cubicBezTo>
                  <a:pt x="298677" y="1733449"/>
                  <a:pt x="310996" y="1742941"/>
                  <a:pt x="323875" y="1751527"/>
                </a:cubicBezTo>
                <a:cubicBezTo>
                  <a:pt x="282465" y="1779134"/>
                  <a:pt x="261632" y="1791411"/>
                  <a:pt x="220844" y="1828800"/>
                </a:cubicBezTo>
                <a:cubicBezTo>
                  <a:pt x="189516" y="1857517"/>
                  <a:pt x="154266" y="1883593"/>
                  <a:pt x="130692" y="1918953"/>
                </a:cubicBezTo>
                <a:lnTo>
                  <a:pt x="104934" y="1957589"/>
                </a:lnTo>
                <a:cubicBezTo>
                  <a:pt x="100641" y="1970468"/>
                  <a:pt x="95785" y="1983173"/>
                  <a:pt x="92055" y="1996226"/>
                </a:cubicBezTo>
                <a:cubicBezTo>
                  <a:pt x="87192" y="2013245"/>
                  <a:pt x="84773" y="2030949"/>
                  <a:pt x="79176" y="2047741"/>
                </a:cubicBezTo>
                <a:cubicBezTo>
                  <a:pt x="71865" y="2069673"/>
                  <a:pt x="61194" y="2090364"/>
                  <a:pt x="53419" y="2112136"/>
                </a:cubicBezTo>
                <a:cubicBezTo>
                  <a:pt x="39721" y="2150490"/>
                  <a:pt x="14782" y="2228046"/>
                  <a:pt x="14782" y="2228046"/>
                </a:cubicBezTo>
                <a:cubicBezTo>
                  <a:pt x="19075" y="2283854"/>
                  <a:pt x="17346" y="2340457"/>
                  <a:pt x="27661" y="2395471"/>
                </a:cubicBezTo>
                <a:cubicBezTo>
                  <a:pt x="30514" y="2410685"/>
                  <a:pt x="51230" y="2418785"/>
                  <a:pt x="53419" y="2434108"/>
                </a:cubicBezTo>
                <a:cubicBezTo>
                  <a:pt x="55922" y="2451630"/>
                  <a:pt x="45403" y="2468604"/>
                  <a:pt x="40540" y="2485623"/>
                </a:cubicBezTo>
                <a:cubicBezTo>
                  <a:pt x="27209" y="2532280"/>
                  <a:pt x="30126" y="2520563"/>
                  <a:pt x="1903" y="2562896"/>
                </a:cubicBezTo>
                <a:cubicBezTo>
                  <a:pt x="6196" y="2627290"/>
                  <a:pt x="0" y="2693257"/>
                  <a:pt x="14782" y="2756079"/>
                </a:cubicBezTo>
                <a:cubicBezTo>
                  <a:pt x="18327" y="2771146"/>
                  <a:pt x="44833" y="2768958"/>
                  <a:pt x="53419" y="2781837"/>
                </a:cubicBezTo>
                <a:cubicBezTo>
                  <a:pt x="104243" y="2858073"/>
                  <a:pt x="22929" y="2818897"/>
                  <a:pt x="104934" y="2846231"/>
                </a:cubicBezTo>
                <a:cubicBezTo>
                  <a:pt x="107527" y="2851417"/>
                  <a:pt x="145294" y="2920879"/>
                  <a:pt x="143571" y="2936384"/>
                </a:cubicBezTo>
                <a:cubicBezTo>
                  <a:pt x="140573" y="2963369"/>
                  <a:pt x="117813" y="3013657"/>
                  <a:pt x="117813" y="3013657"/>
                </a:cubicBezTo>
                <a:cubicBezTo>
                  <a:pt x="130162" y="3112451"/>
                  <a:pt x="107686" y="3103955"/>
                  <a:pt x="169329" y="3155324"/>
                </a:cubicBezTo>
                <a:cubicBezTo>
                  <a:pt x="181220" y="3165233"/>
                  <a:pt x="194121" y="3174160"/>
                  <a:pt x="207965" y="3181082"/>
                </a:cubicBezTo>
                <a:cubicBezTo>
                  <a:pt x="220107" y="3187153"/>
                  <a:pt x="246602" y="3193961"/>
                  <a:pt x="246602" y="319396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23" name="Freeform 22"/>
          <p:cNvSpPr/>
          <p:nvPr/>
        </p:nvSpPr>
        <p:spPr>
          <a:xfrm>
            <a:off x="5429250" y="1500188"/>
            <a:ext cx="3714750" cy="2693987"/>
          </a:xfrm>
          <a:custGeom>
            <a:avLst/>
            <a:gdLst>
              <a:gd name="connsiteX0" fmla="*/ 3142445 w 3431556"/>
              <a:gd name="connsiteY0" fmla="*/ 54230 h 2694399"/>
              <a:gd name="connsiteX1" fmla="*/ 3090930 w 3431556"/>
              <a:gd name="connsiteY1" fmla="*/ 79988 h 2694399"/>
              <a:gd name="connsiteX2" fmla="*/ 3000778 w 3431556"/>
              <a:gd name="connsiteY2" fmla="*/ 170140 h 2694399"/>
              <a:gd name="connsiteX3" fmla="*/ 2975020 w 3431556"/>
              <a:gd name="connsiteY3" fmla="*/ 260292 h 2694399"/>
              <a:gd name="connsiteX4" fmla="*/ 2962141 w 3431556"/>
              <a:gd name="connsiteY4" fmla="*/ 311807 h 2694399"/>
              <a:gd name="connsiteX5" fmla="*/ 2949262 w 3431556"/>
              <a:gd name="connsiteY5" fmla="*/ 659537 h 2694399"/>
              <a:gd name="connsiteX6" fmla="*/ 2871989 w 3431556"/>
              <a:gd name="connsiteY6" fmla="*/ 736810 h 2694399"/>
              <a:gd name="connsiteX7" fmla="*/ 2794716 w 3431556"/>
              <a:gd name="connsiteY7" fmla="*/ 762568 h 2694399"/>
              <a:gd name="connsiteX8" fmla="*/ 2640169 w 3431556"/>
              <a:gd name="connsiteY8" fmla="*/ 788326 h 2694399"/>
              <a:gd name="connsiteX9" fmla="*/ 1416676 w 3431556"/>
              <a:gd name="connsiteY9" fmla="*/ 801205 h 2694399"/>
              <a:gd name="connsiteX10" fmla="*/ 1300766 w 3431556"/>
              <a:gd name="connsiteY10" fmla="*/ 814084 h 2694399"/>
              <a:gd name="connsiteX11" fmla="*/ 1133341 w 3431556"/>
              <a:gd name="connsiteY11" fmla="*/ 852720 h 2694399"/>
              <a:gd name="connsiteX12" fmla="*/ 1056068 w 3431556"/>
              <a:gd name="connsiteY12" fmla="*/ 878478 h 2694399"/>
              <a:gd name="connsiteX13" fmla="*/ 1017431 w 3431556"/>
              <a:gd name="connsiteY13" fmla="*/ 891357 h 2694399"/>
              <a:gd name="connsiteX14" fmla="*/ 901521 w 3431556"/>
              <a:gd name="connsiteY14" fmla="*/ 994388 h 2694399"/>
              <a:gd name="connsiteX15" fmla="*/ 850006 w 3431556"/>
              <a:gd name="connsiteY15" fmla="*/ 1033024 h 2694399"/>
              <a:gd name="connsiteX16" fmla="*/ 772733 w 3431556"/>
              <a:gd name="connsiteY16" fmla="*/ 1174692 h 2694399"/>
              <a:gd name="connsiteX17" fmla="*/ 746975 w 3431556"/>
              <a:gd name="connsiteY17" fmla="*/ 1226207 h 2694399"/>
              <a:gd name="connsiteX18" fmla="*/ 721217 w 3431556"/>
              <a:gd name="connsiteY18" fmla="*/ 1264844 h 2694399"/>
              <a:gd name="connsiteX19" fmla="*/ 695459 w 3431556"/>
              <a:gd name="connsiteY19" fmla="*/ 1316360 h 2694399"/>
              <a:gd name="connsiteX20" fmla="*/ 618186 w 3431556"/>
              <a:gd name="connsiteY20" fmla="*/ 1380754 h 2694399"/>
              <a:gd name="connsiteX21" fmla="*/ 566671 w 3431556"/>
              <a:gd name="connsiteY21" fmla="*/ 1458027 h 2694399"/>
              <a:gd name="connsiteX22" fmla="*/ 553792 w 3431556"/>
              <a:gd name="connsiteY22" fmla="*/ 1496664 h 2694399"/>
              <a:gd name="connsiteX23" fmla="*/ 502276 w 3431556"/>
              <a:gd name="connsiteY23" fmla="*/ 1586816 h 2694399"/>
              <a:gd name="connsiteX24" fmla="*/ 489397 w 3431556"/>
              <a:gd name="connsiteY24" fmla="*/ 1638331 h 2694399"/>
              <a:gd name="connsiteX25" fmla="*/ 476518 w 3431556"/>
              <a:gd name="connsiteY25" fmla="*/ 1676968 h 2694399"/>
              <a:gd name="connsiteX26" fmla="*/ 463640 w 3431556"/>
              <a:gd name="connsiteY26" fmla="*/ 1741362 h 2694399"/>
              <a:gd name="connsiteX27" fmla="*/ 450761 w 3431556"/>
              <a:gd name="connsiteY27" fmla="*/ 1779999 h 2694399"/>
              <a:gd name="connsiteX28" fmla="*/ 437882 w 3431556"/>
              <a:gd name="connsiteY28" fmla="*/ 1831515 h 2694399"/>
              <a:gd name="connsiteX29" fmla="*/ 386366 w 3431556"/>
              <a:gd name="connsiteY29" fmla="*/ 1908788 h 2694399"/>
              <a:gd name="connsiteX30" fmla="*/ 360609 w 3431556"/>
              <a:gd name="connsiteY30" fmla="*/ 1986061 h 2694399"/>
              <a:gd name="connsiteX31" fmla="*/ 309093 w 3431556"/>
              <a:gd name="connsiteY31" fmla="*/ 2063334 h 2694399"/>
              <a:gd name="connsiteX32" fmla="*/ 296214 w 3431556"/>
              <a:gd name="connsiteY32" fmla="*/ 2114850 h 2694399"/>
              <a:gd name="connsiteX33" fmla="*/ 270456 w 3431556"/>
              <a:gd name="connsiteY33" fmla="*/ 2192123 h 2694399"/>
              <a:gd name="connsiteX34" fmla="*/ 309093 w 3431556"/>
              <a:gd name="connsiteY34" fmla="*/ 2398185 h 2694399"/>
              <a:gd name="connsiteX35" fmla="*/ 347730 w 3431556"/>
              <a:gd name="connsiteY35" fmla="*/ 2436822 h 2694399"/>
              <a:gd name="connsiteX36" fmla="*/ 360609 w 3431556"/>
              <a:gd name="connsiteY36" fmla="*/ 2475458 h 2694399"/>
              <a:gd name="connsiteX37" fmla="*/ 399245 w 3431556"/>
              <a:gd name="connsiteY37" fmla="*/ 2501216 h 2694399"/>
              <a:gd name="connsiteX38" fmla="*/ 386366 w 3431556"/>
              <a:gd name="connsiteY38" fmla="*/ 2539853 h 2694399"/>
              <a:gd name="connsiteX39" fmla="*/ 321972 w 3431556"/>
              <a:gd name="connsiteY39" fmla="*/ 2591368 h 2694399"/>
              <a:gd name="connsiteX40" fmla="*/ 296214 w 3431556"/>
              <a:gd name="connsiteY40" fmla="*/ 2668641 h 2694399"/>
              <a:gd name="connsiteX41" fmla="*/ 270456 w 3431556"/>
              <a:gd name="connsiteY41" fmla="*/ 2565610 h 2694399"/>
              <a:gd name="connsiteX42" fmla="*/ 257578 w 3431556"/>
              <a:gd name="connsiteY42" fmla="*/ 2514095 h 2694399"/>
              <a:gd name="connsiteX43" fmla="*/ 218941 w 3431556"/>
              <a:gd name="connsiteY43" fmla="*/ 2475458 h 2694399"/>
              <a:gd name="connsiteX44" fmla="*/ 0 w 3431556"/>
              <a:gd name="connsiteY44" fmla="*/ 2436822 h 2694399"/>
              <a:gd name="connsiteX45" fmla="*/ 25758 w 3431556"/>
              <a:gd name="connsiteY45" fmla="*/ 2333791 h 2694399"/>
              <a:gd name="connsiteX46" fmla="*/ 103031 w 3431556"/>
              <a:gd name="connsiteY46" fmla="*/ 2230760 h 2694399"/>
              <a:gd name="connsiteX47" fmla="*/ 154547 w 3431556"/>
              <a:gd name="connsiteY47" fmla="*/ 2153486 h 2694399"/>
              <a:gd name="connsiteX48" fmla="*/ 193183 w 3431556"/>
              <a:gd name="connsiteY48" fmla="*/ 2037577 h 2694399"/>
              <a:gd name="connsiteX49" fmla="*/ 206062 w 3431556"/>
              <a:gd name="connsiteY49" fmla="*/ 1998940 h 2694399"/>
              <a:gd name="connsiteX50" fmla="*/ 231820 w 3431556"/>
              <a:gd name="connsiteY50" fmla="*/ 1960303 h 2694399"/>
              <a:gd name="connsiteX51" fmla="*/ 244699 w 3431556"/>
              <a:gd name="connsiteY51" fmla="*/ 1908788 h 2694399"/>
              <a:gd name="connsiteX52" fmla="*/ 257578 w 3431556"/>
              <a:gd name="connsiteY52" fmla="*/ 1792878 h 2694399"/>
              <a:gd name="connsiteX53" fmla="*/ 283335 w 3431556"/>
              <a:gd name="connsiteY53" fmla="*/ 1715605 h 2694399"/>
              <a:gd name="connsiteX54" fmla="*/ 296214 w 3431556"/>
              <a:gd name="connsiteY54" fmla="*/ 1676968 h 2694399"/>
              <a:gd name="connsiteX55" fmla="*/ 360609 w 3431556"/>
              <a:gd name="connsiteY55" fmla="*/ 1586816 h 2694399"/>
              <a:gd name="connsiteX56" fmla="*/ 386366 w 3431556"/>
              <a:gd name="connsiteY56" fmla="*/ 1548179 h 2694399"/>
              <a:gd name="connsiteX57" fmla="*/ 399245 w 3431556"/>
              <a:gd name="connsiteY57" fmla="*/ 1432269 h 2694399"/>
              <a:gd name="connsiteX58" fmla="*/ 437882 w 3431556"/>
              <a:gd name="connsiteY58" fmla="*/ 1354996 h 2694399"/>
              <a:gd name="connsiteX59" fmla="*/ 489397 w 3431556"/>
              <a:gd name="connsiteY59" fmla="*/ 1264844 h 2694399"/>
              <a:gd name="connsiteX60" fmla="*/ 515155 w 3431556"/>
              <a:gd name="connsiteY60" fmla="*/ 1174692 h 2694399"/>
              <a:gd name="connsiteX61" fmla="*/ 540913 w 3431556"/>
              <a:gd name="connsiteY61" fmla="*/ 1123177 h 2694399"/>
              <a:gd name="connsiteX62" fmla="*/ 566671 w 3431556"/>
              <a:gd name="connsiteY62" fmla="*/ 1045903 h 2694399"/>
              <a:gd name="connsiteX63" fmla="*/ 631065 w 3431556"/>
              <a:gd name="connsiteY63" fmla="*/ 968630 h 2694399"/>
              <a:gd name="connsiteX64" fmla="*/ 682580 w 3431556"/>
              <a:gd name="connsiteY64" fmla="*/ 891357 h 2694399"/>
              <a:gd name="connsiteX65" fmla="*/ 721217 w 3431556"/>
              <a:gd name="connsiteY65" fmla="*/ 865599 h 2694399"/>
              <a:gd name="connsiteX66" fmla="*/ 811369 w 3431556"/>
              <a:gd name="connsiteY66" fmla="*/ 788326 h 2694399"/>
              <a:gd name="connsiteX67" fmla="*/ 927279 w 3431556"/>
              <a:gd name="connsiteY67" fmla="*/ 711053 h 2694399"/>
              <a:gd name="connsiteX68" fmla="*/ 965916 w 3431556"/>
              <a:gd name="connsiteY68" fmla="*/ 685295 h 2694399"/>
              <a:gd name="connsiteX69" fmla="*/ 1043189 w 3431556"/>
              <a:gd name="connsiteY69" fmla="*/ 659537 h 2694399"/>
              <a:gd name="connsiteX70" fmla="*/ 1081825 w 3431556"/>
              <a:gd name="connsiteY70" fmla="*/ 646658 h 2694399"/>
              <a:gd name="connsiteX71" fmla="*/ 1197735 w 3431556"/>
              <a:gd name="connsiteY71" fmla="*/ 620900 h 2694399"/>
              <a:gd name="connsiteX72" fmla="*/ 1326524 w 3431556"/>
              <a:gd name="connsiteY72" fmla="*/ 569385 h 2694399"/>
              <a:gd name="connsiteX73" fmla="*/ 1390918 w 3431556"/>
              <a:gd name="connsiteY73" fmla="*/ 556506 h 2694399"/>
              <a:gd name="connsiteX74" fmla="*/ 1429555 w 3431556"/>
              <a:gd name="connsiteY74" fmla="*/ 543627 h 2694399"/>
              <a:gd name="connsiteX75" fmla="*/ 1532586 w 3431556"/>
              <a:gd name="connsiteY75" fmla="*/ 530748 h 2694399"/>
              <a:gd name="connsiteX76" fmla="*/ 1571223 w 3431556"/>
              <a:gd name="connsiteY76" fmla="*/ 517869 h 2694399"/>
              <a:gd name="connsiteX77" fmla="*/ 2125014 w 3431556"/>
              <a:gd name="connsiteY77" fmla="*/ 543627 h 2694399"/>
              <a:gd name="connsiteX78" fmla="*/ 2163651 w 3431556"/>
              <a:gd name="connsiteY78" fmla="*/ 556506 h 2694399"/>
              <a:gd name="connsiteX79" fmla="*/ 2408349 w 3431556"/>
              <a:gd name="connsiteY79" fmla="*/ 582264 h 2694399"/>
              <a:gd name="connsiteX80" fmla="*/ 2537138 w 3431556"/>
              <a:gd name="connsiteY80" fmla="*/ 569385 h 2694399"/>
              <a:gd name="connsiteX81" fmla="*/ 2575775 w 3431556"/>
              <a:gd name="connsiteY81" fmla="*/ 543627 h 2694399"/>
              <a:gd name="connsiteX82" fmla="*/ 2665927 w 3431556"/>
              <a:gd name="connsiteY82" fmla="*/ 466354 h 2694399"/>
              <a:gd name="connsiteX83" fmla="*/ 2704563 w 3431556"/>
              <a:gd name="connsiteY83" fmla="*/ 440596 h 2694399"/>
              <a:gd name="connsiteX84" fmla="*/ 2768958 w 3431556"/>
              <a:gd name="connsiteY84" fmla="*/ 363323 h 2694399"/>
              <a:gd name="connsiteX85" fmla="*/ 2833352 w 3431556"/>
              <a:gd name="connsiteY85" fmla="*/ 260292 h 2694399"/>
              <a:gd name="connsiteX86" fmla="*/ 2871989 w 3431556"/>
              <a:gd name="connsiteY86" fmla="*/ 221655 h 2694399"/>
              <a:gd name="connsiteX87" fmla="*/ 2936383 w 3431556"/>
              <a:gd name="connsiteY87" fmla="*/ 157261 h 2694399"/>
              <a:gd name="connsiteX88" fmla="*/ 3000778 w 3431556"/>
              <a:gd name="connsiteY88" fmla="*/ 105746 h 2694399"/>
              <a:gd name="connsiteX89" fmla="*/ 3039414 w 3431556"/>
              <a:gd name="connsiteY89" fmla="*/ 79988 h 2694399"/>
              <a:gd name="connsiteX90" fmla="*/ 3219718 w 3431556"/>
              <a:gd name="connsiteY90" fmla="*/ 41351 h 2694399"/>
              <a:gd name="connsiteX91" fmla="*/ 3284113 w 3431556"/>
              <a:gd name="connsiteY91" fmla="*/ 28472 h 2694399"/>
              <a:gd name="connsiteX92" fmla="*/ 3361386 w 3431556"/>
              <a:gd name="connsiteY92" fmla="*/ 15593 h 2694399"/>
              <a:gd name="connsiteX93" fmla="*/ 3425780 w 3431556"/>
              <a:gd name="connsiteY93" fmla="*/ 2715 h 269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431556" h="2694399">
                <a:moveTo>
                  <a:pt x="3142445" y="54230"/>
                </a:moveTo>
                <a:cubicBezTo>
                  <a:pt x="3125273" y="62816"/>
                  <a:pt x="3105789" y="67831"/>
                  <a:pt x="3090930" y="79988"/>
                </a:cubicBezTo>
                <a:cubicBezTo>
                  <a:pt x="3058038" y="106899"/>
                  <a:pt x="3000778" y="170140"/>
                  <a:pt x="3000778" y="170140"/>
                </a:cubicBezTo>
                <a:cubicBezTo>
                  <a:pt x="2960517" y="331182"/>
                  <a:pt x="3011973" y="130959"/>
                  <a:pt x="2975020" y="260292"/>
                </a:cubicBezTo>
                <a:cubicBezTo>
                  <a:pt x="2970157" y="277311"/>
                  <a:pt x="2966434" y="294635"/>
                  <a:pt x="2962141" y="311807"/>
                </a:cubicBezTo>
                <a:cubicBezTo>
                  <a:pt x="2957848" y="427717"/>
                  <a:pt x="2960803" y="544123"/>
                  <a:pt x="2949262" y="659537"/>
                </a:cubicBezTo>
                <a:cubicBezTo>
                  <a:pt x="2946510" y="687058"/>
                  <a:pt x="2887473" y="729068"/>
                  <a:pt x="2871989" y="736810"/>
                </a:cubicBezTo>
                <a:cubicBezTo>
                  <a:pt x="2847704" y="748952"/>
                  <a:pt x="2820474" y="753982"/>
                  <a:pt x="2794716" y="762568"/>
                </a:cubicBezTo>
                <a:cubicBezTo>
                  <a:pt x="2732419" y="783334"/>
                  <a:pt x="2731717" y="786565"/>
                  <a:pt x="2640169" y="788326"/>
                </a:cubicBezTo>
                <a:lnTo>
                  <a:pt x="1416676" y="801205"/>
                </a:lnTo>
                <a:cubicBezTo>
                  <a:pt x="1378039" y="805498"/>
                  <a:pt x="1339250" y="808586"/>
                  <a:pt x="1300766" y="814084"/>
                </a:cubicBezTo>
                <a:cubicBezTo>
                  <a:pt x="1265002" y="819193"/>
                  <a:pt x="1155168" y="845444"/>
                  <a:pt x="1133341" y="852720"/>
                </a:cubicBezTo>
                <a:lnTo>
                  <a:pt x="1056068" y="878478"/>
                </a:lnTo>
                <a:lnTo>
                  <a:pt x="1017431" y="891357"/>
                </a:lnTo>
                <a:cubicBezTo>
                  <a:pt x="896620" y="981965"/>
                  <a:pt x="1044751" y="867073"/>
                  <a:pt x="901521" y="994388"/>
                </a:cubicBezTo>
                <a:cubicBezTo>
                  <a:pt x="885478" y="1008648"/>
                  <a:pt x="867178" y="1020145"/>
                  <a:pt x="850006" y="1033024"/>
                </a:cubicBezTo>
                <a:cubicBezTo>
                  <a:pt x="802948" y="1103611"/>
                  <a:pt x="831172" y="1057813"/>
                  <a:pt x="772733" y="1174692"/>
                </a:cubicBezTo>
                <a:cubicBezTo>
                  <a:pt x="764147" y="1191864"/>
                  <a:pt x="757624" y="1210233"/>
                  <a:pt x="746975" y="1226207"/>
                </a:cubicBezTo>
                <a:cubicBezTo>
                  <a:pt x="738389" y="1239086"/>
                  <a:pt x="728897" y="1251405"/>
                  <a:pt x="721217" y="1264844"/>
                </a:cubicBezTo>
                <a:cubicBezTo>
                  <a:pt x="711692" y="1281513"/>
                  <a:pt x="706618" y="1300737"/>
                  <a:pt x="695459" y="1316360"/>
                </a:cubicBezTo>
                <a:cubicBezTo>
                  <a:pt x="672922" y="1347911"/>
                  <a:pt x="648993" y="1360216"/>
                  <a:pt x="618186" y="1380754"/>
                </a:cubicBezTo>
                <a:cubicBezTo>
                  <a:pt x="601014" y="1406512"/>
                  <a:pt x="576460" y="1428659"/>
                  <a:pt x="566671" y="1458027"/>
                </a:cubicBezTo>
                <a:cubicBezTo>
                  <a:pt x="562378" y="1470906"/>
                  <a:pt x="559863" y="1484522"/>
                  <a:pt x="553792" y="1496664"/>
                </a:cubicBezTo>
                <a:cubicBezTo>
                  <a:pt x="516424" y="1571400"/>
                  <a:pt x="536148" y="1496493"/>
                  <a:pt x="502276" y="1586816"/>
                </a:cubicBezTo>
                <a:cubicBezTo>
                  <a:pt x="496061" y="1603389"/>
                  <a:pt x="494260" y="1621312"/>
                  <a:pt x="489397" y="1638331"/>
                </a:cubicBezTo>
                <a:cubicBezTo>
                  <a:pt x="485667" y="1651384"/>
                  <a:pt x="479810" y="1663798"/>
                  <a:pt x="476518" y="1676968"/>
                </a:cubicBezTo>
                <a:cubicBezTo>
                  <a:pt x="471209" y="1698204"/>
                  <a:pt x="468949" y="1720126"/>
                  <a:pt x="463640" y="1741362"/>
                </a:cubicBezTo>
                <a:cubicBezTo>
                  <a:pt x="460348" y="1754532"/>
                  <a:pt x="454491" y="1766946"/>
                  <a:pt x="450761" y="1779999"/>
                </a:cubicBezTo>
                <a:cubicBezTo>
                  <a:pt x="445898" y="1797018"/>
                  <a:pt x="445798" y="1815683"/>
                  <a:pt x="437882" y="1831515"/>
                </a:cubicBezTo>
                <a:cubicBezTo>
                  <a:pt x="424038" y="1859204"/>
                  <a:pt x="396155" y="1879420"/>
                  <a:pt x="386366" y="1908788"/>
                </a:cubicBezTo>
                <a:cubicBezTo>
                  <a:pt x="377780" y="1934546"/>
                  <a:pt x="375670" y="1963470"/>
                  <a:pt x="360609" y="1986061"/>
                </a:cubicBezTo>
                <a:lnTo>
                  <a:pt x="309093" y="2063334"/>
                </a:lnTo>
                <a:cubicBezTo>
                  <a:pt x="304800" y="2080506"/>
                  <a:pt x="301300" y="2097896"/>
                  <a:pt x="296214" y="2114850"/>
                </a:cubicBezTo>
                <a:cubicBezTo>
                  <a:pt x="288412" y="2140856"/>
                  <a:pt x="270456" y="2192123"/>
                  <a:pt x="270456" y="2192123"/>
                </a:cubicBezTo>
                <a:cubicBezTo>
                  <a:pt x="279300" y="2307088"/>
                  <a:pt x="253731" y="2331750"/>
                  <a:pt x="309093" y="2398185"/>
                </a:cubicBezTo>
                <a:cubicBezTo>
                  <a:pt x="320753" y="2412177"/>
                  <a:pt x="334851" y="2423943"/>
                  <a:pt x="347730" y="2436822"/>
                </a:cubicBezTo>
                <a:cubicBezTo>
                  <a:pt x="352023" y="2449701"/>
                  <a:pt x="352129" y="2464857"/>
                  <a:pt x="360609" y="2475458"/>
                </a:cubicBezTo>
                <a:cubicBezTo>
                  <a:pt x="370278" y="2487545"/>
                  <a:pt x="393497" y="2486845"/>
                  <a:pt x="399245" y="2501216"/>
                </a:cubicBezTo>
                <a:cubicBezTo>
                  <a:pt x="404287" y="2513821"/>
                  <a:pt x="392437" y="2527711"/>
                  <a:pt x="386366" y="2539853"/>
                </a:cubicBezTo>
                <a:cubicBezTo>
                  <a:pt x="363065" y="2586456"/>
                  <a:pt x="366534" y="2576514"/>
                  <a:pt x="321972" y="2591368"/>
                </a:cubicBezTo>
                <a:cubicBezTo>
                  <a:pt x="313386" y="2617126"/>
                  <a:pt x="304800" y="2694399"/>
                  <a:pt x="296214" y="2668641"/>
                </a:cubicBezTo>
                <a:cubicBezTo>
                  <a:pt x="273201" y="2599604"/>
                  <a:pt x="291176" y="2658851"/>
                  <a:pt x="270456" y="2565610"/>
                </a:cubicBezTo>
                <a:cubicBezTo>
                  <a:pt x="266616" y="2548331"/>
                  <a:pt x="266360" y="2529463"/>
                  <a:pt x="257578" y="2514095"/>
                </a:cubicBezTo>
                <a:cubicBezTo>
                  <a:pt x="248542" y="2498281"/>
                  <a:pt x="234863" y="2484303"/>
                  <a:pt x="218941" y="2475458"/>
                </a:cubicBezTo>
                <a:cubicBezTo>
                  <a:pt x="155153" y="2440020"/>
                  <a:pt x="66595" y="2442876"/>
                  <a:pt x="0" y="2436822"/>
                </a:cubicBezTo>
                <a:cubicBezTo>
                  <a:pt x="2238" y="2425632"/>
                  <a:pt x="14207" y="2351943"/>
                  <a:pt x="25758" y="2333791"/>
                </a:cubicBezTo>
                <a:cubicBezTo>
                  <a:pt x="48806" y="2297573"/>
                  <a:pt x="79218" y="2266480"/>
                  <a:pt x="103031" y="2230760"/>
                </a:cubicBezTo>
                <a:lnTo>
                  <a:pt x="154547" y="2153486"/>
                </a:lnTo>
                <a:lnTo>
                  <a:pt x="193183" y="2037577"/>
                </a:lnTo>
                <a:cubicBezTo>
                  <a:pt x="197476" y="2024698"/>
                  <a:pt x="198532" y="2010236"/>
                  <a:pt x="206062" y="1998940"/>
                </a:cubicBezTo>
                <a:lnTo>
                  <a:pt x="231820" y="1960303"/>
                </a:lnTo>
                <a:cubicBezTo>
                  <a:pt x="236113" y="1943131"/>
                  <a:pt x="242008" y="1926282"/>
                  <a:pt x="244699" y="1908788"/>
                </a:cubicBezTo>
                <a:cubicBezTo>
                  <a:pt x="250610" y="1870366"/>
                  <a:pt x="249954" y="1830998"/>
                  <a:pt x="257578" y="1792878"/>
                </a:cubicBezTo>
                <a:cubicBezTo>
                  <a:pt x="262903" y="1766254"/>
                  <a:pt x="274749" y="1741363"/>
                  <a:pt x="283335" y="1715605"/>
                </a:cubicBezTo>
                <a:cubicBezTo>
                  <a:pt x="287628" y="1702726"/>
                  <a:pt x="288684" y="1688264"/>
                  <a:pt x="296214" y="1676968"/>
                </a:cubicBezTo>
                <a:cubicBezTo>
                  <a:pt x="356930" y="1585893"/>
                  <a:pt x="280718" y="1698664"/>
                  <a:pt x="360609" y="1586816"/>
                </a:cubicBezTo>
                <a:cubicBezTo>
                  <a:pt x="369606" y="1574221"/>
                  <a:pt x="377780" y="1561058"/>
                  <a:pt x="386366" y="1548179"/>
                </a:cubicBezTo>
                <a:cubicBezTo>
                  <a:pt x="390659" y="1509542"/>
                  <a:pt x="392854" y="1470614"/>
                  <a:pt x="399245" y="1432269"/>
                </a:cubicBezTo>
                <a:cubicBezTo>
                  <a:pt x="406190" y="1390601"/>
                  <a:pt x="416941" y="1391642"/>
                  <a:pt x="437882" y="1354996"/>
                </a:cubicBezTo>
                <a:cubicBezTo>
                  <a:pt x="503250" y="1240603"/>
                  <a:pt x="426637" y="1358988"/>
                  <a:pt x="489397" y="1264844"/>
                </a:cubicBezTo>
                <a:cubicBezTo>
                  <a:pt x="495932" y="1238704"/>
                  <a:pt x="504070" y="1200557"/>
                  <a:pt x="515155" y="1174692"/>
                </a:cubicBezTo>
                <a:cubicBezTo>
                  <a:pt x="522718" y="1157046"/>
                  <a:pt x="533783" y="1141002"/>
                  <a:pt x="540913" y="1123177"/>
                </a:cubicBezTo>
                <a:cubicBezTo>
                  <a:pt x="550997" y="1097968"/>
                  <a:pt x="551610" y="1068494"/>
                  <a:pt x="566671" y="1045903"/>
                </a:cubicBezTo>
                <a:cubicBezTo>
                  <a:pt x="658708" y="907846"/>
                  <a:pt x="515379" y="1117370"/>
                  <a:pt x="631065" y="968630"/>
                </a:cubicBezTo>
                <a:cubicBezTo>
                  <a:pt x="650071" y="944194"/>
                  <a:pt x="656822" y="908529"/>
                  <a:pt x="682580" y="891357"/>
                </a:cubicBezTo>
                <a:cubicBezTo>
                  <a:pt x="695459" y="882771"/>
                  <a:pt x="709326" y="875508"/>
                  <a:pt x="721217" y="865599"/>
                </a:cubicBezTo>
                <a:cubicBezTo>
                  <a:pt x="821276" y="782217"/>
                  <a:pt x="690785" y="872735"/>
                  <a:pt x="811369" y="788326"/>
                </a:cubicBezTo>
                <a:cubicBezTo>
                  <a:pt x="811477" y="788250"/>
                  <a:pt x="907906" y="723968"/>
                  <a:pt x="927279" y="711053"/>
                </a:cubicBezTo>
                <a:cubicBezTo>
                  <a:pt x="940158" y="702467"/>
                  <a:pt x="951232" y="690190"/>
                  <a:pt x="965916" y="685295"/>
                </a:cubicBezTo>
                <a:lnTo>
                  <a:pt x="1043189" y="659537"/>
                </a:lnTo>
                <a:cubicBezTo>
                  <a:pt x="1056068" y="655244"/>
                  <a:pt x="1068655" y="649951"/>
                  <a:pt x="1081825" y="646658"/>
                </a:cubicBezTo>
                <a:cubicBezTo>
                  <a:pt x="1154577" y="628470"/>
                  <a:pt x="1115984" y="637250"/>
                  <a:pt x="1197735" y="620900"/>
                </a:cubicBezTo>
                <a:cubicBezTo>
                  <a:pt x="1243525" y="598006"/>
                  <a:pt x="1273480" y="579994"/>
                  <a:pt x="1326524" y="569385"/>
                </a:cubicBezTo>
                <a:cubicBezTo>
                  <a:pt x="1347989" y="565092"/>
                  <a:pt x="1369682" y="561815"/>
                  <a:pt x="1390918" y="556506"/>
                </a:cubicBezTo>
                <a:cubicBezTo>
                  <a:pt x="1404088" y="553213"/>
                  <a:pt x="1416198" y="546056"/>
                  <a:pt x="1429555" y="543627"/>
                </a:cubicBezTo>
                <a:cubicBezTo>
                  <a:pt x="1463608" y="537436"/>
                  <a:pt x="1498242" y="535041"/>
                  <a:pt x="1532586" y="530748"/>
                </a:cubicBezTo>
                <a:cubicBezTo>
                  <a:pt x="1545465" y="526455"/>
                  <a:pt x="1557647" y="517869"/>
                  <a:pt x="1571223" y="517869"/>
                </a:cubicBezTo>
                <a:cubicBezTo>
                  <a:pt x="1945641" y="517869"/>
                  <a:pt x="1898374" y="515297"/>
                  <a:pt x="2125014" y="543627"/>
                </a:cubicBezTo>
                <a:cubicBezTo>
                  <a:pt x="2137893" y="547920"/>
                  <a:pt x="2150200" y="554672"/>
                  <a:pt x="2163651" y="556506"/>
                </a:cubicBezTo>
                <a:cubicBezTo>
                  <a:pt x="2244916" y="567588"/>
                  <a:pt x="2408349" y="582264"/>
                  <a:pt x="2408349" y="582264"/>
                </a:cubicBezTo>
                <a:cubicBezTo>
                  <a:pt x="2451279" y="577971"/>
                  <a:pt x="2495099" y="579086"/>
                  <a:pt x="2537138" y="569385"/>
                </a:cubicBezTo>
                <a:cubicBezTo>
                  <a:pt x="2552220" y="565904"/>
                  <a:pt x="2563180" y="552624"/>
                  <a:pt x="2575775" y="543627"/>
                </a:cubicBezTo>
                <a:cubicBezTo>
                  <a:pt x="2710810" y="447174"/>
                  <a:pt x="2553606" y="559956"/>
                  <a:pt x="2665927" y="466354"/>
                </a:cubicBezTo>
                <a:cubicBezTo>
                  <a:pt x="2677818" y="456445"/>
                  <a:pt x="2691684" y="449182"/>
                  <a:pt x="2704563" y="440596"/>
                </a:cubicBezTo>
                <a:cubicBezTo>
                  <a:pt x="2768518" y="344665"/>
                  <a:pt x="2686317" y="462492"/>
                  <a:pt x="2768958" y="363323"/>
                </a:cubicBezTo>
                <a:cubicBezTo>
                  <a:pt x="2791446" y="336338"/>
                  <a:pt x="2814496" y="285433"/>
                  <a:pt x="2833352" y="260292"/>
                </a:cubicBezTo>
                <a:cubicBezTo>
                  <a:pt x="2844280" y="245721"/>
                  <a:pt x="2860329" y="235647"/>
                  <a:pt x="2871989" y="221655"/>
                </a:cubicBezTo>
                <a:cubicBezTo>
                  <a:pt x="2925651" y="157261"/>
                  <a:pt x="2865550" y="204484"/>
                  <a:pt x="2936383" y="157261"/>
                </a:cubicBezTo>
                <a:cubicBezTo>
                  <a:pt x="2979805" y="92128"/>
                  <a:pt x="2938569" y="136850"/>
                  <a:pt x="3000778" y="105746"/>
                </a:cubicBezTo>
                <a:cubicBezTo>
                  <a:pt x="3014622" y="98824"/>
                  <a:pt x="3025270" y="86274"/>
                  <a:pt x="3039414" y="79988"/>
                </a:cubicBezTo>
                <a:cubicBezTo>
                  <a:pt x="3117542" y="45264"/>
                  <a:pt x="3130512" y="55075"/>
                  <a:pt x="3219718" y="41351"/>
                </a:cubicBezTo>
                <a:cubicBezTo>
                  <a:pt x="3241354" y="38022"/>
                  <a:pt x="3262576" y="32388"/>
                  <a:pt x="3284113" y="28472"/>
                </a:cubicBezTo>
                <a:cubicBezTo>
                  <a:pt x="3309805" y="23801"/>
                  <a:pt x="3335895" y="21258"/>
                  <a:pt x="3361386" y="15593"/>
                </a:cubicBezTo>
                <a:cubicBezTo>
                  <a:pt x="3431556" y="0"/>
                  <a:pt x="3371656" y="2715"/>
                  <a:pt x="3425780" y="2715"/>
                </a:cubicBezTo>
              </a:path>
            </a:pathLst>
          </a:custGeom>
          <a:solidFill>
            <a:srgbClr val="FFFF00"/>
          </a:solidFill>
          <a:ln>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24" name="Freeform 23"/>
          <p:cNvSpPr/>
          <p:nvPr/>
        </p:nvSpPr>
        <p:spPr>
          <a:xfrm>
            <a:off x="5022850" y="4387850"/>
            <a:ext cx="1335088" cy="2470150"/>
          </a:xfrm>
          <a:custGeom>
            <a:avLst/>
            <a:gdLst>
              <a:gd name="connsiteX0" fmla="*/ 334850 w 1275008"/>
              <a:gd name="connsiteY0" fmla="*/ 4293 h 2103549"/>
              <a:gd name="connsiteX1" fmla="*/ 296214 w 1275008"/>
              <a:gd name="connsiteY1" fmla="*/ 17172 h 2103549"/>
              <a:gd name="connsiteX2" fmla="*/ 244698 w 1275008"/>
              <a:gd name="connsiteY2" fmla="*/ 30051 h 2103549"/>
              <a:gd name="connsiteX3" fmla="*/ 167425 w 1275008"/>
              <a:gd name="connsiteY3" fmla="*/ 81566 h 2103549"/>
              <a:gd name="connsiteX4" fmla="*/ 115909 w 1275008"/>
              <a:gd name="connsiteY4" fmla="*/ 158839 h 2103549"/>
              <a:gd name="connsiteX5" fmla="*/ 103031 w 1275008"/>
              <a:gd name="connsiteY5" fmla="*/ 197476 h 2103549"/>
              <a:gd name="connsiteX6" fmla="*/ 38636 w 1275008"/>
              <a:gd name="connsiteY6" fmla="*/ 313386 h 2103549"/>
              <a:gd name="connsiteX7" fmla="*/ 25757 w 1275008"/>
              <a:gd name="connsiteY7" fmla="*/ 429296 h 2103549"/>
              <a:gd name="connsiteX8" fmla="*/ 0 w 1275008"/>
              <a:gd name="connsiteY8" fmla="*/ 648236 h 2103549"/>
              <a:gd name="connsiteX9" fmla="*/ 12878 w 1275008"/>
              <a:gd name="connsiteY9" fmla="*/ 802783 h 2103549"/>
              <a:gd name="connsiteX10" fmla="*/ 64394 w 1275008"/>
              <a:gd name="connsiteY10" fmla="*/ 918693 h 2103549"/>
              <a:gd name="connsiteX11" fmla="*/ 103031 w 1275008"/>
              <a:gd name="connsiteY11" fmla="*/ 957329 h 2103549"/>
              <a:gd name="connsiteX12" fmla="*/ 167425 w 1275008"/>
              <a:gd name="connsiteY12" fmla="*/ 1021724 h 2103549"/>
              <a:gd name="connsiteX13" fmla="*/ 257577 w 1275008"/>
              <a:gd name="connsiteY13" fmla="*/ 1124755 h 2103549"/>
              <a:gd name="connsiteX14" fmla="*/ 283335 w 1275008"/>
              <a:gd name="connsiteY14" fmla="*/ 1163391 h 2103549"/>
              <a:gd name="connsiteX15" fmla="*/ 296214 w 1275008"/>
              <a:gd name="connsiteY15" fmla="*/ 1202028 h 2103549"/>
              <a:gd name="connsiteX16" fmla="*/ 334850 w 1275008"/>
              <a:gd name="connsiteY16" fmla="*/ 1240665 h 2103549"/>
              <a:gd name="connsiteX17" fmla="*/ 373487 w 1275008"/>
              <a:gd name="connsiteY17" fmla="*/ 1292180 h 2103549"/>
              <a:gd name="connsiteX18" fmla="*/ 412124 w 1275008"/>
              <a:gd name="connsiteY18" fmla="*/ 1330817 h 2103549"/>
              <a:gd name="connsiteX19" fmla="*/ 437881 w 1275008"/>
              <a:gd name="connsiteY19" fmla="*/ 1369453 h 2103549"/>
              <a:gd name="connsiteX20" fmla="*/ 489397 w 1275008"/>
              <a:gd name="connsiteY20" fmla="*/ 1408090 h 2103549"/>
              <a:gd name="connsiteX21" fmla="*/ 528033 w 1275008"/>
              <a:gd name="connsiteY21" fmla="*/ 1446727 h 2103549"/>
              <a:gd name="connsiteX22" fmla="*/ 566670 w 1275008"/>
              <a:gd name="connsiteY22" fmla="*/ 1472484 h 2103549"/>
              <a:gd name="connsiteX23" fmla="*/ 605307 w 1275008"/>
              <a:gd name="connsiteY23" fmla="*/ 1511121 h 2103549"/>
              <a:gd name="connsiteX24" fmla="*/ 656822 w 1275008"/>
              <a:gd name="connsiteY24" fmla="*/ 1549758 h 2103549"/>
              <a:gd name="connsiteX25" fmla="*/ 708338 w 1275008"/>
              <a:gd name="connsiteY25" fmla="*/ 1614152 h 2103549"/>
              <a:gd name="connsiteX26" fmla="*/ 734095 w 1275008"/>
              <a:gd name="connsiteY26" fmla="*/ 1652789 h 2103549"/>
              <a:gd name="connsiteX27" fmla="*/ 811369 w 1275008"/>
              <a:gd name="connsiteY27" fmla="*/ 1730062 h 2103549"/>
              <a:gd name="connsiteX28" fmla="*/ 862884 w 1275008"/>
              <a:gd name="connsiteY28" fmla="*/ 1807335 h 2103549"/>
              <a:gd name="connsiteX29" fmla="*/ 965915 w 1275008"/>
              <a:gd name="connsiteY29" fmla="*/ 1897487 h 2103549"/>
              <a:gd name="connsiteX30" fmla="*/ 1004552 w 1275008"/>
              <a:gd name="connsiteY30" fmla="*/ 1923245 h 2103549"/>
              <a:gd name="connsiteX31" fmla="*/ 1043188 w 1275008"/>
              <a:gd name="connsiteY31" fmla="*/ 1961882 h 2103549"/>
              <a:gd name="connsiteX32" fmla="*/ 1120462 w 1275008"/>
              <a:gd name="connsiteY32" fmla="*/ 2013397 h 2103549"/>
              <a:gd name="connsiteX33" fmla="*/ 1159098 w 1275008"/>
              <a:gd name="connsiteY33" fmla="*/ 2039155 h 2103549"/>
              <a:gd name="connsiteX34" fmla="*/ 1197735 w 1275008"/>
              <a:gd name="connsiteY34" fmla="*/ 2064912 h 2103549"/>
              <a:gd name="connsiteX35" fmla="*/ 1275008 w 1275008"/>
              <a:gd name="connsiteY35" fmla="*/ 2103549 h 2103549"/>
              <a:gd name="connsiteX36" fmla="*/ 1249250 w 1275008"/>
              <a:gd name="connsiteY36" fmla="*/ 2026276 h 2103549"/>
              <a:gd name="connsiteX37" fmla="*/ 1171977 w 1275008"/>
              <a:gd name="connsiteY37" fmla="*/ 1974760 h 2103549"/>
              <a:gd name="connsiteX38" fmla="*/ 1133340 w 1275008"/>
              <a:gd name="connsiteY38" fmla="*/ 1949003 h 2103549"/>
              <a:gd name="connsiteX39" fmla="*/ 1056067 w 1275008"/>
              <a:gd name="connsiteY39" fmla="*/ 1871729 h 2103549"/>
              <a:gd name="connsiteX40" fmla="*/ 1017431 w 1275008"/>
              <a:gd name="connsiteY40" fmla="*/ 1833093 h 2103549"/>
              <a:gd name="connsiteX41" fmla="*/ 991673 w 1275008"/>
              <a:gd name="connsiteY41" fmla="*/ 1794456 h 2103549"/>
              <a:gd name="connsiteX42" fmla="*/ 914400 w 1275008"/>
              <a:gd name="connsiteY42" fmla="*/ 1691425 h 2103549"/>
              <a:gd name="connsiteX43" fmla="*/ 862884 w 1275008"/>
              <a:gd name="connsiteY43" fmla="*/ 1614152 h 2103549"/>
              <a:gd name="connsiteX44" fmla="*/ 824247 w 1275008"/>
              <a:gd name="connsiteY44" fmla="*/ 1498242 h 2103549"/>
              <a:gd name="connsiteX45" fmla="*/ 811369 w 1275008"/>
              <a:gd name="connsiteY45" fmla="*/ 1446727 h 2103549"/>
              <a:gd name="connsiteX46" fmla="*/ 798490 w 1275008"/>
              <a:gd name="connsiteY46" fmla="*/ 1408090 h 2103549"/>
              <a:gd name="connsiteX47" fmla="*/ 772732 w 1275008"/>
              <a:gd name="connsiteY47" fmla="*/ 1279301 h 2103549"/>
              <a:gd name="connsiteX48" fmla="*/ 759853 w 1275008"/>
              <a:gd name="connsiteY48" fmla="*/ 1214907 h 2103549"/>
              <a:gd name="connsiteX49" fmla="*/ 734095 w 1275008"/>
              <a:gd name="connsiteY49" fmla="*/ 1073239 h 2103549"/>
              <a:gd name="connsiteX50" fmla="*/ 708338 w 1275008"/>
              <a:gd name="connsiteY50" fmla="*/ 1021724 h 2103549"/>
              <a:gd name="connsiteX51" fmla="*/ 708338 w 1275008"/>
              <a:gd name="connsiteY51" fmla="*/ 455053 h 2103549"/>
              <a:gd name="connsiteX52" fmla="*/ 682580 w 1275008"/>
              <a:gd name="connsiteY52" fmla="*/ 364901 h 2103549"/>
              <a:gd name="connsiteX53" fmla="*/ 605307 w 1275008"/>
              <a:gd name="connsiteY53" fmla="*/ 223234 h 2103549"/>
              <a:gd name="connsiteX54" fmla="*/ 566670 w 1275008"/>
              <a:gd name="connsiteY54" fmla="*/ 184597 h 2103549"/>
              <a:gd name="connsiteX55" fmla="*/ 528033 w 1275008"/>
              <a:gd name="connsiteY55" fmla="*/ 133082 h 2103549"/>
              <a:gd name="connsiteX56" fmla="*/ 489397 w 1275008"/>
              <a:gd name="connsiteY56" fmla="*/ 120203 h 2103549"/>
              <a:gd name="connsiteX57" fmla="*/ 412124 w 1275008"/>
              <a:gd name="connsiteY57" fmla="*/ 68687 h 2103549"/>
              <a:gd name="connsiteX58" fmla="*/ 321971 w 1275008"/>
              <a:gd name="connsiteY58" fmla="*/ 42929 h 2103549"/>
              <a:gd name="connsiteX59" fmla="*/ 334850 w 1275008"/>
              <a:gd name="connsiteY59" fmla="*/ 4293 h 210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75008" h="2103549">
                <a:moveTo>
                  <a:pt x="334850" y="4293"/>
                </a:moveTo>
                <a:cubicBezTo>
                  <a:pt x="330557" y="0"/>
                  <a:pt x="309267" y="13443"/>
                  <a:pt x="296214" y="17172"/>
                </a:cubicBezTo>
                <a:cubicBezTo>
                  <a:pt x="279195" y="22035"/>
                  <a:pt x="260530" y="22135"/>
                  <a:pt x="244698" y="30051"/>
                </a:cubicBezTo>
                <a:cubicBezTo>
                  <a:pt x="217009" y="43895"/>
                  <a:pt x="167425" y="81566"/>
                  <a:pt x="167425" y="81566"/>
                </a:cubicBezTo>
                <a:cubicBezTo>
                  <a:pt x="150253" y="107324"/>
                  <a:pt x="125698" y="129470"/>
                  <a:pt x="115909" y="158839"/>
                </a:cubicBezTo>
                <a:cubicBezTo>
                  <a:pt x="111616" y="171718"/>
                  <a:pt x="109624" y="185609"/>
                  <a:pt x="103031" y="197476"/>
                </a:cubicBezTo>
                <a:cubicBezTo>
                  <a:pt x="29221" y="330335"/>
                  <a:pt x="67779" y="225958"/>
                  <a:pt x="38636" y="313386"/>
                </a:cubicBezTo>
                <a:cubicBezTo>
                  <a:pt x="34343" y="352023"/>
                  <a:pt x="29443" y="390597"/>
                  <a:pt x="25757" y="429296"/>
                </a:cubicBezTo>
                <a:cubicBezTo>
                  <a:pt x="7052" y="625700"/>
                  <a:pt x="24713" y="524664"/>
                  <a:pt x="0" y="648236"/>
                </a:cubicBezTo>
                <a:cubicBezTo>
                  <a:pt x="4293" y="699752"/>
                  <a:pt x="4380" y="751792"/>
                  <a:pt x="12878" y="802783"/>
                </a:cubicBezTo>
                <a:cubicBezTo>
                  <a:pt x="19897" y="844899"/>
                  <a:pt x="37049" y="885879"/>
                  <a:pt x="64394" y="918693"/>
                </a:cubicBezTo>
                <a:cubicBezTo>
                  <a:pt x="76054" y="932685"/>
                  <a:pt x="91371" y="943337"/>
                  <a:pt x="103031" y="957329"/>
                </a:cubicBezTo>
                <a:cubicBezTo>
                  <a:pt x="156695" y="1021726"/>
                  <a:pt x="96588" y="974499"/>
                  <a:pt x="167425" y="1021724"/>
                </a:cubicBezTo>
                <a:cubicBezTo>
                  <a:pt x="227526" y="1111876"/>
                  <a:pt x="193182" y="1081825"/>
                  <a:pt x="257577" y="1124755"/>
                </a:cubicBezTo>
                <a:cubicBezTo>
                  <a:pt x="266163" y="1137634"/>
                  <a:pt x="276413" y="1149547"/>
                  <a:pt x="283335" y="1163391"/>
                </a:cubicBezTo>
                <a:cubicBezTo>
                  <a:pt x="289406" y="1175533"/>
                  <a:pt x="288684" y="1190732"/>
                  <a:pt x="296214" y="1202028"/>
                </a:cubicBezTo>
                <a:cubicBezTo>
                  <a:pt x="306317" y="1217183"/>
                  <a:pt x="322997" y="1226836"/>
                  <a:pt x="334850" y="1240665"/>
                </a:cubicBezTo>
                <a:cubicBezTo>
                  <a:pt x="348819" y="1256962"/>
                  <a:pt x="359518" y="1275883"/>
                  <a:pt x="373487" y="1292180"/>
                </a:cubicBezTo>
                <a:cubicBezTo>
                  <a:pt x="385340" y="1306009"/>
                  <a:pt x="400464" y="1316825"/>
                  <a:pt x="412124" y="1330817"/>
                </a:cubicBezTo>
                <a:cubicBezTo>
                  <a:pt x="422033" y="1342708"/>
                  <a:pt x="426936" y="1358508"/>
                  <a:pt x="437881" y="1369453"/>
                </a:cubicBezTo>
                <a:cubicBezTo>
                  <a:pt x="453059" y="1384631"/>
                  <a:pt x="473100" y="1394121"/>
                  <a:pt x="489397" y="1408090"/>
                </a:cubicBezTo>
                <a:cubicBezTo>
                  <a:pt x="503226" y="1419943"/>
                  <a:pt x="514041" y="1435067"/>
                  <a:pt x="528033" y="1446727"/>
                </a:cubicBezTo>
                <a:cubicBezTo>
                  <a:pt x="539924" y="1456636"/>
                  <a:pt x="554779" y="1462575"/>
                  <a:pt x="566670" y="1472484"/>
                </a:cubicBezTo>
                <a:cubicBezTo>
                  <a:pt x="580662" y="1484144"/>
                  <a:pt x="591478" y="1499268"/>
                  <a:pt x="605307" y="1511121"/>
                </a:cubicBezTo>
                <a:cubicBezTo>
                  <a:pt x="621604" y="1525090"/>
                  <a:pt x="639650" y="1536879"/>
                  <a:pt x="656822" y="1549758"/>
                </a:cubicBezTo>
                <a:cubicBezTo>
                  <a:pt x="681895" y="1624976"/>
                  <a:pt x="650083" y="1555896"/>
                  <a:pt x="708338" y="1614152"/>
                </a:cubicBezTo>
                <a:cubicBezTo>
                  <a:pt x="719283" y="1625097"/>
                  <a:pt x="723812" y="1641220"/>
                  <a:pt x="734095" y="1652789"/>
                </a:cubicBezTo>
                <a:cubicBezTo>
                  <a:pt x="758296" y="1680015"/>
                  <a:pt x="791163" y="1699753"/>
                  <a:pt x="811369" y="1730062"/>
                </a:cubicBezTo>
                <a:cubicBezTo>
                  <a:pt x="828541" y="1755820"/>
                  <a:pt x="838119" y="1788761"/>
                  <a:pt x="862884" y="1807335"/>
                </a:cubicBezTo>
                <a:cubicBezTo>
                  <a:pt x="1012430" y="1919494"/>
                  <a:pt x="810296" y="1764099"/>
                  <a:pt x="965915" y="1897487"/>
                </a:cubicBezTo>
                <a:cubicBezTo>
                  <a:pt x="977667" y="1907560"/>
                  <a:pt x="992661" y="1913336"/>
                  <a:pt x="1004552" y="1923245"/>
                </a:cubicBezTo>
                <a:cubicBezTo>
                  <a:pt x="1018544" y="1934905"/>
                  <a:pt x="1028811" y="1950700"/>
                  <a:pt x="1043188" y="1961882"/>
                </a:cubicBezTo>
                <a:cubicBezTo>
                  <a:pt x="1067624" y="1980888"/>
                  <a:pt x="1094704" y="1996225"/>
                  <a:pt x="1120462" y="2013397"/>
                </a:cubicBezTo>
                <a:lnTo>
                  <a:pt x="1159098" y="2039155"/>
                </a:lnTo>
                <a:cubicBezTo>
                  <a:pt x="1171977" y="2047741"/>
                  <a:pt x="1183051" y="2060017"/>
                  <a:pt x="1197735" y="2064912"/>
                </a:cubicBezTo>
                <a:cubicBezTo>
                  <a:pt x="1251055" y="2082686"/>
                  <a:pt x="1225076" y="2070261"/>
                  <a:pt x="1275008" y="2103549"/>
                </a:cubicBezTo>
                <a:cubicBezTo>
                  <a:pt x="1266422" y="2077791"/>
                  <a:pt x="1271841" y="2041337"/>
                  <a:pt x="1249250" y="2026276"/>
                </a:cubicBezTo>
                <a:lnTo>
                  <a:pt x="1171977" y="1974760"/>
                </a:lnTo>
                <a:cubicBezTo>
                  <a:pt x="1159098" y="1966174"/>
                  <a:pt x="1144285" y="1959948"/>
                  <a:pt x="1133340" y="1949003"/>
                </a:cubicBezTo>
                <a:lnTo>
                  <a:pt x="1056067" y="1871729"/>
                </a:lnTo>
                <a:cubicBezTo>
                  <a:pt x="1043188" y="1858850"/>
                  <a:pt x="1027534" y="1848247"/>
                  <a:pt x="1017431" y="1833093"/>
                </a:cubicBezTo>
                <a:cubicBezTo>
                  <a:pt x="1008845" y="1820214"/>
                  <a:pt x="1000777" y="1806974"/>
                  <a:pt x="991673" y="1794456"/>
                </a:cubicBezTo>
                <a:cubicBezTo>
                  <a:pt x="966423" y="1759737"/>
                  <a:pt x="938213" y="1727144"/>
                  <a:pt x="914400" y="1691425"/>
                </a:cubicBezTo>
                <a:lnTo>
                  <a:pt x="862884" y="1614152"/>
                </a:lnTo>
                <a:cubicBezTo>
                  <a:pt x="832019" y="1490690"/>
                  <a:pt x="872747" y="1643744"/>
                  <a:pt x="824247" y="1498242"/>
                </a:cubicBezTo>
                <a:cubicBezTo>
                  <a:pt x="818650" y="1481450"/>
                  <a:pt x="816231" y="1463746"/>
                  <a:pt x="811369" y="1446727"/>
                </a:cubicBezTo>
                <a:cubicBezTo>
                  <a:pt x="807640" y="1433674"/>
                  <a:pt x="801543" y="1421318"/>
                  <a:pt x="798490" y="1408090"/>
                </a:cubicBezTo>
                <a:cubicBezTo>
                  <a:pt x="788646" y="1365431"/>
                  <a:pt x="781318" y="1322231"/>
                  <a:pt x="772732" y="1279301"/>
                </a:cubicBezTo>
                <a:cubicBezTo>
                  <a:pt x="768439" y="1257836"/>
                  <a:pt x="762949" y="1236577"/>
                  <a:pt x="759853" y="1214907"/>
                </a:cubicBezTo>
                <a:cubicBezTo>
                  <a:pt x="755152" y="1181998"/>
                  <a:pt x="748108" y="1110608"/>
                  <a:pt x="734095" y="1073239"/>
                </a:cubicBezTo>
                <a:cubicBezTo>
                  <a:pt x="727354" y="1055263"/>
                  <a:pt x="716924" y="1038896"/>
                  <a:pt x="708338" y="1021724"/>
                </a:cubicBezTo>
                <a:cubicBezTo>
                  <a:pt x="666460" y="770458"/>
                  <a:pt x="708338" y="1051950"/>
                  <a:pt x="708338" y="455053"/>
                </a:cubicBezTo>
                <a:cubicBezTo>
                  <a:pt x="708338" y="445217"/>
                  <a:pt x="688653" y="378261"/>
                  <a:pt x="682580" y="364901"/>
                </a:cubicBezTo>
                <a:cubicBezTo>
                  <a:pt x="670853" y="339101"/>
                  <a:pt x="633534" y="257106"/>
                  <a:pt x="605307" y="223234"/>
                </a:cubicBezTo>
                <a:cubicBezTo>
                  <a:pt x="593647" y="209242"/>
                  <a:pt x="578523" y="198426"/>
                  <a:pt x="566670" y="184597"/>
                </a:cubicBezTo>
                <a:cubicBezTo>
                  <a:pt x="552701" y="168300"/>
                  <a:pt x="544523" y="146823"/>
                  <a:pt x="528033" y="133082"/>
                </a:cubicBezTo>
                <a:cubicBezTo>
                  <a:pt x="517604" y="124391"/>
                  <a:pt x="501264" y="126796"/>
                  <a:pt x="489397" y="120203"/>
                </a:cubicBezTo>
                <a:cubicBezTo>
                  <a:pt x="462336" y="105169"/>
                  <a:pt x="442157" y="76195"/>
                  <a:pt x="412124" y="68687"/>
                </a:cubicBezTo>
                <a:cubicBezTo>
                  <a:pt x="347438" y="52515"/>
                  <a:pt x="377400" y="61405"/>
                  <a:pt x="321971" y="42929"/>
                </a:cubicBezTo>
                <a:cubicBezTo>
                  <a:pt x="307735" y="220"/>
                  <a:pt x="339143" y="8586"/>
                  <a:pt x="334850" y="4293"/>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GB"/>
          </a:p>
        </p:txBody>
      </p:sp>
      <p:sp>
        <p:nvSpPr>
          <p:cNvPr id="25" name="Block Arc 24"/>
          <p:cNvSpPr/>
          <p:nvPr/>
        </p:nvSpPr>
        <p:spPr>
          <a:xfrm rot="19478913">
            <a:off x="2463800" y="3276600"/>
            <a:ext cx="642938" cy="571500"/>
          </a:xfrm>
          <a:prstGeom prst="blockArc">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GB">
              <a:solidFill>
                <a:schemeClr val="tx1"/>
              </a:solidFill>
            </a:endParaRPr>
          </a:p>
        </p:txBody>
      </p:sp>
      <p:sp>
        <p:nvSpPr>
          <p:cNvPr id="16406" name="TextBox 25"/>
          <p:cNvSpPr txBox="1">
            <a:spLocks noChangeArrowheads="1"/>
          </p:cNvSpPr>
          <p:nvPr/>
        </p:nvSpPr>
        <p:spPr bwMode="auto">
          <a:xfrm>
            <a:off x="6858000" y="928688"/>
            <a:ext cx="1500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2000">
                <a:latin typeface="Arial" charset="0"/>
              </a:rPr>
              <a:t>Mysterious mountains</a:t>
            </a:r>
          </a:p>
        </p:txBody>
      </p:sp>
      <p:sp>
        <p:nvSpPr>
          <p:cNvPr id="16407" name="TextBox 26"/>
          <p:cNvSpPr txBox="1">
            <a:spLocks noChangeArrowheads="1"/>
          </p:cNvSpPr>
          <p:nvPr/>
        </p:nvSpPr>
        <p:spPr bwMode="auto">
          <a:xfrm>
            <a:off x="5292725" y="2133600"/>
            <a:ext cx="1500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2000">
                <a:latin typeface="Arial" charset="0"/>
              </a:rPr>
              <a:t>Summer Sands</a:t>
            </a:r>
          </a:p>
        </p:txBody>
      </p:sp>
      <p:sp>
        <p:nvSpPr>
          <p:cNvPr id="16408" name="TextBox 27"/>
          <p:cNvSpPr txBox="1">
            <a:spLocks noChangeArrowheads="1"/>
          </p:cNvSpPr>
          <p:nvPr/>
        </p:nvSpPr>
        <p:spPr bwMode="auto">
          <a:xfrm>
            <a:off x="7273925" y="2836863"/>
            <a:ext cx="1357313"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2000">
                <a:latin typeface="Arial" charset="0"/>
              </a:rPr>
              <a:t>Secret Sea</a:t>
            </a:r>
          </a:p>
        </p:txBody>
      </p:sp>
      <p:sp>
        <p:nvSpPr>
          <p:cNvPr id="16409" name="TextBox 28"/>
          <p:cNvSpPr txBox="1">
            <a:spLocks noChangeArrowheads="1"/>
          </p:cNvSpPr>
          <p:nvPr/>
        </p:nvSpPr>
        <p:spPr bwMode="auto">
          <a:xfrm>
            <a:off x="357188" y="3143250"/>
            <a:ext cx="1838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2000">
                <a:latin typeface="Arial" charset="0"/>
              </a:rPr>
              <a:t>Rogue River</a:t>
            </a:r>
          </a:p>
        </p:txBody>
      </p:sp>
      <p:sp>
        <p:nvSpPr>
          <p:cNvPr id="16410" name="TextBox 29"/>
          <p:cNvSpPr txBox="1">
            <a:spLocks noChangeArrowheads="1"/>
          </p:cNvSpPr>
          <p:nvPr/>
        </p:nvSpPr>
        <p:spPr bwMode="auto">
          <a:xfrm>
            <a:off x="1428750" y="5000625"/>
            <a:ext cx="150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2000">
                <a:latin typeface="Arial" charset="0"/>
              </a:rPr>
              <a:t>Wild woods</a:t>
            </a:r>
          </a:p>
        </p:txBody>
      </p:sp>
      <p:sp>
        <p:nvSpPr>
          <p:cNvPr id="16411" name="TextBox 30"/>
          <p:cNvSpPr txBox="1">
            <a:spLocks noChangeArrowheads="1"/>
          </p:cNvSpPr>
          <p:nvPr/>
        </p:nvSpPr>
        <p:spPr bwMode="auto">
          <a:xfrm>
            <a:off x="2643188" y="2643188"/>
            <a:ext cx="1500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2000">
                <a:latin typeface="Arial" charset="0"/>
              </a:rPr>
              <a:t>Tricky track</a:t>
            </a:r>
          </a:p>
        </p:txBody>
      </p:sp>
      <p:pic>
        <p:nvPicPr>
          <p:cNvPr id="16412" name="Picture 7" descr="C:\Users\PaulaOwens\AppData\Local\Microsoft\Windows\Temporary Internet Files\Content.IE5\X3W8XHVN\MC90035131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0250" y="785813"/>
            <a:ext cx="1457325"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3" name="Picture 8" descr="C:\Users\PaulaOwens\AppData\Local\Microsoft\Windows\Temporary Internet Files\Content.IE5\X3W8XHVN\MC90035131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0188" y="857250"/>
            <a:ext cx="871537"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4" name="TextBox 35"/>
          <p:cNvSpPr txBox="1">
            <a:spLocks noChangeArrowheads="1"/>
          </p:cNvSpPr>
          <p:nvPr/>
        </p:nvSpPr>
        <p:spPr bwMode="auto">
          <a:xfrm>
            <a:off x="357188" y="1928813"/>
            <a:ext cx="1500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2000">
                <a:latin typeface="Arial" charset="0"/>
              </a:rPr>
              <a:t>Forgotten forest</a:t>
            </a:r>
          </a:p>
        </p:txBody>
      </p:sp>
      <p:sp>
        <p:nvSpPr>
          <p:cNvPr id="16415" name="TextBox 36"/>
          <p:cNvSpPr txBox="1">
            <a:spLocks noChangeArrowheads="1"/>
          </p:cNvSpPr>
          <p:nvPr/>
        </p:nvSpPr>
        <p:spPr bwMode="auto">
          <a:xfrm>
            <a:off x="3143250" y="4143375"/>
            <a:ext cx="1285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1600" b="1">
                <a:solidFill>
                  <a:srgbClr val="00B050"/>
                </a:solidFill>
                <a:latin typeface="Calibri" pitchFamily="34" charset="0"/>
              </a:rPr>
              <a:t>Vvv vvv vvv</a:t>
            </a:r>
          </a:p>
        </p:txBody>
      </p:sp>
      <p:sp>
        <p:nvSpPr>
          <p:cNvPr id="16416" name="TextBox 37"/>
          <p:cNvSpPr txBox="1">
            <a:spLocks noChangeArrowheads="1"/>
          </p:cNvSpPr>
          <p:nvPr/>
        </p:nvSpPr>
        <p:spPr bwMode="auto">
          <a:xfrm>
            <a:off x="3429000" y="4429125"/>
            <a:ext cx="1285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1600" b="1">
                <a:solidFill>
                  <a:srgbClr val="00B050"/>
                </a:solidFill>
                <a:latin typeface="Calibri" pitchFamily="34" charset="0"/>
              </a:rPr>
              <a:t>Vvv vvv vvv</a:t>
            </a:r>
          </a:p>
        </p:txBody>
      </p:sp>
      <p:sp>
        <p:nvSpPr>
          <p:cNvPr id="16417" name="TextBox 38"/>
          <p:cNvSpPr txBox="1">
            <a:spLocks noChangeArrowheads="1"/>
          </p:cNvSpPr>
          <p:nvPr/>
        </p:nvSpPr>
        <p:spPr bwMode="auto">
          <a:xfrm>
            <a:off x="2928938" y="3857625"/>
            <a:ext cx="1285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1600" b="1">
                <a:solidFill>
                  <a:srgbClr val="00B050"/>
                </a:solidFill>
                <a:latin typeface="Calibri" pitchFamily="34" charset="0"/>
              </a:rPr>
              <a:t>Vvv vvv vvv</a:t>
            </a:r>
          </a:p>
        </p:txBody>
      </p:sp>
      <p:sp>
        <p:nvSpPr>
          <p:cNvPr id="16418" name="TextBox 39"/>
          <p:cNvSpPr txBox="1">
            <a:spLocks noChangeArrowheads="1"/>
          </p:cNvSpPr>
          <p:nvPr/>
        </p:nvSpPr>
        <p:spPr bwMode="auto">
          <a:xfrm>
            <a:off x="4071938" y="3214688"/>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1600" b="1">
                <a:solidFill>
                  <a:srgbClr val="00B050"/>
                </a:solidFill>
                <a:latin typeface="Calibri" pitchFamily="34" charset="0"/>
              </a:rPr>
              <a:t>Vvv vvv vvv</a:t>
            </a:r>
          </a:p>
        </p:txBody>
      </p:sp>
      <p:sp>
        <p:nvSpPr>
          <p:cNvPr id="16419" name="TextBox 40"/>
          <p:cNvSpPr txBox="1">
            <a:spLocks noChangeArrowheads="1"/>
          </p:cNvSpPr>
          <p:nvPr/>
        </p:nvSpPr>
        <p:spPr bwMode="auto">
          <a:xfrm>
            <a:off x="3500438" y="4929188"/>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1600" b="1">
                <a:solidFill>
                  <a:srgbClr val="00B050"/>
                </a:solidFill>
                <a:latin typeface="Calibri" pitchFamily="34" charset="0"/>
              </a:rPr>
              <a:t>Vvv vvv vvv</a:t>
            </a:r>
          </a:p>
        </p:txBody>
      </p:sp>
      <p:sp>
        <p:nvSpPr>
          <p:cNvPr id="16420" name="TextBox 41"/>
          <p:cNvSpPr txBox="1">
            <a:spLocks noChangeArrowheads="1"/>
          </p:cNvSpPr>
          <p:nvPr/>
        </p:nvSpPr>
        <p:spPr bwMode="auto">
          <a:xfrm>
            <a:off x="4429125" y="6215063"/>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1600" b="1">
                <a:solidFill>
                  <a:srgbClr val="00B050"/>
                </a:solidFill>
                <a:latin typeface="Calibri" pitchFamily="34" charset="0"/>
              </a:rPr>
              <a:t>Vvv vvv vvv</a:t>
            </a:r>
          </a:p>
        </p:txBody>
      </p:sp>
      <p:sp>
        <p:nvSpPr>
          <p:cNvPr id="16421" name="TextBox 42"/>
          <p:cNvSpPr txBox="1">
            <a:spLocks noChangeArrowheads="1"/>
          </p:cNvSpPr>
          <p:nvPr/>
        </p:nvSpPr>
        <p:spPr bwMode="auto">
          <a:xfrm>
            <a:off x="4357688" y="5929313"/>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1600" b="1">
                <a:solidFill>
                  <a:srgbClr val="00B050"/>
                </a:solidFill>
                <a:latin typeface="Calibri" pitchFamily="34" charset="0"/>
              </a:rPr>
              <a:t>Vvv vvv vvv</a:t>
            </a:r>
          </a:p>
        </p:txBody>
      </p:sp>
      <p:sp>
        <p:nvSpPr>
          <p:cNvPr id="44" name="Freeform 43"/>
          <p:cNvSpPr/>
          <p:nvPr/>
        </p:nvSpPr>
        <p:spPr>
          <a:xfrm>
            <a:off x="142875" y="4000500"/>
            <a:ext cx="1804988" cy="708025"/>
          </a:xfrm>
          <a:custGeom>
            <a:avLst/>
            <a:gdLst>
              <a:gd name="connsiteX0" fmla="*/ 1056067 w 1804726"/>
              <a:gd name="connsiteY0" fmla="*/ 180305 h 708339"/>
              <a:gd name="connsiteX1" fmla="*/ 1056067 w 1804726"/>
              <a:gd name="connsiteY1" fmla="*/ 180305 h 708339"/>
              <a:gd name="connsiteX2" fmla="*/ 927279 w 1804726"/>
              <a:gd name="connsiteY2" fmla="*/ 206062 h 708339"/>
              <a:gd name="connsiteX3" fmla="*/ 875763 w 1804726"/>
              <a:gd name="connsiteY3" fmla="*/ 218941 h 708339"/>
              <a:gd name="connsiteX4" fmla="*/ 412124 w 1804726"/>
              <a:gd name="connsiteY4" fmla="*/ 244699 h 708339"/>
              <a:gd name="connsiteX5" fmla="*/ 321972 w 1804726"/>
              <a:gd name="connsiteY5" fmla="*/ 283336 h 708339"/>
              <a:gd name="connsiteX6" fmla="*/ 283335 w 1804726"/>
              <a:gd name="connsiteY6" fmla="*/ 296215 h 708339"/>
              <a:gd name="connsiteX7" fmla="*/ 167425 w 1804726"/>
              <a:gd name="connsiteY7" fmla="*/ 386367 h 708339"/>
              <a:gd name="connsiteX8" fmla="*/ 90152 w 1804726"/>
              <a:gd name="connsiteY8" fmla="*/ 476519 h 708339"/>
              <a:gd name="connsiteX9" fmla="*/ 38636 w 1804726"/>
              <a:gd name="connsiteY9" fmla="*/ 515155 h 708339"/>
              <a:gd name="connsiteX10" fmla="*/ 0 w 1804726"/>
              <a:gd name="connsiteY10" fmla="*/ 592429 h 708339"/>
              <a:gd name="connsiteX11" fmla="*/ 64394 w 1804726"/>
              <a:gd name="connsiteY11" fmla="*/ 669702 h 708339"/>
              <a:gd name="connsiteX12" fmla="*/ 180304 w 1804726"/>
              <a:gd name="connsiteY12" fmla="*/ 708339 h 708339"/>
              <a:gd name="connsiteX13" fmla="*/ 592428 w 1804726"/>
              <a:gd name="connsiteY13" fmla="*/ 695460 h 708339"/>
              <a:gd name="connsiteX14" fmla="*/ 746974 w 1804726"/>
              <a:gd name="connsiteY14" fmla="*/ 656823 h 708339"/>
              <a:gd name="connsiteX15" fmla="*/ 824248 w 1804726"/>
              <a:gd name="connsiteY15" fmla="*/ 643944 h 708339"/>
              <a:gd name="connsiteX16" fmla="*/ 888642 w 1804726"/>
              <a:gd name="connsiteY16" fmla="*/ 618186 h 708339"/>
              <a:gd name="connsiteX17" fmla="*/ 927279 w 1804726"/>
              <a:gd name="connsiteY17" fmla="*/ 605308 h 708339"/>
              <a:gd name="connsiteX18" fmla="*/ 991673 w 1804726"/>
              <a:gd name="connsiteY18" fmla="*/ 579550 h 708339"/>
              <a:gd name="connsiteX19" fmla="*/ 1056067 w 1804726"/>
              <a:gd name="connsiteY19" fmla="*/ 566671 h 708339"/>
              <a:gd name="connsiteX20" fmla="*/ 1107583 w 1804726"/>
              <a:gd name="connsiteY20" fmla="*/ 553792 h 708339"/>
              <a:gd name="connsiteX21" fmla="*/ 1159098 w 1804726"/>
              <a:gd name="connsiteY21" fmla="*/ 528034 h 708339"/>
              <a:gd name="connsiteX22" fmla="*/ 1197735 w 1804726"/>
              <a:gd name="connsiteY22" fmla="*/ 502277 h 708339"/>
              <a:gd name="connsiteX23" fmla="*/ 1249251 w 1804726"/>
              <a:gd name="connsiteY23" fmla="*/ 489398 h 708339"/>
              <a:gd name="connsiteX24" fmla="*/ 1326524 w 1804726"/>
              <a:gd name="connsiteY24" fmla="*/ 437882 h 708339"/>
              <a:gd name="connsiteX25" fmla="*/ 1365160 w 1804726"/>
              <a:gd name="connsiteY25" fmla="*/ 425003 h 708339"/>
              <a:gd name="connsiteX26" fmla="*/ 1442434 w 1804726"/>
              <a:gd name="connsiteY26" fmla="*/ 373488 h 708339"/>
              <a:gd name="connsiteX27" fmla="*/ 1571222 w 1804726"/>
              <a:gd name="connsiteY27" fmla="*/ 321972 h 708339"/>
              <a:gd name="connsiteX28" fmla="*/ 1635617 w 1804726"/>
              <a:gd name="connsiteY28" fmla="*/ 296215 h 708339"/>
              <a:gd name="connsiteX29" fmla="*/ 1712890 w 1804726"/>
              <a:gd name="connsiteY29" fmla="*/ 244699 h 708339"/>
              <a:gd name="connsiteX30" fmla="*/ 1751527 w 1804726"/>
              <a:gd name="connsiteY30" fmla="*/ 218941 h 708339"/>
              <a:gd name="connsiteX31" fmla="*/ 1790163 w 1804726"/>
              <a:gd name="connsiteY31" fmla="*/ 193184 h 708339"/>
              <a:gd name="connsiteX32" fmla="*/ 1803042 w 1804726"/>
              <a:gd name="connsiteY32" fmla="*/ 154547 h 708339"/>
              <a:gd name="connsiteX33" fmla="*/ 1777284 w 1804726"/>
              <a:gd name="connsiteY33" fmla="*/ 90153 h 708339"/>
              <a:gd name="connsiteX34" fmla="*/ 1751527 w 1804726"/>
              <a:gd name="connsiteY34" fmla="*/ 51516 h 708339"/>
              <a:gd name="connsiteX35" fmla="*/ 1609859 w 1804726"/>
              <a:gd name="connsiteY35" fmla="*/ 0 h 708339"/>
              <a:gd name="connsiteX36" fmla="*/ 1378039 w 1804726"/>
              <a:gd name="connsiteY36" fmla="*/ 12879 h 708339"/>
              <a:gd name="connsiteX37" fmla="*/ 1300766 w 1804726"/>
              <a:gd name="connsiteY37" fmla="*/ 38637 h 708339"/>
              <a:gd name="connsiteX38" fmla="*/ 1262129 w 1804726"/>
              <a:gd name="connsiteY38" fmla="*/ 51516 h 708339"/>
              <a:gd name="connsiteX39" fmla="*/ 1133341 w 1804726"/>
              <a:gd name="connsiteY39" fmla="*/ 128789 h 708339"/>
              <a:gd name="connsiteX40" fmla="*/ 1056067 w 1804726"/>
              <a:gd name="connsiteY40" fmla="*/ 154547 h 708339"/>
              <a:gd name="connsiteX41" fmla="*/ 1017431 w 1804726"/>
              <a:gd name="connsiteY41" fmla="*/ 167426 h 708339"/>
              <a:gd name="connsiteX42" fmla="*/ 965915 w 1804726"/>
              <a:gd name="connsiteY42" fmla="*/ 180305 h 708339"/>
              <a:gd name="connsiteX43" fmla="*/ 850005 w 1804726"/>
              <a:gd name="connsiteY43" fmla="*/ 231820 h 70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04726" h="708339">
                <a:moveTo>
                  <a:pt x="1056067" y="180305"/>
                </a:moveTo>
                <a:lnTo>
                  <a:pt x="1056067" y="180305"/>
                </a:lnTo>
                <a:lnTo>
                  <a:pt x="927279" y="206062"/>
                </a:lnTo>
                <a:cubicBezTo>
                  <a:pt x="909971" y="209771"/>
                  <a:pt x="893258" y="216249"/>
                  <a:pt x="875763" y="218941"/>
                </a:cubicBezTo>
                <a:cubicBezTo>
                  <a:pt x="729154" y="241496"/>
                  <a:pt x="546337" y="239728"/>
                  <a:pt x="412124" y="244699"/>
                </a:cubicBezTo>
                <a:cubicBezTo>
                  <a:pt x="321513" y="274903"/>
                  <a:pt x="433373" y="235592"/>
                  <a:pt x="321972" y="283336"/>
                </a:cubicBezTo>
                <a:cubicBezTo>
                  <a:pt x="309494" y="288684"/>
                  <a:pt x="295478" y="290144"/>
                  <a:pt x="283335" y="296215"/>
                </a:cubicBezTo>
                <a:cubicBezTo>
                  <a:pt x="251191" y="312287"/>
                  <a:pt x="182092" y="373330"/>
                  <a:pt x="167425" y="386367"/>
                </a:cubicBezTo>
                <a:cubicBezTo>
                  <a:pt x="41238" y="498534"/>
                  <a:pt x="225012" y="341661"/>
                  <a:pt x="90152" y="476519"/>
                </a:cubicBezTo>
                <a:cubicBezTo>
                  <a:pt x="74974" y="491697"/>
                  <a:pt x="55808" y="502276"/>
                  <a:pt x="38636" y="515155"/>
                </a:cubicBezTo>
                <a:cubicBezTo>
                  <a:pt x="25614" y="534689"/>
                  <a:pt x="0" y="565769"/>
                  <a:pt x="0" y="592429"/>
                </a:cubicBezTo>
                <a:cubicBezTo>
                  <a:pt x="0" y="651326"/>
                  <a:pt x="16067" y="648223"/>
                  <a:pt x="64394" y="669702"/>
                </a:cubicBezTo>
                <a:cubicBezTo>
                  <a:pt x="126746" y="697414"/>
                  <a:pt x="120507" y="693390"/>
                  <a:pt x="180304" y="708339"/>
                </a:cubicBezTo>
                <a:cubicBezTo>
                  <a:pt x="317679" y="704046"/>
                  <a:pt x="455187" y="702879"/>
                  <a:pt x="592428" y="695460"/>
                </a:cubicBezTo>
                <a:cubicBezTo>
                  <a:pt x="633192" y="693257"/>
                  <a:pt x="713268" y="664601"/>
                  <a:pt x="746974" y="656823"/>
                </a:cubicBezTo>
                <a:cubicBezTo>
                  <a:pt x="772419" y="650951"/>
                  <a:pt x="798490" y="648237"/>
                  <a:pt x="824248" y="643944"/>
                </a:cubicBezTo>
                <a:cubicBezTo>
                  <a:pt x="845713" y="635358"/>
                  <a:pt x="866996" y="626303"/>
                  <a:pt x="888642" y="618186"/>
                </a:cubicBezTo>
                <a:cubicBezTo>
                  <a:pt x="901353" y="613419"/>
                  <a:pt x="914568" y="610075"/>
                  <a:pt x="927279" y="605308"/>
                </a:cubicBezTo>
                <a:cubicBezTo>
                  <a:pt x="948925" y="597191"/>
                  <a:pt x="969530" y="586193"/>
                  <a:pt x="991673" y="579550"/>
                </a:cubicBezTo>
                <a:cubicBezTo>
                  <a:pt x="1012640" y="573260"/>
                  <a:pt x="1034699" y="571420"/>
                  <a:pt x="1056067" y="566671"/>
                </a:cubicBezTo>
                <a:cubicBezTo>
                  <a:pt x="1073346" y="562831"/>
                  <a:pt x="1090411" y="558085"/>
                  <a:pt x="1107583" y="553792"/>
                </a:cubicBezTo>
                <a:cubicBezTo>
                  <a:pt x="1124755" y="545206"/>
                  <a:pt x="1142429" y="537559"/>
                  <a:pt x="1159098" y="528034"/>
                </a:cubicBezTo>
                <a:cubicBezTo>
                  <a:pt x="1172537" y="520355"/>
                  <a:pt x="1183508" y="508374"/>
                  <a:pt x="1197735" y="502277"/>
                </a:cubicBezTo>
                <a:cubicBezTo>
                  <a:pt x="1214004" y="495305"/>
                  <a:pt x="1232079" y="493691"/>
                  <a:pt x="1249251" y="489398"/>
                </a:cubicBezTo>
                <a:cubicBezTo>
                  <a:pt x="1275009" y="472226"/>
                  <a:pt x="1297156" y="447672"/>
                  <a:pt x="1326524" y="437882"/>
                </a:cubicBezTo>
                <a:cubicBezTo>
                  <a:pt x="1339403" y="433589"/>
                  <a:pt x="1353293" y="431596"/>
                  <a:pt x="1365160" y="425003"/>
                </a:cubicBezTo>
                <a:cubicBezTo>
                  <a:pt x="1392221" y="409969"/>
                  <a:pt x="1413066" y="383278"/>
                  <a:pt x="1442434" y="373488"/>
                </a:cubicBezTo>
                <a:cubicBezTo>
                  <a:pt x="1591537" y="323786"/>
                  <a:pt x="1457510" y="372510"/>
                  <a:pt x="1571222" y="321972"/>
                </a:cubicBezTo>
                <a:cubicBezTo>
                  <a:pt x="1592348" y="312583"/>
                  <a:pt x="1615321" y="307285"/>
                  <a:pt x="1635617" y="296215"/>
                </a:cubicBezTo>
                <a:cubicBezTo>
                  <a:pt x="1662794" y="281391"/>
                  <a:pt x="1687132" y="261871"/>
                  <a:pt x="1712890" y="244699"/>
                </a:cubicBezTo>
                <a:lnTo>
                  <a:pt x="1751527" y="218941"/>
                </a:lnTo>
                <a:lnTo>
                  <a:pt x="1790163" y="193184"/>
                </a:lnTo>
                <a:cubicBezTo>
                  <a:pt x="1794456" y="180305"/>
                  <a:pt x="1804726" y="168018"/>
                  <a:pt x="1803042" y="154547"/>
                </a:cubicBezTo>
                <a:cubicBezTo>
                  <a:pt x="1800175" y="131607"/>
                  <a:pt x="1787623" y="110831"/>
                  <a:pt x="1777284" y="90153"/>
                </a:cubicBezTo>
                <a:cubicBezTo>
                  <a:pt x="1770362" y="76309"/>
                  <a:pt x="1762472" y="62461"/>
                  <a:pt x="1751527" y="51516"/>
                </a:cubicBezTo>
                <a:cubicBezTo>
                  <a:pt x="1714949" y="14937"/>
                  <a:pt x="1657115" y="9451"/>
                  <a:pt x="1609859" y="0"/>
                </a:cubicBezTo>
                <a:cubicBezTo>
                  <a:pt x="1532586" y="4293"/>
                  <a:pt x="1454834" y="3280"/>
                  <a:pt x="1378039" y="12879"/>
                </a:cubicBezTo>
                <a:cubicBezTo>
                  <a:pt x="1351098" y="16247"/>
                  <a:pt x="1326524" y="30051"/>
                  <a:pt x="1300766" y="38637"/>
                </a:cubicBezTo>
                <a:lnTo>
                  <a:pt x="1262129" y="51516"/>
                </a:lnTo>
                <a:cubicBezTo>
                  <a:pt x="1216778" y="81750"/>
                  <a:pt x="1182840" y="108989"/>
                  <a:pt x="1133341" y="128789"/>
                </a:cubicBezTo>
                <a:cubicBezTo>
                  <a:pt x="1108132" y="138873"/>
                  <a:pt x="1081825" y="145961"/>
                  <a:pt x="1056067" y="154547"/>
                </a:cubicBezTo>
                <a:lnTo>
                  <a:pt x="1017431" y="167426"/>
                </a:lnTo>
                <a:cubicBezTo>
                  <a:pt x="974722" y="181663"/>
                  <a:pt x="992369" y="180305"/>
                  <a:pt x="965915" y="180305"/>
                </a:cubicBezTo>
                <a:lnTo>
                  <a:pt x="850005" y="231820"/>
                </a:lnTo>
              </a:path>
            </a:pathLst>
          </a:custGeom>
          <a:solidFill>
            <a:schemeClr val="tx2">
              <a:lumMod val="40000"/>
              <a:lumOff val="60000"/>
            </a:schemeClr>
          </a:solidFill>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16423" name="TextBox 44"/>
          <p:cNvSpPr txBox="1">
            <a:spLocks noChangeArrowheads="1"/>
          </p:cNvSpPr>
          <p:nvPr/>
        </p:nvSpPr>
        <p:spPr bwMode="auto">
          <a:xfrm>
            <a:off x="142875" y="3714750"/>
            <a:ext cx="1333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2000">
                <a:latin typeface="Arial" charset="0"/>
              </a:rPr>
              <a:t>Lost Lake</a:t>
            </a:r>
          </a:p>
        </p:txBody>
      </p:sp>
      <p:sp>
        <p:nvSpPr>
          <p:cNvPr id="16424" name="TextBox 45"/>
          <p:cNvSpPr txBox="1">
            <a:spLocks noChangeArrowheads="1"/>
          </p:cNvSpPr>
          <p:nvPr/>
        </p:nvSpPr>
        <p:spPr bwMode="auto">
          <a:xfrm>
            <a:off x="2627313" y="4581525"/>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2000">
                <a:latin typeface="Arial" charset="0"/>
              </a:rPr>
              <a:t>Moorhen Marshes</a:t>
            </a:r>
          </a:p>
        </p:txBody>
      </p:sp>
      <p:sp>
        <p:nvSpPr>
          <p:cNvPr id="16425" name="TextBox 46"/>
          <p:cNvSpPr txBox="1">
            <a:spLocks noChangeArrowheads="1"/>
          </p:cNvSpPr>
          <p:nvPr/>
        </p:nvSpPr>
        <p:spPr bwMode="auto">
          <a:xfrm>
            <a:off x="5364163" y="3860800"/>
            <a:ext cx="3028950" cy="2246313"/>
          </a:xfrm>
          <a:prstGeom prst="rect">
            <a:avLst/>
          </a:prstGeom>
          <a:solidFill>
            <a:schemeClr val="bg2">
              <a:alpha val="5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2000" b="1">
                <a:latin typeface="Arial" charset="0"/>
              </a:rPr>
              <a:t>What kind of landscape would it show?</a:t>
            </a:r>
          </a:p>
          <a:p>
            <a:pPr algn="ctr"/>
            <a:r>
              <a:rPr lang="en-GB" altLang="en-US" sz="2000" b="1">
                <a:latin typeface="Arial" charset="0"/>
              </a:rPr>
              <a:t>Skyscrapers? Glaciers?</a:t>
            </a:r>
          </a:p>
          <a:p>
            <a:pPr algn="ctr"/>
            <a:r>
              <a:rPr lang="en-GB" altLang="en-US" sz="2000" b="1">
                <a:latin typeface="Arial" charset="0"/>
              </a:rPr>
              <a:t>Caverns? </a:t>
            </a:r>
          </a:p>
          <a:p>
            <a:pPr algn="ctr"/>
            <a:r>
              <a:rPr lang="en-GB" altLang="en-US" sz="2000" b="1">
                <a:latin typeface="Arial" charset="0"/>
              </a:rPr>
              <a:t>Castles?</a:t>
            </a:r>
          </a:p>
          <a:p>
            <a:pPr algn="ctr"/>
            <a:r>
              <a:rPr lang="en-GB" altLang="en-US" sz="2000" b="1">
                <a:latin typeface="Arial" charset="0"/>
              </a:rPr>
              <a:t> Funfairs?</a:t>
            </a:r>
          </a:p>
        </p:txBody>
      </p:sp>
      <p:sp>
        <p:nvSpPr>
          <p:cNvPr id="16426" name="TextBox 41"/>
          <p:cNvSpPr txBox="1">
            <a:spLocks noChangeArrowheads="1"/>
          </p:cNvSpPr>
          <p:nvPr/>
        </p:nvSpPr>
        <p:spPr bwMode="auto">
          <a:xfrm>
            <a:off x="468313" y="6021388"/>
            <a:ext cx="3252787" cy="461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1"/>
              </a:buClr>
              <a:buChar char="•"/>
              <a:defRPr sz="2000">
                <a:solidFill>
                  <a:schemeClr val="tx1"/>
                </a:solidFill>
                <a:latin typeface="Arial" charset="0"/>
              </a:defRPr>
            </a:lvl1pPr>
            <a:lvl2pPr marL="742950" indent="-285750" eaLnBrk="0" hangingPunct="0">
              <a:spcBef>
                <a:spcPct val="30000"/>
              </a:spcBef>
              <a:buClr>
                <a:schemeClr val="tx1"/>
              </a:buClr>
              <a:buChar char="•"/>
              <a:defRPr sz="2000">
                <a:solidFill>
                  <a:schemeClr val="tx1"/>
                </a:solidFill>
                <a:latin typeface="Arial" charset="0"/>
              </a:defRPr>
            </a:lvl2pPr>
            <a:lvl3pPr marL="1143000" indent="-228600" eaLnBrk="0" hangingPunct="0">
              <a:spcBef>
                <a:spcPct val="30000"/>
              </a:spcBef>
              <a:buClr>
                <a:schemeClr val="tx1"/>
              </a:buClr>
              <a:buChar char="•"/>
              <a:defRPr sz="2000">
                <a:solidFill>
                  <a:schemeClr val="tx1"/>
                </a:solidFill>
                <a:latin typeface="Arial" charset="0"/>
              </a:defRPr>
            </a:lvl3pPr>
            <a:lvl4pPr marL="1600200" indent="-228600" eaLnBrk="0" hangingPunct="0">
              <a:spcBef>
                <a:spcPct val="30000"/>
              </a:spcBef>
              <a:buClr>
                <a:schemeClr val="tx1"/>
              </a:buClr>
              <a:buChar char="•"/>
              <a:defRPr sz="2000">
                <a:solidFill>
                  <a:schemeClr val="tx1"/>
                </a:solidFill>
                <a:latin typeface="Arial" charset="0"/>
              </a:defRPr>
            </a:lvl4pPr>
            <a:lvl5pPr marL="2057400" indent="-228600" eaLnBrk="0" hangingPunct="0">
              <a:spcBef>
                <a:spcPct val="30000"/>
              </a:spcBef>
              <a:buClr>
                <a:schemeClr val="tx1"/>
              </a:buClr>
              <a:buChar char="•"/>
              <a:defRPr sz="2000">
                <a:solidFill>
                  <a:schemeClr val="tx1"/>
                </a:solidFill>
                <a:latin typeface="Arial" charset="0"/>
              </a:defRPr>
            </a:lvl5pPr>
            <a:lvl6pPr marL="2514600" indent="-228600" eaLnBrk="0" fontAlgn="base" hangingPunct="0">
              <a:spcBef>
                <a:spcPct val="30000"/>
              </a:spcBef>
              <a:spcAft>
                <a:spcPct val="0"/>
              </a:spcAft>
              <a:buClr>
                <a:schemeClr val="tx1"/>
              </a:buClr>
              <a:buChar char="•"/>
              <a:defRPr sz="2000">
                <a:solidFill>
                  <a:schemeClr val="tx1"/>
                </a:solidFill>
                <a:latin typeface="Arial" charset="0"/>
              </a:defRPr>
            </a:lvl6pPr>
            <a:lvl7pPr marL="2971800" indent="-228600" eaLnBrk="0" fontAlgn="base" hangingPunct="0">
              <a:spcBef>
                <a:spcPct val="30000"/>
              </a:spcBef>
              <a:spcAft>
                <a:spcPct val="0"/>
              </a:spcAft>
              <a:buClr>
                <a:schemeClr val="tx1"/>
              </a:buClr>
              <a:buChar char="•"/>
              <a:defRPr sz="2000">
                <a:solidFill>
                  <a:schemeClr val="tx1"/>
                </a:solidFill>
                <a:latin typeface="Arial" charset="0"/>
              </a:defRPr>
            </a:lvl7pPr>
            <a:lvl8pPr marL="3429000" indent="-228600" eaLnBrk="0" fontAlgn="base" hangingPunct="0">
              <a:spcBef>
                <a:spcPct val="30000"/>
              </a:spcBef>
              <a:spcAft>
                <a:spcPct val="0"/>
              </a:spcAft>
              <a:buClr>
                <a:schemeClr val="tx1"/>
              </a:buClr>
              <a:buChar char="•"/>
              <a:defRPr sz="2000">
                <a:solidFill>
                  <a:schemeClr val="tx1"/>
                </a:solidFill>
                <a:latin typeface="Arial" charset="0"/>
              </a:defRPr>
            </a:lvl8pPr>
            <a:lvl9pPr marL="3886200" indent="-228600" eaLnBrk="0" fontAlgn="base" hangingPunct="0">
              <a:spcBef>
                <a:spcPct val="30000"/>
              </a:spcBef>
              <a:spcAft>
                <a:spcPct val="0"/>
              </a:spcAft>
              <a:buClr>
                <a:schemeClr val="tx1"/>
              </a:buClr>
              <a:buChar char="•"/>
              <a:defRPr sz="2000">
                <a:solidFill>
                  <a:schemeClr val="tx1"/>
                </a:solidFill>
                <a:latin typeface="Arial" charset="0"/>
              </a:defRPr>
            </a:lvl9pPr>
          </a:lstStyle>
          <a:p>
            <a:pPr eaLnBrk="1" hangingPunct="1">
              <a:spcBef>
                <a:spcPct val="0"/>
              </a:spcBef>
              <a:buClrTx/>
              <a:buFontTx/>
              <a:buNone/>
              <a:defRPr/>
            </a:pPr>
            <a:r>
              <a:rPr lang="en-GB" altLang="en-US" sz="2400" dirty="0" smtClean="0">
                <a:solidFill>
                  <a:srgbClr val="336666"/>
                </a:solidFill>
                <a:latin typeface="+mj-lt"/>
              </a:rPr>
              <a:t>Can you make a Key?</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973138" y="404813"/>
            <a:ext cx="79200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What features would your map show?</a:t>
            </a:r>
            <a:endParaRPr lang="en-GB" altLang="en-US" sz="2800" b="1">
              <a:latin typeface="Arial" charset="0"/>
            </a:endParaRPr>
          </a:p>
          <a:p>
            <a:r>
              <a:rPr lang="en-GB" altLang="en-US" sz="2800">
                <a:solidFill>
                  <a:srgbClr val="336666"/>
                </a:solidFill>
                <a:latin typeface="Arial" charset="0"/>
              </a:rPr>
              <a:t>A theme park with a roller coaster and aerial ropeways?</a:t>
            </a:r>
          </a:p>
        </p:txBody>
      </p:sp>
      <p:sp>
        <p:nvSpPr>
          <p:cNvPr id="6147" name="TextBox 4"/>
          <p:cNvSpPr txBox="1">
            <a:spLocks noChangeArrowheads="1"/>
          </p:cNvSpPr>
          <p:nvPr/>
        </p:nvSpPr>
        <p:spPr bwMode="auto">
          <a:xfrm>
            <a:off x="6178550" y="6010275"/>
            <a:ext cx="2160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a:latin typeface="Arial" charset="0"/>
              </a:rPr>
              <a:t>Alton Towers</a:t>
            </a:r>
          </a:p>
        </p:txBody>
      </p:sp>
      <p:pic>
        <p:nvPicPr>
          <p:cNvPr id="6148" name="Picture 5" descr="C:\Users\POwens\Documents\Digimap\Digimap updates 2013\icons &amp; images\fantasy maps\Pictu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1787525"/>
            <a:ext cx="705326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971550" y="549275"/>
            <a:ext cx="84963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A busy shopping centre with station, canal and exhibitions?</a:t>
            </a:r>
          </a:p>
        </p:txBody>
      </p:sp>
      <p:sp>
        <p:nvSpPr>
          <p:cNvPr id="7171" name="TextBox 4"/>
          <p:cNvSpPr txBox="1">
            <a:spLocks noChangeArrowheads="1"/>
          </p:cNvSpPr>
          <p:nvPr/>
        </p:nvSpPr>
        <p:spPr bwMode="auto">
          <a:xfrm>
            <a:off x="5580063" y="5991225"/>
            <a:ext cx="2232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a:latin typeface="Arial" charset="0"/>
              </a:rPr>
              <a:t>Birmingham</a:t>
            </a:r>
          </a:p>
        </p:txBody>
      </p:sp>
      <p:pic>
        <p:nvPicPr>
          <p:cNvPr id="7172" name="Picture 5" descr="C:\Users\POwens\Documents\Digimap\Digimap updates 2013\icons &amp; images\fantasy maps\Pictur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8" y="1616075"/>
            <a:ext cx="8262937"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971550" y="549275"/>
            <a:ext cx="84963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Somewhere for peaceful forest walks with waterfalls?</a:t>
            </a:r>
          </a:p>
        </p:txBody>
      </p:sp>
      <p:sp>
        <p:nvSpPr>
          <p:cNvPr id="8195" name="TextBox 3"/>
          <p:cNvSpPr txBox="1">
            <a:spLocks noChangeArrowheads="1"/>
          </p:cNvSpPr>
          <p:nvPr/>
        </p:nvSpPr>
        <p:spPr bwMode="auto">
          <a:xfrm>
            <a:off x="4067175" y="6207125"/>
            <a:ext cx="4392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a:latin typeface="Arial" charset="0"/>
              </a:rPr>
              <a:t>Near Guisborough, Cleveland</a:t>
            </a:r>
          </a:p>
        </p:txBody>
      </p:sp>
      <p:pic>
        <p:nvPicPr>
          <p:cNvPr id="8196" name="Picture 5" descr="C:\Users\POwens\Documents\Digimap\Digimap updates 2013\icons &amp; images\fantasy maps\Pictur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413" y="1489075"/>
            <a:ext cx="8458200" cy="474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971550" y="530225"/>
            <a:ext cx="77565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A bustling airport where you could watch the planes take off?</a:t>
            </a:r>
          </a:p>
        </p:txBody>
      </p:sp>
      <p:sp>
        <p:nvSpPr>
          <p:cNvPr id="9219" name="TextBox 3"/>
          <p:cNvSpPr txBox="1">
            <a:spLocks noChangeArrowheads="1"/>
          </p:cNvSpPr>
          <p:nvPr/>
        </p:nvSpPr>
        <p:spPr bwMode="auto">
          <a:xfrm>
            <a:off x="4859338" y="5919788"/>
            <a:ext cx="3457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a:latin typeface="Arial" charset="0"/>
              </a:rPr>
              <a:t>Heathrow Airport</a:t>
            </a:r>
          </a:p>
        </p:txBody>
      </p:sp>
      <p:pic>
        <p:nvPicPr>
          <p:cNvPr id="9220" name="Picture 5" descr="C:\Users\POwens\Documents\Digimap\Digimap updates 2013\icons &amp; images\fantasy maps\Pictur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700213"/>
            <a:ext cx="8404225"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971550" y="549275"/>
            <a:ext cx="7632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Tracks to explore beside a lake and places to picnic?</a:t>
            </a:r>
          </a:p>
        </p:txBody>
      </p:sp>
      <p:sp>
        <p:nvSpPr>
          <p:cNvPr id="10243" name="TextBox 3"/>
          <p:cNvSpPr txBox="1">
            <a:spLocks noChangeArrowheads="1"/>
          </p:cNvSpPr>
          <p:nvPr/>
        </p:nvSpPr>
        <p:spPr bwMode="auto">
          <a:xfrm>
            <a:off x="5580063" y="5919788"/>
            <a:ext cx="2736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a:latin typeface="Arial" charset="0"/>
              </a:rPr>
              <a:t>Lake District</a:t>
            </a:r>
          </a:p>
        </p:txBody>
      </p:sp>
      <p:pic>
        <p:nvPicPr>
          <p:cNvPr id="10244" name="Picture 5" descr="C:\Users\POwens\Documents\Digimap\Digimap updates 2013\icons &amp; images\fantasy maps\Pictur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13" y="1612900"/>
            <a:ext cx="82296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971550" y="549275"/>
            <a:ext cx="77771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A boat trip through the heart of a city, beneath amazing bridges?</a:t>
            </a:r>
          </a:p>
        </p:txBody>
      </p:sp>
      <p:pic>
        <p:nvPicPr>
          <p:cNvPr id="11267" name="Picture 4" descr="C:\Users\POwens\Documents\Digimap\Digimap updates 2013\icons &amp; images\fantasy maps\Picture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8" y="1824038"/>
            <a:ext cx="8697912" cy="412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971550" y="549275"/>
            <a:ext cx="85693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A remote island with rugged coastline and sandy beaches?</a:t>
            </a:r>
          </a:p>
        </p:txBody>
      </p:sp>
      <p:sp>
        <p:nvSpPr>
          <p:cNvPr id="12291" name="TextBox 3"/>
          <p:cNvSpPr txBox="1">
            <a:spLocks noChangeArrowheads="1"/>
          </p:cNvSpPr>
          <p:nvPr/>
        </p:nvSpPr>
        <p:spPr bwMode="auto">
          <a:xfrm>
            <a:off x="5364163" y="6351588"/>
            <a:ext cx="2305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a:latin typeface="Arial" charset="0"/>
              </a:rPr>
              <a:t>Isle of Muck</a:t>
            </a:r>
          </a:p>
        </p:txBody>
      </p:sp>
      <p:pic>
        <p:nvPicPr>
          <p:cNvPr id="12292" name="Picture 5" descr="C:\Users\POwens\Documents\Digimap\Digimap updates 2013\icons &amp; images\fantasy maps\Pictur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1468438"/>
            <a:ext cx="8293100"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941388" y="549275"/>
            <a:ext cx="7662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Mountains to climb and summits to reach?</a:t>
            </a:r>
          </a:p>
        </p:txBody>
      </p:sp>
      <p:sp>
        <p:nvSpPr>
          <p:cNvPr id="2" name="TextBox 1"/>
          <p:cNvSpPr txBox="1"/>
          <p:nvPr/>
        </p:nvSpPr>
        <p:spPr>
          <a:xfrm>
            <a:off x="4570413" y="5775325"/>
            <a:ext cx="3602037" cy="461963"/>
          </a:xfrm>
          <a:prstGeom prst="rect">
            <a:avLst/>
          </a:prstGeom>
          <a:noFill/>
        </p:spPr>
        <p:txBody>
          <a:bodyPr>
            <a:spAutoFit/>
          </a:bodyPr>
          <a:lstStyle/>
          <a:p>
            <a:pPr algn="ctr" eaLnBrk="0" hangingPunct="0">
              <a:defRPr/>
            </a:pPr>
            <a:r>
              <a:rPr lang="en-GB" dirty="0" err="1">
                <a:latin typeface="+mj-lt"/>
                <a:cs typeface="+mn-cs"/>
              </a:rPr>
              <a:t>Cuillin</a:t>
            </a:r>
            <a:r>
              <a:rPr lang="en-GB" dirty="0">
                <a:latin typeface="+mj-lt"/>
                <a:cs typeface="+mn-cs"/>
              </a:rPr>
              <a:t> Hills, Isle of Skye</a:t>
            </a:r>
          </a:p>
        </p:txBody>
      </p:sp>
      <p:pic>
        <p:nvPicPr>
          <p:cNvPr id="13316" name="Picture 5" descr="C:\Users\POwens\Documents\Digimap\Digimap updates 2013\icons &amp; images\fantasy maps\Pictur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838" y="1409700"/>
            <a:ext cx="8034337"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Corporate Powerpoint template">
  <a:themeElements>
    <a:clrScheme name="Custom 2">
      <a:dk1>
        <a:srgbClr val="2F502A"/>
      </a:dk1>
      <a:lt1>
        <a:srgbClr val="777777"/>
      </a:lt1>
      <a:dk2>
        <a:srgbClr val="FFFFFF"/>
      </a:dk2>
      <a:lt2>
        <a:srgbClr val="808080"/>
      </a:lt2>
      <a:accent1>
        <a:srgbClr val="C0C0C0"/>
      </a:accent1>
      <a:accent2>
        <a:srgbClr val="0066FF"/>
      </a:accent2>
      <a:accent3>
        <a:srgbClr val="BDBDBD"/>
      </a:accent3>
      <a:accent4>
        <a:srgbClr val="000000"/>
      </a:accent4>
      <a:accent5>
        <a:srgbClr val="DCDCDC"/>
      </a:accent5>
      <a:accent6>
        <a:srgbClr val="005CE7"/>
      </a:accent6>
      <a:hlink>
        <a:srgbClr val="FF0000"/>
      </a:hlink>
      <a:folHlink>
        <a:srgbClr val="009900"/>
      </a:folHlink>
    </a:clrScheme>
    <a:fontScheme name="Corporate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99"/>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0099"/>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rporate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rporate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rporate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rporate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rporate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rporate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rporate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rporate_PowerPoint_template 8">
        <a:dk1>
          <a:srgbClr val="808080"/>
        </a:dk1>
        <a:lt1>
          <a:srgbClr val="FFFFFF"/>
        </a:lt1>
        <a:dk2>
          <a:srgbClr val="009999"/>
        </a:dk2>
        <a:lt2>
          <a:srgbClr val="FFFFFF"/>
        </a:lt2>
        <a:accent1>
          <a:srgbClr val="C0C0C0"/>
        </a:accent1>
        <a:accent2>
          <a:srgbClr val="0066FF"/>
        </a:accent2>
        <a:accent3>
          <a:srgbClr val="AACACA"/>
        </a:accent3>
        <a:accent4>
          <a:srgbClr val="DADADA"/>
        </a:accent4>
        <a:accent5>
          <a:srgbClr val="DCDCDC"/>
        </a:accent5>
        <a:accent6>
          <a:srgbClr val="005CE7"/>
        </a:accent6>
        <a:hlink>
          <a:srgbClr val="FF0000"/>
        </a:hlink>
        <a:folHlink>
          <a:srgbClr val="00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 Powerpoint template</Template>
  <TotalTime>954</TotalTime>
  <Words>307</Words>
  <Application>Microsoft Office PowerPoint</Application>
  <PresentationFormat>On-screen Show (4:3)</PresentationFormat>
  <Paragraphs>47</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Corporate Powerpoint template</vt:lpstr>
      <vt:lpstr>Fantasy Maps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Ordnance Survey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Corporate Design and Publishing – GT</dc:creator>
  <cp:keywords>D02770, Corporate PowerPoint template, POT, PPT</cp:keywords>
  <dc:description>PowerPoint template archived by Corporate Design and Publishing (d02770)</dc:description>
  <cp:lastModifiedBy>dstanley</cp:lastModifiedBy>
  <cp:revision>32</cp:revision>
  <cp:lastPrinted>2015-09-09T09:18:11Z</cp:lastPrinted>
  <dcterms:created xsi:type="dcterms:W3CDTF">2013-08-21T10:00:07Z</dcterms:created>
  <dcterms:modified xsi:type="dcterms:W3CDTF">2021-02-22T16:47:12Z</dcterms:modified>
</cp:coreProperties>
</file>