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2" r:id="rId2"/>
    <p:sldId id="306" r:id="rId3"/>
    <p:sldId id="312" r:id="rId4"/>
    <p:sldId id="313" r:id="rId5"/>
    <p:sldId id="300" r:id="rId6"/>
    <p:sldId id="314" r:id="rId7"/>
    <p:sldId id="257" r:id="rId8"/>
    <p:sldId id="261" r:id="rId9"/>
    <p:sldId id="265" r:id="rId10"/>
    <p:sldId id="268" r:id="rId11"/>
    <p:sldId id="266" r:id="rId12"/>
    <p:sldId id="258" r:id="rId13"/>
    <p:sldId id="259" r:id="rId14"/>
    <p:sldId id="282" r:id="rId15"/>
    <p:sldId id="283" r:id="rId16"/>
    <p:sldId id="310" r:id="rId17"/>
    <p:sldId id="292" r:id="rId18"/>
    <p:sldId id="285" r:id="rId19"/>
    <p:sldId id="286" r:id="rId20"/>
    <p:sldId id="307" r:id="rId21"/>
    <p:sldId id="269" r:id="rId22"/>
    <p:sldId id="308" r:id="rId23"/>
    <p:sldId id="309" r:id="rId24"/>
    <p:sldId id="375" r:id="rId25"/>
    <p:sldId id="287" r:id="rId26"/>
    <p:sldId id="288" r:id="rId27"/>
    <p:sldId id="289" r:id="rId28"/>
    <p:sldId id="264" r:id="rId29"/>
    <p:sldId id="338" r:id="rId30"/>
    <p:sldId id="290" r:id="rId31"/>
    <p:sldId id="339" r:id="rId32"/>
    <p:sldId id="291" r:id="rId33"/>
    <p:sldId id="263" r:id="rId34"/>
    <p:sldId id="376" r:id="rId35"/>
    <p:sldId id="295" r:id="rId36"/>
    <p:sldId id="260" r:id="rId37"/>
    <p:sldId id="26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5998-A4F0-4950-8295-F401502A9B6D}" type="datetimeFigureOut">
              <a:rPr lang="en-GB" smtClean="0"/>
              <a:t>17/06/2020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8EACF-5842-4950-B0A9-34D01A26A0EA}" type="slidenum">
              <a:rPr lang="en-GB" smtClean="0"/>
              <a:t>‹#›</a:t>
            </a:fld>
            <a:endParaRPr lang="en-GB"/>
          </a:p>
        </p:txBody>
      </p:sp>
    </p:spTree>
    <p:extLst>
      <p:ext uri="{BB962C8B-B14F-4D97-AF65-F5344CB8AC3E}">
        <p14:creationId xmlns:p14="http://schemas.microsoft.com/office/powerpoint/2010/main" val="427614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46DB913-80F1-4795-BA47-F03EC61D79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2F38B2B5-A119-43F9-A145-67844123B9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0836" name="Slide Number Placeholder 3">
            <a:extLst>
              <a:ext uri="{FF2B5EF4-FFF2-40B4-BE49-F238E27FC236}">
                <a16:creationId xmlns:a16="http://schemas.microsoft.com/office/drawing/2014/main" id="{6240625D-5114-4D9D-8F9B-32B5F17807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FD6CF1-5357-4262-B6BB-1A5DF086B5EA}"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DC3C980-B7D8-4084-8EB4-1AD1C3B5C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64D53AD4-3DA1-4C62-A98E-3D6594DE85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Spiral maze</a:t>
            </a:r>
          </a:p>
        </p:txBody>
      </p:sp>
      <p:sp>
        <p:nvSpPr>
          <p:cNvPr id="131076" name="Slide Number Placeholder 3">
            <a:extLst>
              <a:ext uri="{FF2B5EF4-FFF2-40B4-BE49-F238E27FC236}">
                <a16:creationId xmlns:a16="http://schemas.microsoft.com/office/drawing/2014/main" id="{DE4B8A61-4193-4980-90C4-E0001D35D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3ED66B-FFB0-4D3E-ACC5-2DA8D51116A1}"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EB20419-756A-417F-A054-29A0F8AC6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762E39E6-A4AE-469B-A75D-A7EB962491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Rose spiral</a:t>
            </a:r>
          </a:p>
        </p:txBody>
      </p:sp>
      <p:sp>
        <p:nvSpPr>
          <p:cNvPr id="132100" name="Slide Number Placeholder 3">
            <a:extLst>
              <a:ext uri="{FF2B5EF4-FFF2-40B4-BE49-F238E27FC236}">
                <a16:creationId xmlns:a16="http://schemas.microsoft.com/office/drawing/2014/main" id="{985D87D7-3EDF-4F52-B7FD-E0FC7F852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B4EB94-8752-4839-848E-C8051ED78F24}"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D71A7EFC-881E-4CC9-AE7E-E7C063671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55D68D18-8842-41A9-B583-57896B5606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Pinwheel Galaxy is in the Ursa Major constellation. It is 25 million light years from earth. It is a giant spiral disk of stars, dust and gas and is 170,000 light years across - nearly twice the diameter of the Milky Way Galaxy.</a:t>
            </a:r>
            <a:br>
              <a:rPr lang="en-GB" altLang="en-US"/>
            </a:br>
            <a:endParaRPr lang="en-GB" altLang="en-US"/>
          </a:p>
        </p:txBody>
      </p:sp>
      <p:sp>
        <p:nvSpPr>
          <p:cNvPr id="133124" name="Slide Number Placeholder 3">
            <a:extLst>
              <a:ext uri="{FF2B5EF4-FFF2-40B4-BE49-F238E27FC236}">
                <a16:creationId xmlns:a16="http://schemas.microsoft.com/office/drawing/2014/main" id="{95AA1792-F540-418E-B5A6-2D0218874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FDC1A1-3E37-4BF0-A5EC-B3DE4F931E48}" type="slidenum">
              <a:rPr lang="en-GB" altLang="en-US">
                <a:latin typeface="Calibri" panose="020F0502020204030204" pitchFamily="34" charset="0"/>
              </a:rPr>
              <a:pPr eaLnBrk="1" hangingPunct="1"/>
              <a:t>12</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8E81816-EA47-4702-8607-F248BAD2E0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B28BE60A-21D8-4FA9-850B-E54AA5BDF7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 spiral clock</a:t>
            </a:r>
          </a:p>
        </p:txBody>
      </p:sp>
      <p:sp>
        <p:nvSpPr>
          <p:cNvPr id="134148" name="Slide Number Placeholder 3">
            <a:extLst>
              <a:ext uri="{FF2B5EF4-FFF2-40B4-BE49-F238E27FC236}">
                <a16:creationId xmlns:a16="http://schemas.microsoft.com/office/drawing/2014/main" id="{440D7651-A5C7-4089-978B-C8FE7C604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90858E-A01A-4C52-BB48-FA5F1FA9C33F}" type="slidenum">
              <a:rPr lang="en-GB" altLang="en-US">
                <a:latin typeface="Calibri" panose="020F0502020204030204" pitchFamily="34" charset="0"/>
              </a:rPr>
              <a:pPr eaLnBrk="1" hangingPunct="1"/>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B7ACF9E-A86F-4F72-AE43-8311D782175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27ED2C19-3EFA-40A0-9896-972CE9F201D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Snails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5AD106E-F5EB-4BFE-BCDB-06F4113C031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A9BD93B4-93FF-4AF2-A12A-95100DFACA0D}"/>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Ram’s hord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397F141-47F9-46E3-A536-FCAD3A8D961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35CF7E5C-662A-42E4-A4DB-E08A957E433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Spiral art.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8180346-0003-488E-80DC-AE6C905D87A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AC8D3461-AA88-45EC-B363-4284903AAB20}"/>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The chambered nautilus is a sea creature that belongs in the same class as the octopus. Unlike the octopus, it has a hard shell that's divided into chambers.  As the nautilus matures and grows, it periodically seals off the shell behind it and creates a new, larger living chamber. The shells of adults may have as many as 30 chambers.  This growth process yields an elegant spiral structure, visible when the shell is sliced to reveal the individual chambers. This spiral is linked to a number drawn known as the golden ratio.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F59B7574-D935-4F8B-9F47-29F0FC0FD03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A2EDDD0C-73E3-4303-ABE9-D4799C7808C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Cactii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8BD20C8-3E53-40C3-8722-AD2164390EF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0E580EDF-A1EC-4B91-9073-7504673C328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D9C7C47-15AC-4FD1-89A7-E6ACF03C42B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a:extLst>
              <a:ext uri="{FF2B5EF4-FFF2-40B4-BE49-F238E27FC236}">
                <a16:creationId xmlns:a16="http://schemas.microsoft.com/office/drawing/2014/main" id="{E8D2B0A0-AC2A-409B-982A-384E20E9356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129B015-E4CE-4C74-8CD7-7919A0EF5B6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a:extLst>
              <a:ext uri="{FF2B5EF4-FFF2-40B4-BE49-F238E27FC236}">
                <a16:creationId xmlns:a16="http://schemas.microsoft.com/office/drawing/2014/main" id="{39B82281-DA71-4FB3-A050-E24B086656A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Fossilised goniatite – an extinct sea creature related to the squid.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59C12E48-66E4-443D-87F2-ECE5548F6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50D7DF98-723B-462C-94BE-DDB56C05E0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Spiral art</a:t>
            </a:r>
          </a:p>
        </p:txBody>
      </p:sp>
      <p:sp>
        <p:nvSpPr>
          <p:cNvPr id="142340" name="Slide Number Placeholder 3">
            <a:extLst>
              <a:ext uri="{FF2B5EF4-FFF2-40B4-BE49-F238E27FC236}">
                <a16:creationId xmlns:a16="http://schemas.microsoft.com/office/drawing/2014/main" id="{4878CE1C-011E-4E4E-9E73-67CA0FC356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8F5258-0792-4792-AA90-D348CE6E07AC}" type="slidenum">
              <a:rPr lang="en-GB" altLang="en-US">
                <a:latin typeface="Calibri" panose="020F0502020204030204" pitchFamily="34" charset="0"/>
              </a:rPr>
              <a:pPr eaLnBrk="1" hangingPunct="1"/>
              <a:t>21</a:t>
            </a:fld>
            <a:endParaRPr lang="en-GB"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E612390-2D90-4B81-9232-EC1A7CA2540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a:extLst>
              <a:ext uri="{FF2B5EF4-FFF2-40B4-BE49-F238E27FC236}">
                <a16:creationId xmlns:a16="http://schemas.microsoft.com/office/drawing/2014/main" id="{00886496-6525-497B-B037-FB1BE3B1239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Chocolate Swiss roll.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ED87B88B-896E-4903-8BBE-7F1BBBA7835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74FDF3E9-B0AF-419C-A164-4BB78AEE26C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The cochlea inside a human ear.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B5CA490B-1F73-4F42-9160-A6AF61CD22E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a:extLst>
              <a:ext uri="{FF2B5EF4-FFF2-40B4-BE49-F238E27FC236}">
                <a16:creationId xmlns:a16="http://schemas.microsoft.com/office/drawing/2014/main" id="{1D380945-03F2-414C-B774-A1134D8C37C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Spiral art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2C62D87-0764-4253-83FB-B1BCFF7B3CB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7BCA960B-8839-4996-8C64-DB743A6CDCC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C798DEC8-8C6C-4F20-9227-FE9BEA58BA4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a:extLst>
              <a:ext uri="{FF2B5EF4-FFF2-40B4-BE49-F238E27FC236}">
                <a16:creationId xmlns:a16="http://schemas.microsoft.com/office/drawing/2014/main" id="{4B5F1513-3C27-45D3-9501-C8AB470A994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Romanesque cauliflower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B5065CFC-A52D-4E7B-8F81-CD79B93F89C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DD9DD29B-CD0B-44F4-942D-8426E9FDD6D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Pine cone with slides showing spirals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A9748D6-46A5-4A2C-B2DA-9B45CB030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25015D64-A48E-4FCB-82AA-6C2B86A4C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great mosque at Samarra in Iraq completed  in 852 AD.</a:t>
            </a:r>
          </a:p>
        </p:txBody>
      </p:sp>
      <p:sp>
        <p:nvSpPr>
          <p:cNvPr id="149508" name="Slide Number Placeholder 3">
            <a:extLst>
              <a:ext uri="{FF2B5EF4-FFF2-40B4-BE49-F238E27FC236}">
                <a16:creationId xmlns:a16="http://schemas.microsoft.com/office/drawing/2014/main" id="{B1A9A2DA-E2AC-4615-A001-F0208CDEAC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EE6E00-6C9F-45D1-81FF-344609701622}" type="slidenum">
              <a:rPr lang="en-GB" altLang="en-US">
                <a:latin typeface="Calibri" panose="020F0502020204030204" pitchFamily="34" charset="0"/>
              </a:rPr>
              <a:pPr eaLnBrk="1" hangingPunct="1"/>
              <a:t>28</a:t>
            </a:fld>
            <a:endParaRPr lang="en-GB"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0537F4D-D114-4139-A6AA-B1DBB193835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16021EFE-9B0E-4D4B-B05F-F21E683ECC7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Sea urchin shell spiral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A6761016-5A94-4B09-950A-1CD072F2FE3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a:extLst>
              <a:ext uri="{FF2B5EF4-FFF2-40B4-BE49-F238E27FC236}">
                <a16:creationId xmlns:a16="http://schemas.microsoft.com/office/drawing/2014/main" id="{9EEE5BE5-D5BE-45A8-961D-9C16686F43E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Conker on a string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24010C30-7C9E-45D9-8347-CB0B50A90D2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A3D58E5E-CB97-4138-BE59-4972A708DE7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Coneflower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4AA4724-DE25-4DD2-86D4-F6C8E0D6F38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3C971C31-0A58-42FE-B21E-D9737D68CD4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Spiral art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D80324A4-0B63-48C0-B1DA-58AAB5A23AA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a:extLst>
              <a:ext uri="{FF2B5EF4-FFF2-40B4-BE49-F238E27FC236}">
                <a16:creationId xmlns:a16="http://schemas.microsoft.com/office/drawing/2014/main" id="{7A8DCFCA-12A7-467A-8433-5A60E69EBCC4}"/>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Sea shell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46BFC1B2-56A2-415F-B498-D4A9F8F8E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310D158B-0108-43B9-A84D-829693C9F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Low pressure system over Iceland filmed from a satellite.</a:t>
            </a:r>
          </a:p>
        </p:txBody>
      </p:sp>
      <p:sp>
        <p:nvSpPr>
          <p:cNvPr id="154628" name="Slide Number Placeholder 3">
            <a:extLst>
              <a:ext uri="{FF2B5EF4-FFF2-40B4-BE49-F238E27FC236}">
                <a16:creationId xmlns:a16="http://schemas.microsoft.com/office/drawing/2014/main" id="{682BFEFD-2778-4F74-B9AE-1098309D7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62E72F-9D84-4DB0-8F32-344AA74B1086}" type="slidenum">
              <a:rPr lang="en-GB" altLang="en-US">
                <a:latin typeface="Calibri" panose="020F0502020204030204" pitchFamily="34" charset="0"/>
              </a:rPr>
              <a:pPr eaLnBrk="1" hangingPunct="1"/>
              <a:t>33</a:t>
            </a:fld>
            <a:endParaRPr lang="en-GB"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547E5347-EF2A-4D6E-9AC0-BEFE40BB0C8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id="{DD1CF3A8-1654-4E23-9794-154243467CC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Cameleon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5109AAF-12DE-4861-9339-12E0B29A4C5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a:extLst>
              <a:ext uri="{FF2B5EF4-FFF2-40B4-BE49-F238E27FC236}">
                <a16:creationId xmlns:a16="http://schemas.microsoft.com/office/drawing/2014/main" id="{F155864A-A55A-4271-A7F2-AC66196546A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Chameleons tail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76D0D3E6-03C2-48B8-B0F8-ADCB36E6B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759C371F-5C5B-44FB-BD4B-D6F51036EC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7700" name="Slide Number Placeholder 3">
            <a:extLst>
              <a:ext uri="{FF2B5EF4-FFF2-40B4-BE49-F238E27FC236}">
                <a16:creationId xmlns:a16="http://schemas.microsoft.com/office/drawing/2014/main" id="{6EDAC9D2-1113-4B43-B8C6-CAB6221C48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900403-F07F-4A90-B04A-E5CD7F59B37A}" type="slidenum">
              <a:rPr lang="en-GB" altLang="en-US">
                <a:latin typeface="Calibri" panose="020F0502020204030204" pitchFamily="34" charset="0"/>
              </a:rPr>
              <a:pPr eaLnBrk="1" hangingPunct="1"/>
              <a:t>36</a:t>
            </a:fld>
            <a:endParaRPr lang="en-GB"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9831901-DF3F-4A87-B4CF-C2036DE00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6426E8D2-4BB9-457C-A3D1-57E3CA0B93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Spiral poem</a:t>
            </a:r>
          </a:p>
        </p:txBody>
      </p:sp>
      <p:sp>
        <p:nvSpPr>
          <p:cNvPr id="130052" name="Slide Number Placeholder 3">
            <a:extLst>
              <a:ext uri="{FF2B5EF4-FFF2-40B4-BE49-F238E27FC236}">
                <a16:creationId xmlns:a16="http://schemas.microsoft.com/office/drawing/2014/main" id="{42864686-CA14-446E-BA2A-03798F9A45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8B7963-8638-46B9-8C11-DA5A8BFCDB28}" type="slidenum">
              <a:rPr lang="en-GB" altLang="en-US">
                <a:latin typeface="Calibri" panose="020F0502020204030204" pitchFamily="34" charset="0"/>
              </a:rPr>
              <a:pPr eaLnBrk="1" hangingPunct="1"/>
              <a:t>37</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1ECAEF7B-B35D-488B-A5C4-A5E156A553D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08BF940D-8EA9-4E97-B98C-D8B43A95435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Football pitch.  Radius of the centre circle 9.15 metres or 10 yards.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7CFFEA7-FF0C-4090-967A-7BB0164F2CC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a:extLst>
              <a:ext uri="{FF2B5EF4-FFF2-40B4-BE49-F238E27FC236}">
                <a16:creationId xmlns:a16="http://schemas.microsoft.com/office/drawing/2014/main" id="{78843F88-58BE-4847-83BC-5B4F85F0BCD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059D05F5-1269-4B99-A79A-D45EAC54E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28A4C9E2-5B0C-4093-AA11-190C84E46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a:extLst>
              <a:ext uri="{FF2B5EF4-FFF2-40B4-BE49-F238E27FC236}">
                <a16:creationId xmlns:a16="http://schemas.microsoft.com/office/drawing/2014/main" id="{7A328D50-6A0C-4DB1-8FD1-0718E0BB36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A0CBCD-CDC2-413D-97AB-1AE10334005D}"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5F6AD330-2FD1-474A-94BE-F57BF1C3B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8C0955BA-A16A-4839-96B5-5B5E878968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This plant is called a spiral aloe.</a:t>
            </a:r>
          </a:p>
        </p:txBody>
      </p:sp>
      <p:sp>
        <p:nvSpPr>
          <p:cNvPr id="126980" name="Slide Number Placeholder 3">
            <a:extLst>
              <a:ext uri="{FF2B5EF4-FFF2-40B4-BE49-F238E27FC236}">
                <a16:creationId xmlns:a16="http://schemas.microsoft.com/office/drawing/2014/main" id="{ACEA1D00-2C8A-4AA9-AC90-9441F2D6D3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824909-E9E9-441E-A045-B4770A7B156F}"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7D3DA42-7663-4DF2-84F1-332DB2CC2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38CEC5C6-B9E6-4198-8780-195924D78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Spiral Art</a:t>
            </a:r>
          </a:p>
        </p:txBody>
      </p:sp>
      <p:sp>
        <p:nvSpPr>
          <p:cNvPr id="128004" name="Slide Number Placeholder 3">
            <a:extLst>
              <a:ext uri="{FF2B5EF4-FFF2-40B4-BE49-F238E27FC236}">
                <a16:creationId xmlns:a16="http://schemas.microsoft.com/office/drawing/2014/main" id="{55C392AF-27E6-4B82-A1D6-D2A2F17F9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997C79-210E-437C-AD7B-40A79055E291}"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C69AA4E6-7C8B-4E5B-9B15-915268023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F201919-12F0-4843-A889-2246A7B33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Violin scroll</a:t>
            </a:r>
          </a:p>
        </p:txBody>
      </p:sp>
      <p:sp>
        <p:nvSpPr>
          <p:cNvPr id="129028" name="Slide Number Placeholder 3">
            <a:extLst>
              <a:ext uri="{FF2B5EF4-FFF2-40B4-BE49-F238E27FC236}">
                <a16:creationId xmlns:a16="http://schemas.microsoft.com/office/drawing/2014/main" id="{5CA1B6A1-77DF-4932-B4C4-967C86E5F1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B7D73E-AC23-4B0A-8576-5B7F017A56F8}"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006D-AC0E-4176-AF04-80A5841F7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700FE3-2A15-4119-A919-7251FBEF1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E99DC0-186E-4B7D-BEA3-8DE0A84B529D}"/>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1FEDA710-98EB-4A24-A476-3EBB7E734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5469F0-AF3E-41AF-9458-D7C24C016D06}"/>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415287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DC43-CDD6-40AB-B11C-2BB2DA2680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2BCB17-3C49-4DB5-94BE-E5371C1CB7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5A44B-9969-4ADC-AD53-D45451CC37E7}"/>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E2F1113C-83FC-44B0-AE65-240AA81554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32F28-4C8D-4743-A9D9-FEE2251FC314}"/>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328223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A83C30-A06A-467E-A6EF-74474863B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2F9C3E-3111-4627-B1DE-FF6A4C2E56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C0D72-C49D-4FD6-B28D-F523E8F20EB8}"/>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F66DB459-B14E-4DEA-BB74-F8594B3622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79005-814D-4650-943D-2552A6C48E18}"/>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274883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2A8F-9E57-49E9-8AE5-244216025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3CDBC6-7560-4CC9-A835-C0323B41D7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43634-81C0-476C-8ABA-C9BEA5DE1529}"/>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EC4EE151-4E42-4180-94AE-771857BCF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0FA3BE-88BD-4EA5-A5A2-C12B3FC69F72}"/>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291101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FCB9-941F-4EAE-BE16-75EC0DDD6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A6CF75-9CC3-43FD-B350-17113C2DDC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EB4273-08B3-487B-9BC6-012A15E572F2}"/>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9CC09F11-B027-4236-8E06-97F5F387A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31DF9-E4A8-40F5-9B7F-3EFB6AD32499}"/>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159645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4251-453D-4E08-985D-DCD2F7A46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607880-06D3-45DA-807A-7E6EFAE87D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614C74-9053-41EC-B4D2-6E7EF27CF0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53F64A-965B-4106-967D-3D88D341D45A}"/>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6" name="Footer Placeholder 5">
            <a:extLst>
              <a:ext uri="{FF2B5EF4-FFF2-40B4-BE49-F238E27FC236}">
                <a16:creationId xmlns:a16="http://schemas.microsoft.com/office/drawing/2014/main" id="{240072AA-22C9-456F-8C46-73819B5027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88EBB-C3EB-4C9E-9221-D60856D66864}"/>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59843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9842-CDF2-4F4B-A03B-322B5F269B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A9BB41-A9A7-4753-97D1-D9157CEC3B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3A731D-663F-49A7-921A-22F9C77C22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58A5E4-C761-4F6B-B781-4CA78F63D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9FE0E9-0E99-4B7E-8822-A1E92AF268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956CCF-C2D3-4014-8E29-13FBFC8E002D}"/>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8" name="Footer Placeholder 7">
            <a:extLst>
              <a:ext uri="{FF2B5EF4-FFF2-40B4-BE49-F238E27FC236}">
                <a16:creationId xmlns:a16="http://schemas.microsoft.com/office/drawing/2014/main" id="{84681B11-6EBE-4253-A4D8-1FC64AF0DA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88CFCC-AFB6-4C93-937A-3A9FA3D53417}"/>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258255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7113-073A-49B4-9536-FC8003EA30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AA9A8C-417C-4879-B652-8065D523B077}"/>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4" name="Footer Placeholder 3">
            <a:extLst>
              <a:ext uri="{FF2B5EF4-FFF2-40B4-BE49-F238E27FC236}">
                <a16:creationId xmlns:a16="http://schemas.microsoft.com/office/drawing/2014/main" id="{873543E2-84AC-4BF3-A88C-879445F71E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9151F8-0115-455A-8755-8665015ECA98}"/>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417478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8CC75-8B3C-439F-AC33-F376E48CA211}"/>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3" name="Footer Placeholder 2">
            <a:extLst>
              <a:ext uri="{FF2B5EF4-FFF2-40B4-BE49-F238E27FC236}">
                <a16:creationId xmlns:a16="http://schemas.microsoft.com/office/drawing/2014/main" id="{5AC78930-2554-463B-887D-38D905484D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3A9747-FADB-4363-B240-F1A1B7E27531}"/>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2362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8DAD-A8B4-4D96-A792-334D0A28B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32E4DB-4C90-4C10-B877-084174DB7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CF7EE1-B5AA-472B-B86C-A91C18BFA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824193-5355-4321-B51B-32F8A3440469}"/>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6" name="Footer Placeholder 5">
            <a:extLst>
              <a:ext uri="{FF2B5EF4-FFF2-40B4-BE49-F238E27FC236}">
                <a16:creationId xmlns:a16="http://schemas.microsoft.com/office/drawing/2014/main" id="{4909438E-4E18-49B8-9420-3352BF9F51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CD146-1275-4F4C-A1CF-4DD995943DC0}"/>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155921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CEF9-72C8-4737-9A14-C2FBFD031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64297A-674E-4A9B-A94D-ADC92FE59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C1104F-5EF2-4930-A9AC-C754DA4AE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DEE92D-9BF3-4D3D-AFC1-7079F7E359B9}"/>
              </a:ext>
            </a:extLst>
          </p:cNvPr>
          <p:cNvSpPr>
            <a:spLocks noGrp="1"/>
          </p:cNvSpPr>
          <p:nvPr>
            <p:ph type="dt" sz="half" idx="10"/>
          </p:nvPr>
        </p:nvSpPr>
        <p:spPr/>
        <p:txBody>
          <a:bodyPr/>
          <a:lstStyle/>
          <a:p>
            <a:fld id="{2B71B77F-CABC-4919-8B42-55C345577DEC}" type="datetimeFigureOut">
              <a:rPr lang="en-GB" smtClean="0"/>
              <a:t>17/06/2020</a:t>
            </a:fld>
            <a:endParaRPr lang="en-GB"/>
          </a:p>
        </p:txBody>
      </p:sp>
      <p:sp>
        <p:nvSpPr>
          <p:cNvPr id="6" name="Footer Placeholder 5">
            <a:extLst>
              <a:ext uri="{FF2B5EF4-FFF2-40B4-BE49-F238E27FC236}">
                <a16:creationId xmlns:a16="http://schemas.microsoft.com/office/drawing/2014/main" id="{70307BB7-EAE6-4C16-AB8D-2907D9A98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AAB9A-C329-4B28-80A2-C8EA87007398}"/>
              </a:ext>
            </a:extLst>
          </p:cNvPr>
          <p:cNvSpPr>
            <a:spLocks noGrp="1"/>
          </p:cNvSpPr>
          <p:nvPr>
            <p:ph type="sldNum" sz="quarter" idx="12"/>
          </p:nvPr>
        </p:nvSpPr>
        <p:spPr/>
        <p:txBody>
          <a:bodyPr/>
          <a:lstStyle/>
          <a:p>
            <a:fld id="{D04F4071-A72E-4589-9712-1562FD7D63B7}" type="slidenum">
              <a:rPr lang="en-GB" smtClean="0"/>
              <a:t>‹#›</a:t>
            </a:fld>
            <a:endParaRPr lang="en-GB"/>
          </a:p>
        </p:txBody>
      </p:sp>
    </p:spTree>
    <p:extLst>
      <p:ext uri="{BB962C8B-B14F-4D97-AF65-F5344CB8AC3E}">
        <p14:creationId xmlns:p14="http://schemas.microsoft.com/office/powerpoint/2010/main" val="278334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5FBEB-C88C-438E-A929-FD9106A48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78C26E-DBA6-40C0-9F56-7C4D65B5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FB4FD1-B649-45D5-BE23-D58EED14C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1B77F-CABC-4919-8B42-55C345577DEC}" type="datetimeFigureOut">
              <a:rPr lang="en-GB" smtClean="0"/>
              <a:t>17/06/2020</a:t>
            </a:fld>
            <a:endParaRPr lang="en-GB"/>
          </a:p>
        </p:txBody>
      </p:sp>
      <p:sp>
        <p:nvSpPr>
          <p:cNvPr id="5" name="Footer Placeholder 4">
            <a:extLst>
              <a:ext uri="{FF2B5EF4-FFF2-40B4-BE49-F238E27FC236}">
                <a16:creationId xmlns:a16="http://schemas.microsoft.com/office/drawing/2014/main" id="{8B6F562C-2DA1-403A-AC0C-6FCECA116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AD6763-DD1E-4EAE-A6E5-C99ABFCAF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F4071-A72E-4589-9712-1562FD7D63B7}" type="slidenum">
              <a:rPr lang="en-GB" smtClean="0"/>
              <a:t>‹#›</a:t>
            </a:fld>
            <a:endParaRPr lang="en-GB"/>
          </a:p>
        </p:txBody>
      </p:sp>
    </p:spTree>
    <p:extLst>
      <p:ext uri="{BB962C8B-B14F-4D97-AF65-F5344CB8AC3E}">
        <p14:creationId xmlns:p14="http://schemas.microsoft.com/office/powerpoint/2010/main" val="4034078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ypermaths.org/cropcircles/chapter7/3b%20GalaxySpiral%20719x680.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0/08/NautilusCutawayLogarithmicSpiral.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c/cf/Football_pitch_metric.sv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a:extLst>
              <a:ext uri="{FF2B5EF4-FFF2-40B4-BE49-F238E27FC236}">
                <a16:creationId xmlns:a16="http://schemas.microsoft.com/office/drawing/2014/main" id="{08608344-3314-4AB4-9DF0-DC0E6338DA0F}"/>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E0374-7788-4D8D-9840-A4CA2DE8C12D}" type="slidenum">
              <a:rPr lang="en-GB" altLang="en-US">
                <a:latin typeface="Arial Unicode MS" pitchFamily="34" charset="-128"/>
              </a:rPr>
              <a:pPr eaLnBrk="1" hangingPunct="1"/>
              <a:t>1</a:t>
            </a:fld>
            <a:endParaRPr lang="en-GB" altLang="en-US">
              <a:latin typeface="Arial Unicode MS" pitchFamily="34" charset="-128"/>
            </a:endParaRPr>
          </a:p>
        </p:txBody>
      </p:sp>
      <p:pic>
        <p:nvPicPr>
          <p:cNvPr id="3075" name="Picture 154">
            <a:extLst>
              <a:ext uri="{FF2B5EF4-FFF2-40B4-BE49-F238E27FC236}">
                <a16:creationId xmlns:a16="http://schemas.microsoft.com/office/drawing/2014/main" id="{7C9394DD-04E8-41B3-B15F-80BB8F0B0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7" t="17604" r="41354" b="11520"/>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5">
            <a:extLst>
              <a:ext uri="{FF2B5EF4-FFF2-40B4-BE49-F238E27FC236}">
                <a16:creationId xmlns:a16="http://schemas.microsoft.com/office/drawing/2014/main" id="{2B3BBF82-2E31-4991-A27F-6F51CDC572B2}"/>
              </a:ext>
            </a:extLst>
          </p:cNvPr>
          <p:cNvSpPr>
            <a:spLocks noChangeArrowheads="1" noChangeShapeType="1" noTextEdit="1"/>
          </p:cNvSpPr>
          <p:nvPr/>
        </p:nvSpPr>
        <p:spPr bwMode="auto">
          <a:xfrm rot="21334911">
            <a:off x="3000375" y="1700214"/>
            <a:ext cx="6288088" cy="6021387"/>
          </a:xfrm>
          <a:prstGeom prst="rect">
            <a:avLst/>
          </a:prstGeom>
        </p:spPr>
        <p:txBody>
          <a:bodyPr spcFirstLastPara="1" wrap="none" fromWordArt="1">
            <a:prstTxWarp prst="textArchUp">
              <a:avLst>
                <a:gd name="adj" fmla="val 10800000"/>
              </a:avLst>
            </a:prstTxWarp>
          </a:bodyPr>
          <a:lstStyle/>
          <a:p>
            <a:pPr algn="ctr"/>
            <a:r>
              <a:rPr lang="en-GB" sz="3600" kern="10">
                <a:ln w="9525">
                  <a:solidFill>
                    <a:srgbClr val="FF0000"/>
                  </a:solidFill>
                  <a:round/>
                  <a:headEnd/>
                  <a:tailEnd/>
                </a:ln>
                <a:solidFill>
                  <a:srgbClr val="FFFF00"/>
                </a:solidFill>
                <a:latin typeface="Arial Unicode MS"/>
              </a:rPr>
              <a:t>spirals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3E89D4DA-3818-4CA2-8BBC-839E676A23D1}"/>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22085-E528-4570-917E-DA209CCA0725}" type="slidenum">
              <a:rPr lang="en-GB" altLang="en-US">
                <a:latin typeface="Arial Unicode MS" pitchFamily="34" charset="-128"/>
              </a:rPr>
              <a:pPr eaLnBrk="1" hangingPunct="1"/>
              <a:t>10</a:t>
            </a:fld>
            <a:endParaRPr lang="en-GB" altLang="en-US">
              <a:latin typeface="Arial Unicode MS" pitchFamily="34" charset="-128"/>
            </a:endParaRPr>
          </a:p>
        </p:txBody>
      </p:sp>
      <p:pic>
        <p:nvPicPr>
          <p:cNvPr id="13315" name="Picture 2" descr="C:\Users\Mary\AppData\Local\Microsoft\Windows\Temporary Internet Files\Low\Content.IE5\2XOVOBL2\Ottawa+II_33[1].jpg">
            <a:extLst>
              <a:ext uri="{FF2B5EF4-FFF2-40B4-BE49-F238E27FC236}">
                <a16:creationId xmlns:a16="http://schemas.microsoft.com/office/drawing/2014/main" id="{DDCF83F2-0F9A-4B10-A140-4D207118D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11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1E6D5831-B097-41AF-B9B3-B9938825BD3C}"/>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8C754-A7F3-4DEF-829D-EDE23D6C155A}" type="slidenum">
              <a:rPr lang="en-GB" altLang="en-US">
                <a:latin typeface="Arial Unicode MS" pitchFamily="34" charset="-128"/>
              </a:rPr>
              <a:pPr eaLnBrk="1" hangingPunct="1"/>
              <a:t>11</a:t>
            </a:fld>
            <a:endParaRPr lang="en-GB" altLang="en-US">
              <a:latin typeface="Arial Unicode MS" pitchFamily="34" charset="-128"/>
            </a:endParaRPr>
          </a:p>
        </p:txBody>
      </p:sp>
      <p:pic>
        <p:nvPicPr>
          <p:cNvPr id="14339" name="Picture 2" descr="http://www.extrospection.com/archives/2004/06/IMG_5904.jpg">
            <a:extLst>
              <a:ext uri="{FF2B5EF4-FFF2-40B4-BE49-F238E27FC236}">
                <a16:creationId xmlns:a16="http://schemas.microsoft.com/office/drawing/2014/main" id="{D53A01CC-4458-4DCB-B3C3-22C4DE8A2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560DABE9-4A06-4A9A-A1A1-3C5407249B3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2D1241-DE6D-4A9A-AE02-4A345105C6B8}" type="slidenum">
              <a:rPr lang="en-GB" altLang="en-US">
                <a:latin typeface="Arial Unicode MS" pitchFamily="34" charset="-128"/>
              </a:rPr>
              <a:pPr eaLnBrk="1" hangingPunct="1"/>
              <a:t>12</a:t>
            </a:fld>
            <a:endParaRPr lang="en-GB" altLang="en-US">
              <a:latin typeface="Arial Unicode MS" pitchFamily="34" charset="-128"/>
            </a:endParaRPr>
          </a:p>
        </p:txBody>
      </p:sp>
      <p:pic>
        <p:nvPicPr>
          <p:cNvPr id="15363" name="Picture 2" descr="http://www.hypermaths.org/cropcircles/chapter7/3b%20GalaxySpiral%20240.jpg">
            <a:hlinkClick r:id="rId3"/>
            <a:extLst>
              <a:ext uri="{FF2B5EF4-FFF2-40B4-BE49-F238E27FC236}">
                <a16:creationId xmlns:a16="http://schemas.microsoft.com/office/drawing/2014/main" id="{880C7507-E40D-4EFC-809B-E3D1CCFBD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1" y="0"/>
            <a:ext cx="7358063"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BF49E92B-3072-48CB-9324-F698F3598C4B}"/>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C8CFF-2CB8-4456-877C-610C39CA4907}" type="slidenum">
              <a:rPr lang="en-GB" altLang="en-US">
                <a:latin typeface="Arial Unicode MS" pitchFamily="34" charset="-128"/>
              </a:rPr>
              <a:pPr eaLnBrk="1" hangingPunct="1"/>
              <a:t>13</a:t>
            </a:fld>
            <a:endParaRPr lang="en-GB" altLang="en-US">
              <a:latin typeface="Arial Unicode MS" pitchFamily="34" charset="-128"/>
            </a:endParaRPr>
          </a:p>
        </p:txBody>
      </p:sp>
      <p:pic>
        <p:nvPicPr>
          <p:cNvPr id="16387" name="Picture 2" descr="http://kk.org/kk/Spiral%20time.jpg">
            <a:extLst>
              <a:ext uri="{FF2B5EF4-FFF2-40B4-BE49-F238E27FC236}">
                <a16:creationId xmlns:a16="http://schemas.microsoft.com/office/drawing/2014/main" id="{CD40C1B2-D63D-4F3E-B97C-7489ACD3B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
            <a:ext cx="6858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45B2D71D-6D28-420C-B802-4C1A907259B8}"/>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3A5591-D204-4C1E-A460-DBCBADD21551}" type="slidenum">
              <a:rPr lang="en-GB" altLang="en-US">
                <a:latin typeface="Arial Unicode MS" pitchFamily="34" charset="-128"/>
              </a:rPr>
              <a:pPr eaLnBrk="1" hangingPunct="1"/>
              <a:t>14</a:t>
            </a:fld>
            <a:endParaRPr lang="en-GB" altLang="en-US">
              <a:latin typeface="Arial Unicode MS" pitchFamily="34" charset="-128"/>
            </a:endParaRPr>
          </a:p>
        </p:txBody>
      </p:sp>
      <p:pic>
        <p:nvPicPr>
          <p:cNvPr id="17411" name="Picture 2" descr="snail_3">
            <a:extLst>
              <a:ext uri="{FF2B5EF4-FFF2-40B4-BE49-F238E27FC236}">
                <a16:creationId xmlns:a16="http://schemas.microsoft.com/office/drawing/2014/main" id="{6719E3C5-DE51-49D7-AEF0-487E0E15D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354" b="24809"/>
          <a:stretch>
            <a:fillRect/>
          </a:stretch>
        </p:blipFill>
        <p:spPr bwMode="auto">
          <a:xfrm>
            <a:off x="3071814" y="3521076"/>
            <a:ext cx="7653337"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snail">
            <a:extLst>
              <a:ext uri="{FF2B5EF4-FFF2-40B4-BE49-F238E27FC236}">
                <a16:creationId xmlns:a16="http://schemas.microsoft.com/office/drawing/2014/main" id="{CCEC9B8C-FB69-486B-B5FB-A0C807749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017" b="20071"/>
          <a:stretch>
            <a:fillRect/>
          </a:stretch>
        </p:blipFill>
        <p:spPr bwMode="auto">
          <a:xfrm>
            <a:off x="1524000" y="0"/>
            <a:ext cx="774065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A4FD7923-5105-4BBE-93F4-7A85CEB96523}"/>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D5CA89-22DC-4071-8E0F-580494D9751E}" type="slidenum">
              <a:rPr lang="en-GB" altLang="en-US">
                <a:latin typeface="Arial Unicode MS" pitchFamily="34" charset="-128"/>
              </a:rPr>
              <a:pPr eaLnBrk="1" hangingPunct="1"/>
              <a:t>15</a:t>
            </a:fld>
            <a:endParaRPr lang="en-GB" altLang="en-US">
              <a:latin typeface="Arial Unicode MS" pitchFamily="34" charset="-128"/>
            </a:endParaRPr>
          </a:p>
        </p:txBody>
      </p:sp>
      <p:pic>
        <p:nvPicPr>
          <p:cNvPr id="18435" name="Picture 2">
            <a:extLst>
              <a:ext uri="{FF2B5EF4-FFF2-40B4-BE49-F238E27FC236}">
                <a16:creationId xmlns:a16="http://schemas.microsoft.com/office/drawing/2014/main" id="{48E4A630-869A-4571-A630-C96A9353E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0350"/>
            <a:ext cx="9144000" cy="63261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3D86B5D0-4514-4139-9B69-5B250B0124E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4ACE4C-9523-440A-BFC5-D7C4C71D106B}" type="slidenum">
              <a:rPr lang="en-GB" altLang="en-US">
                <a:latin typeface="Arial Unicode MS" pitchFamily="34" charset="-128"/>
              </a:rPr>
              <a:pPr eaLnBrk="1" hangingPunct="1"/>
              <a:t>16</a:t>
            </a:fld>
            <a:endParaRPr lang="en-GB" altLang="en-US">
              <a:latin typeface="Arial Unicode MS" pitchFamily="34" charset="-128"/>
            </a:endParaRPr>
          </a:p>
        </p:txBody>
      </p:sp>
      <p:pic>
        <p:nvPicPr>
          <p:cNvPr id="19459" name="Picture 5" descr="psy_spiral">
            <a:extLst>
              <a:ext uri="{FF2B5EF4-FFF2-40B4-BE49-F238E27FC236}">
                <a16:creationId xmlns:a16="http://schemas.microsoft.com/office/drawing/2014/main" id="{1CCE4C65-0A8F-4B42-AB67-1F6D7D28E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72" b="10368"/>
          <a:stretch>
            <a:fillRect/>
          </a:stretch>
        </p:blipFill>
        <p:spPr bwMode="auto">
          <a:xfrm>
            <a:off x="1524000" y="1"/>
            <a:ext cx="9144000"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0FC77293-A1ED-4F09-BD6A-C41C94A09056}"/>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83B599-6B57-402A-9C2D-1BC028C80726}" type="slidenum">
              <a:rPr lang="en-GB" altLang="en-US">
                <a:latin typeface="Arial Unicode MS" pitchFamily="34" charset="-128"/>
              </a:rPr>
              <a:pPr eaLnBrk="1" hangingPunct="1"/>
              <a:t>17</a:t>
            </a:fld>
            <a:endParaRPr lang="en-GB" altLang="en-US">
              <a:latin typeface="Arial Unicode MS" pitchFamily="34" charset="-128"/>
            </a:endParaRPr>
          </a:p>
        </p:txBody>
      </p:sp>
      <p:pic>
        <p:nvPicPr>
          <p:cNvPr id="20483" name="Picture 2" descr="Image:NautilusCutawayLogarithmicSpiral.jpg">
            <a:hlinkClick r:id="rId3"/>
            <a:extLst>
              <a:ext uri="{FF2B5EF4-FFF2-40B4-BE49-F238E27FC236}">
                <a16:creationId xmlns:a16="http://schemas.microsoft.com/office/drawing/2014/main" id="{6B11D5B0-BAFC-4E19-BD8C-06897470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813"/>
            <a:ext cx="91440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1C87308F-0016-40D1-8A20-4D2132DF7E52}"/>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F25734-FA80-4C7B-AB55-96ABC0FE85F2}" type="slidenum">
              <a:rPr lang="en-GB" altLang="en-US">
                <a:latin typeface="Arial Unicode MS" pitchFamily="34" charset="-128"/>
              </a:rPr>
              <a:pPr eaLnBrk="1" hangingPunct="1"/>
              <a:t>18</a:t>
            </a:fld>
            <a:endParaRPr lang="en-GB" altLang="en-US">
              <a:latin typeface="Arial Unicode MS" pitchFamily="34" charset="-128"/>
            </a:endParaRPr>
          </a:p>
        </p:txBody>
      </p:sp>
      <p:pic>
        <p:nvPicPr>
          <p:cNvPr id="21507" name="Picture 2" descr="sm_cactus-spirals">
            <a:extLst>
              <a:ext uri="{FF2B5EF4-FFF2-40B4-BE49-F238E27FC236}">
                <a16:creationId xmlns:a16="http://schemas.microsoft.com/office/drawing/2014/main" id="{202EA330-A278-4259-B1F3-59A070FF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0"/>
            <a:ext cx="684053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2B109207-AEA9-4820-8C85-436025AA2A04}"/>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D0D0EE-D04D-4F3C-8914-36F82233E614}" type="slidenum">
              <a:rPr lang="en-GB" altLang="en-US">
                <a:latin typeface="Arial Unicode MS" pitchFamily="34" charset="-128"/>
              </a:rPr>
              <a:pPr eaLnBrk="1" hangingPunct="1"/>
              <a:t>19</a:t>
            </a:fld>
            <a:endParaRPr lang="en-GB" altLang="en-US">
              <a:latin typeface="Arial Unicode MS" pitchFamily="34" charset="-128"/>
            </a:endParaRPr>
          </a:p>
        </p:txBody>
      </p:sp>
      <p:pic>
        <p:nvPicPr>
          <p:cNvPr id="22531" name="Picture 2" descr="goldcrest%20spirals%20in%20galv">
            <a:extLst>
              <a:ext uri="{FF2B5EF4-FFF2-40B4-BE49-F238E27FC236}">
                <a16:creationId xmlns:a16="http://schemas.microsoft.com/office/drawing/2014/main" id="{4E1EC0CE-F72A-4009-9394-E4FC6484F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a:extLst>
              <a:ext uri="{FF2B5EF4-FFF2-40B4-BE49-F238E27FC236}">
                <a16:creationId xmlns:a16="http://schemas.microsoft.com/office/drawing/2014/main" id="{78B7B4BE-9B9B-45E2-80BD-625702CED951}"/>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FE14A0-B82A-4A4C-B3A6-586DEB988BED}" type="slidenum">
              <a:rPr lang="en-GB" altLang="en-US">
                <a:latin typeface="Arial Unicode MS" pitchFamily="34" charset="-128"/>
              </a:rPr>
              <a:pPr eaLnBrk="1" hangingPunct="1"/>
              <a:t>2</a:t>
            </a:fld>
            <a:endParaRPr lang="en-GB" altLang="en-US">
              <a:latin typeface="Arial Unicode MS" pitchFamily="34" charset="-128"/>
            </a:endParaRPr>
          </a:p>
        </p:txBody>
      </p:sp>
      <p:sp>
        <p:nvSpPr>
          <p:cNvPr id="4099" name="Text Box 4">
            <a:extLst>
              <a:ext uri="{FF2B5EF4-FFF2-40B4-BE49-F238E27FC236}">
                <a16:creationId xmlns:a16="http://schemas.microsoft.com/office/drawing/2014/main" id="{C66D46AA-B25A-42D1-B955-36762FDB634F}"/>
              </a:ext>
            </a:extLst>
          </p:cNvPr>
          <p:cNvSpPr txBox="1">
            <a:spLocks noChangeArrowheads="1"/>
          </p:cNvSpPr>
          <p:nvPr/>
        </p:nvSpPr>
        <p:spPr bwMode="auto">
          <a:xfrm>
            <a:off x="1733551" y="260351"/>
            <a:ext cx="87487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600" b="1">
                <a:solidFill>
                  <a:srgbClr val="FFFF00"/>
                </a:solidFill>
              </a:rPr>
              <a:t>A spiral winds in a continuous curve round a point.</a:t>
            </a:r>
          </a:p>
        </p:txBody>
      </p:sp>
      <p:pic>
        <p:nvPicPr>
          <p:cNvPr id="4100" name="Picture 6" descr="spiral1">
            <a:extLst>
              <a:ext uri="{FF2B5EF4-FFF2-40B4-BE49-F238E27FC236}">
                <a16:creationId xmlns:a16="http://schemas.microsoft.com/office/drawing/2014/main" id="{279150F5-09C7-4EE5-945D-6E6540ED3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412876"/>
            <a:ext cx="514508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6D77F188-656F-4790-B1D4-9B4F9713E0D9}"/>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C6B0A1-DAD9-42A7-9AF9-0BD40CB9421B}" type="slidenum">
              <a:rPr lang="en-GB" altLang="en-US">
                <a:latin typeface="Arial Unicode MS" pitchFamily="34" charset="-128"/>
              </a:rPr>
              <a:pPr eaLnBrk="1" hangingPunct="1"/>
              <a:t>20</a:t>
            </a:fld>
            <a:endParaRPr lang="en-GB" altLang="en-US">
              <a:latin typeface="Arial Unicode MS" pitchFamily="34" charset="-128"/>
            </a:endParaRPr>
          </a:p>
        </p:txBody>
      </p:sp>
      <p:pic>
        <p:nvPicPr>
          <p:cNvPr id="23555" name="Picture 5" descr="dscn1752">
            <a:extLst>
              <a:ext uri="{FF2B5EF4-FFF2-40B4-BE49-F238E27FC236}">
                <a16:creationId xmlns:a16="http://schemas.microsoft.com/office/drawing/2014/main" id="{81E05D1A-6696-46FE-8FC3-D0C50AB49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CCCBDA02-EE0B-4BA6-AEFE-60C98B89F245}"/>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4F7B19-2FEF-4D3F-99DA-4E52B6636250}" type="slidenum">
              <a:rPr lang="en-GB" altLang="en-US">
                <a:latin typeface="Arial Unicode MS" pitchFamily="34" charset="-128"/>
              </a:rPr>
              <a:pPr eaLnBrk="1" hangingPunct="1"/>
              <a:t>21</a:t>
            </a:fld>
            <a:endParaRPr lang="en-GB" altLang="en-US">
              <a:latin typeface="Arial Unicode MS" pitchFamily="34" charset="-128"/>
            </a:endParaRPr>
          </a:p>
        </p:txBody>
      </p:sp>
      <p:pic>
        <p:nvPicPr>
          <p:cNvPr id="24579" name="Picture 2" descr="http://www.clowder.net/hop/ramshorn/Ramtop.jpg">
            <a:extLst>
              <a:ext uri="{FF2B5EF4-FFF2-40B4-BE49-F238E27FC236}">
                <a16:creationId xmlns:a16="http://schemas.microsoft.com/office/drawing/2014/main" id="{C24D1D0B-1157-4B64-B7B5-EBFCB1970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50814"/>
            <a:ext cx="7072312"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1FE9C1DF-3E21-4C9C-AF9C-0497C1BB5A90}"/>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0EB1D5-D6CD-421A-AF65-90BA109B0637}" type="slidenum">
              <a:rPr lang="en-GB" altLang="en-US">
                <a:latin typeface="Arial Unicode MS" pitchFamily="34" charset="-128"/>
              </a:rPr>
              <a:pPr eaLnBrk="1" hangingPunct="1"/>
              <a:t>22</a:t>
            </a:fld>
            <a:endParaRPr lang="en-GB" altLang="en-US">
              <a:latin typeface="Arial Unicode MS" pitchFamily="34" charset="-128"/>
            </a:endParaRPr>
          </a:p>
        </p:txBody>
      </p:sp>
      <p:pic>
        <p:nvPicPr>
          <p:cNvPr id="25603" name="Picture 7" descr="648349">
            <a:extLst>
              <a:ext uri="{FF2B5EF4-FFF2-40B4-BE49-F238E27FC236}">
                <a16:creationId xmlns:a16="http://schemas.microsoft.com/office/drawing/2014/main" id="{D2818B96-7866-4349-B22F-BA5DD9AC0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0"/>
            <a:ext cx="543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4A4EE7BB-5EC5-4776-A699-8AB846548093}"/>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44B8C5-8B23-4FA6-BA9D-B1B420E5987F}" type="slidenum">
              <a:rPr lang="en-GB" altLang="en-US">
                <a:latin typeface="Arial Unicode MS" pitchFamily="34" charset="-128"/>
              </a:rPr>
              <a:pPr eaLnBrk="1" hangingPunct="1"/>
              <a:t>23</a:t>
            </a:fld>
            <a:endParaRPr lang="en-GB" altLang="en-US">
              <a:latin typeface="Arial Unicode MS" pitchFamily="34" charset="-128"/>
            </a:endParaRPr>
          </a:p>
        </p:txBody>
      </p:sp>
      <p:pic>
        <p:nvPicPr>
          <p:cNvPr id="26627" name="Picture 7" descr="cochlea">
            <a:extLst>
              <a:ext uri="{FF2B5EF4-FFF2-40B4-BE49-F238E27FC236}">
                <a16:creationId xmlns:a16="http://schemas.microsoft.com/office/drawing/2014/main" id="{A7729D0E-24CA-4009-A767-F800464B5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0"/>
            <a:ext cx="397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B1EE14FB-EA41-4A4F-95C6-3D73C424ECB5}"/>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9E8E53-3B34-4E50-BA20-7539608EAE5E}" type="slidenum">
              <a:rPr lang="en-GB" altLang="en-US">
                <a:latin typeface="Arial Unicode MS" pitchFamily="34" charset="-128"/>
              </a:rPr>
              <a:pPr eaLnBrk="1" hangingPunct="1"/>
              <a:t>24</a:t>
            </a:fld>
            <a:endParaRPr lang="en-GB" altLang="en-US">
              <a:latin typeface="Arial Unicode MS" pitchFamily="34" charset="-128"/>
            </a:endParaRPr>
          </a:p>
        </p:txBody>
      </p:sp>
      <p:pic>
        <p:nvPicPr>
          <p:cNvPr id="27651" name="Picture 5" descr="Inside the Riemann Sphere">
            <a:extLst>
              <a:ext uri="{FF2B5EF4-FFF2-40B4-BE49-F238E27FC236}">
                <a16:creationId xmlns:a16="http://schemas.microsoft.com/office/drawing/2014/main" id="{CF7BE60D-B005-4556-B6B6-ECFAD0830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55E53AF4-C6B1-4B46-8E39-7A86180D8331}"/>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FB7D41-0F23-4609-A2D2-737F709E82B1}" type="slidenum">
              <a:rPr lang="en-GB" altLang="en-US">
                <a:latin typeface="Arial Unicode MS" pitchFamily="34" charset="-128"/>
              </a:rPr>
              <a:pPr eaLnBrk="1" hangingPunct="1"/>
              <a:t>25</a:t>
            </a:fld>
            <a:endParaRPr lang="en-GB" altLang="en-US">
              <a:latin typeface="Arial Unicode MS" pitchFamily="34" charset="-128"/>
            </a:endParaRPr>
          </a:p>
        </p:txBody>
      </p:sp>
      <p:pic>
        <p:nvPicPr>
          <p:cNvPr id="28675" name="Picture 2" descr="G5[1]">
            <a:extLst>
              <a:ext uri="{FF2B5EF4-FFF2-40B4-BE49-F238E27FC236}">
                <a16:creationId xmlns:a16="http://schemas.microsoft.com/office/drawing/2014/main" id="{62326CEA-0714-475D-97A7-C1C64C018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0"/>
            <a:ext cx="8123237"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54B81B1F-25AE-4745-92B9-4A8228C5686C}"/>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192AD2-91A5-4980-B1F2-52FB971AF915}" type="slidenum">
              <a:rPr lang="en-GB" altLang="en-US">
                <a:latin typeface="Arial Unicode MS" pitchFamily="34" charset="-128"/>
              </a:rPr>
              <a:pPr eaLnBrk="1" hangingPunct="1"/>
              <a:t>26</a:t>
            </a:fld>
            <a:endParaRPr lang="en-GB" altLang="en-US">
              <a:latin typeface="Arial Unicode MS" pitchFamily="34" charset="-128"/>
            </a:endParaRPr>
          </a:p>
        </p:txBody>
      </p:sp>
      <p:pic>
        <p:nvPicPr>
          <p:cNvPr id="29699" name="Picture 2" descr="romanesque[1]">
            <a:extLst>
              <a:ext uri="{FF2B5EF4-FFF2-40B4-BE49-F238E27FC236}">
                <a16:creationId xmlns:a16="http://schemas.microsoft.com/office/drawing/2014/main" id="{CF2EA715-6B14-449A-B384-E824677B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0"/>
            <a:ext cx="7235825" cy="689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4AA5707B-B8FE-4FB6-B55C-91AC3C5FFAD1}"/>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832EA1-67FE-484C-BA4D-338FA27D2203}" type="slidenum">
              <a:rPr lang="en-GB" altLang="en-US">
                <a:latin typeface="Arial Unicode MS" pitchFamily="34" charset="-128"/>
              </a:rPr>
              <a:pPr eaLnBrk="1" hangingPunct="1"/>
              <a:t>27</a:t>
            </a:fld>
            <a:endParaRPr lang="en-GB" altLang="en-US">
              <a:latin typeface="Arial Unicode MS" pitchFamily="34" charset="-128"/>
            </a:endParaRPr>
          </a:p>
        </p:txBody>
      </p:sp>
      <p:pic>
        <p:nvPicPr>
          <p:cNvPr id="30723" name="Picture 2">
            <a:extLst>
              <a:ext uri="{FF2B5EF4-FFF2-40B4-BE49-F238E27FC236}">
                <a16:creationId xmlns:a16="http://schemas.microsoft.com/office/drawing/2014/main" id="{BA07B3CA-EB4B-4392-BDDA-F186BA50C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0513" y="106764138"/>
            <a:ext cx="9899650"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24" name="Picture 3" descr="pinecone2[1]">
            <a:extLst>
              <a:ext uri="{FF2B5EF4-FFF2-40B4-BE49-F238E27FC236}">
                <a16:creationId xmlns:a16="http://schemas.microsoft.com/office/drawing/2014/main" id="{4E5FFE8C-7711-47C6-AAE5-32C83A218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1"/>
            <a:ext cx="7127875" cy="688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4761" name="Picture 9" descr="pinecone">
            <a:extLst>
              <a:ext uri="{FF2B5EF4-FFF2-40B4-BE49-F238E27FC236}">
                <a16:creationId xmlns:a16="http://schemas.microsoft.com/office/drawing/2014/main" id="{595EE072-EA85-41FA-92CF-0D1E15245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4" y="0"/>
            <a:ext cx="71278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pinecone">
            <a:extLst>
              <a:ext uri="{FF2B5EF4-FFF2-40B4-BE49-F238E27FC236}">
                <a16:creationId xmlns:a16="http://schemas.microsoft.com/office/drawing/2014/main" id="{1F16931A-082B-44F7-B60D-AC8533FBF6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4" y="0"/>
            <a:ext cx="71278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1" descr="pinecone">
            <a:extLst>
              <a:ext uri="{FF2B5EF4-FFF2-40B4-BE49-F238E27FC236}">
                <a16:creationId xmlns:a16="http://schemas.microsoft.com/office/drawing/2014/main" id="{25EDA3E8-F359-4CDE-BBB9-663BA9739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4" y="0"/>
            <a:ext cx="71278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3" descr="pinecone">
            <a:extLst>
              <a:ext uri="{FF2B5EF4-FFF2-40B4-BE49-F238E27FC236}">
                <a16:creationId xmlns:a16="http://schemas.microsoft.com/office/drawing/2014/main" id="{78625F36-60D8-491B-B142-6C236A62A0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014" y="0"/>
            <a:ext cx="71278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4" descr="pinecone2[1]">
            <a:extLst>
              <a:ext uri="{FF2B5EF4-FFF2-40B4-BE49-F238E27FC236}">
                <a16:creationId xmlns:a16="http://schemas.microsoft.com/office/drawing/2014/main" id="{ACC23AA1-0D39-49EE-868D-35A8A98FE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1"/>
            <a:ext cx="7200900" cy="695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3000"/>
                                  </p:stCondLst>
                                  <p:childTnLst>
                                    <p:set>
                                      <p:cBhvr>
                                        <p:cTn id="6" dur="1" fill="hold">
                                          <p:stCondLst>
                                            <p:cond delay="0"/>
                                          </p:stCondLst>
                                        </p:cTn>
                                        <p:tgtEl>
                                          <p:spTgt spid="74761"/>
                                        </p:tgtEl>
                                        <p:attrNameLst>
                                          <p:attrName>style.visibility</p:attrName>
                                        </p:attrNameLst>
                                      </p:cBhvr>
                                      <p:to>
                                        <p:strVal val="visible"/>
                                      </p:to>
                                    </p:set>
                                    <p:animEffect transition="in" filter="fade">
                                      <p:cBhvr>
                                        <p:cTn id="7" dur="2000"/>
                                        <p:tgtEl>
                                          <p:spTgt spid="74761"/>
                                        </p:tgtEl>
                                      </p:cBhvr>
                                    </p:animEffect>
                                  </p:childTnLst>
                                </p:cTn>
                              </p:par>
                            </p:childTnLst>
                          </p:cTn>
                        </p:par>
                        <p:par>
                          <p:cTn id="8" fill="hold" nodeType="afterGroup">
                            <p:stCondLst>
                              <p:cond delay="5000"/>
                            </p:stCondLst>
                            <p:childTnLst>
                              <p:par>
                                <p:cTn id="9" presetID="10" presetClass="entr" presetSubtype="0" fill="hold" nodeType="afterEffect">
                                  <p:stCondLst>
                                    <p:cond delay="3000"/>
                                  </p:stCondLst>
                                  <p:childTnLst>
                                    <p:set>
                                      <p:cBhvr>
                                        <p:cTn id="10" dur="1" fill="hold">
                                          <p:stCondLst>
                                            <p:cond delay="0"/>
                                          </p:stCondLst>
                                        </p:cTn>
                                        <p:tgtEl>
                                          <p:spTgt spid="74757"/>
                                        </p:tgtEl>
                                        <p:attrNameLst>
                                          <p:attrName>style.visibility</p:attrName>
                                        </p:attrNameLst>
                                      </p:cBhvr>
                                      <p:to>
                                        <p:strVal val="visible"/>
                                      </p:to>
                                    </p:set>
                                    <p:animEffect transition="in" filter="fade">
                                      <p:cBhvr>
                                        <p:cTn id="11" dur="3000"/>
                                        <p:tgtEl>
                                          <p:spTgt spid="74757"/>
                                        </p:tgtEl>
                                      </p:cBhvr>
                                    </p:animEffect>
                                  </p:childTnLst>
                                </p:cTn>
                              </p:par>
                            </p:childTnLst>
                          </p:cTn>
                        </p:par>
                        <p:par>
                          <p:cTn id="12" fill="hold" nodeType="afterGroup">
                            <p:stCondLst>
                              <p:cond delay="11000"/>
                            </p:stCondLst>
                            <p:childTnLst>
                              <p:par>
                                <p:cTn id="13" presetID="10" presetClass="entr" presetSubtype="0" fill="hold" nodeType="afterEffect">
                                  <p:stCondLst>
                                    <p:cond delay="3000"/>
                                  </p:stCondLst>
                                  <p:childTnLst>
                                    <p:set>
                                      <p:cBhvr>
                                        <p:cTn id="14" dur="1" fill="hold">
                                          <p:stCondLst>
                                            <p:cond delay="0"/>
                                          </p:stCondLst>
                                        </p:cTn>
                                        <p:tgtEl>
                                          <p:spTgt spid="74763"/>
                                        </p:tgtEl>
                                        <p:attrNameLst>
                                          <p:attrName>style.visibility</p:attrName>
                                        </p:attrNameLst>
                                      </p:cBhvr>
                                      <p:to>
                                        <p:strVal val="visible"/>
                                      </p:to>
                                    </p:set>
                                    <p:animEffect transition="in" filter="fade">
                                      <p:cBhvr>
                                        <p:cTn id="15" dur="5000"/>
                                        <p:tgtEl>
                                          <p:spTgt spid="74763"/>
                                        </p:tgtEl>
                                      </p:cBhvr>
                                    </p:animEffect>
                                  </p:childTnLst>
                                </p:cTn>
                              </p:par>
                            </p:childTnLst>
                          </p:cTn>
                        </p:par>
                        <p:par>
                          <p:cTn id="16" fill="hold" nodeType="afterGroup">
                            <p:stCondLst>
                              <p:cond delay="19000"/>
                            </p:stCondLst>
                            <p:childTnLst>
                              <p:par>
                                <p:cTn id="17" presetID="10" presetClass="entr" presetSubtype="0" fill="hold" nodeType="afterEffect">
                                  <p:stCondLst>
                                    <p:cond delay="3000"/>
                                  </p:stCondLst>
                                  <p:childTnLst>
                                    <p:set>
                                      <p:cBhvr>
                                        <p:cTn id="18" dur="1" fill="hold">
                                          <p:stCondLst>
                                            <p:cond delay="0"/>
                                          </p:stCondLst>
                                        </p:cTn>
                                        <p:tgtEl>
                                          <p:spTgt spid="74765"/>
                                        </p:tgtEl>
                                        <p:attrNameLst>
                                          <p:attrName>style.visibility</p:attrName>
                                        </p:attrNameLst>
                                      </p:cBhvr>
                                      <p:to>
                                        <p:strVal val="visible"/>
                                      </p:to>
                                    </p:set>
                                    <p:animEffect transition="in" filter="fade">
                                      <p:cBhvr>
                                        <p:cTn id="19" dur="5000"/>
                                        <p:tgtEl>
                                          <p:spTgt spid="74765"/>
                                        </p:tgtEl>
                                      </p:cBhvr>
                                    </p:animEffect>
                                  </p:childTnLst>
                                </p:cTn>
                              </p:par>
                            </p:childTnLst>
                          </p:cTn>
                        </p:par>
                        <p:par>
                          <p:cTn id="20" fill="hold" nodeType="afterGroup">
                            <p:stCondLst>
                              <p:cond delay="27000"/>
                            </p:stCondLst>
                            <p:childTnLst>
                              <p:par>
                                <p:cTn id="21" presetID="10" presetClass="entr" presetSubtype="0" fill="hold" nodeType="afterEffect">
                                  <p:stCondLst>
                                    <p:cond delay="3000"/>
                                  </p:stCondLst>
                                  <p:childTnLst>
                                    <p:set>
                                      <p:cBhvr>
                                        <p:cTn id="22" dur="1" fill="hold">
                                          <p:stCondLst>
                                            <p:cond delay="0"/>
                                          </p:stCondLst>
                                        </p:cTn>
                                        <p:tgtEl>
                                          <p:spTgt spid="74766"/>
                                        </p:tgtEl>
                                        <p:attrNameLst>
                                          <p:attrName>style.visibility</p:attrName>
                                        </p:attrNameLst>
                                      </p:cBhvr>
                                      <p:to>
                                        <p:strVal val="visible"/>
                                      </p:to>
                                    </p:set>
                                    <p:animEffect transition="in" filter="fade">
                                      <p:cBhvr>
                                        <p:cTn id="23" dur="50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75BE2C33-B032-4D16-BB1F-A9DA08F6BCB4}"/>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C9ACF6-B454-4368-9E91-4D168FC91E77}" type="slidenum">
              <a:rPr lang="en-GB" altLang="en-US">
                <a:latin typeface="Arial Unicode MS" pitchFamily="34" charset="-128"/>
              </a:rPr>
              <a:pPr eaLnBrk="1" hangingPunct="1"/>
              <a:t>28</a:t>
            </a:fld>
            <a:endParaRPr lang="en-GB" altLang="en-US">
              <a:latin typeface="Arial Unicode MS" pitchFamily="34" charset="-128"/>
            </a:endParaRPr>
          </a:p>
        </p:txBody>
      </p:sp>
      <p:pic>
        <p:nvPicPr>
          <p:cNvPr id="31747" name="Picture 2" descr="http://xahlee.org/SpecialPlaneCurves_dir/Spiral_dir/_p/Samarra_mosque.jpg">
            <a:extLst>
              <a:ext uri="{FF2B5EF4-FFF2-40B4-BE49-F238E27FC236}">
                <a16:creationId xmlns:a16="http://schemas.microsoft.com/office/drawing/2014/main" id="{D909EDA9-0929-4947-908C-BF690EE0E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0"/>
            <a:ext cx="428625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33E796CE-E66F-4DF4-9AFC-F5B1398AAC6F}"/>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6CAF64-C6FE-4829-8484-127C71E636C7}" type="slidenum">
              <a:rPr lang="en-GB" altLang="en-US">
                <a:latin typeface="Arial Unicode MS" pitchFamily="34" charset="-128"/>
              </a:rPr>
              <a:pPr eaLnBrk="1" hangingPunct="1"/>
              <a:t>29</a:t>
            </a:fld>
            <a:endParaRPr lang="en-GB" altLang="en-US">
              <a:latin typeface="Arial Unicode MS" pitchFamily="34" charset="-128"/>
            </a:endParaRPr>
          </a:p>
        </p:txBody>
      </p:sp>
      <p:pic>
        <p:nvPicPr>
          <p:cNvPr id="32771" name="Picture 5" descr="249456692_a234720e03">
            <a:extLst>
              <a:ext uri="{FF2B5EF4-FFF2-40B4-BE49-F238E27FC236}">
                <a16:creationId xmlns:a16="http://schemas.microsoft.com/office/drawing/2014/main" id="{ECC79011-9D2E-4AB4-A9DA-823048CD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44451"/>
            <a:ext cx="6913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4EF99711-F125-49C5-8352-947B6D489AC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8F8A5F-7DF3-4983-8257-EC8FEE5E2C5F}" type="slidenum">
              <a:rPr lang="en-GB" altLang="en-US">
                <a:latin typeface="Arial Unicode MS" pitchFamily="34" charset="-128"/>
              </a:rPr>
              <a:pPr eaLnBrk="1" hangingPunct="1"/>
              <a:t>3</a:t>
            </a:fld>
            <a:endParaRPr lang="en-GB" altLang="en-US">
              <a:latin typeface="Arial Unicode MS" pitchFamily="34" charset="-128"/>
            </a:endParaRPr>
          </a:p>
        </p:txBody>
      </p:sp>
      <p:pic>
        <p:nvPicPr>
          <p:cNvPr id="5123" name="Picture 9" descr="ConkerOnString02">
            <a:extLst>
              <a:ext uri="{FF2B5EF4-FFF2-40B4-BE49-F238E27FC236}">
                <a16:creationId xmlns:a16="http://schemas.microsoft.com/office/drawing/2014/main" id="{1F06EEFD-4F15-4E8A-BB0C-5438949D6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6" y="0"/>
            <a:ext cx="458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108B3DD-1EBF-49F1-973B-1D509E78B39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6DCEBB-3AC4-44B6-98EC-22142B38DAC5}" type="slidenum">
              <a:rPr lang="en-GB" altLang="en-US">
                <a:latin typeface="Arial Unicode MS" pitchFamily="34" charset="-128"/>
              </a:rPr>
              <a:pPr eaLnBrk="1" hangingPunct="1"/>
              <a:t>30</a:t>
            </a:fld>
            <a:endParaRPr lang="en-GB" altLang="en-US">
              <a:latin typeface="Arial Unicode MS" pitchFamily="34" charset="-128"/>
            </a:endParaRPr>
          </a:p>
        </p:txBody>
      </p:sp>
      <p:pic>
        <p:nvPicPr>
          <p:cNvPr id="33795" name="Picture 2">
            <a:extLst>
              <a:ext uri="{FF2B5EF4-FFF2-40B4-BE49-F238E27FC236}">
                <a16:creationId xmlns:a16="http://schemas.microsoft.com/office/drawing/2014/main" id="{AA356E3C-BCD1-477F-874E-47D804810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0513" y="106764138"/>
            <a:ext cx="9899650"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796" name="Picture 3" descr="coneflower">
            <a:extLst>
              <a:ext uri="{FF2B5EF4-FFF2-40B4-BE49-F238E27FC236}">
                <a16:creationId xmlns:a16="http://schemas.microsoft.com/office/drawing/2014/main" id="{5620F3C5-38D2-48D8-ACB1-3A8F268DA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53976"/>
            <a:ext cx="6805612"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418F27EA-C585-4D2C-A2F6-9296790044EB}"/>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A49AAE-A5D1-433C-BC2D-327F2B92DF91}" type="slidenum">
              <a:rPr lang="en-GB" altLang="en-US">
                <a:latin typeface="Arial Unicode MS" pitchFamily="34" charset="-128"/>
              </a:rPr>
              <a:pPr eaLnBrk="1" hangingPunct="1"/>
              <a:t>31</a:t>
            </a:fld>
            <a:endParaRPr lang="en-GB" altLang="en-US">
              <a:latin typeface="Arial Unicode MS" pitchFamily="34" charset="-128"/>
            </a:endParaRPr>
          </a:p>
        </p:txBody>
      </p:sp>
      <p:grpSp>
        <p:nvGrpSpPr>
          <p:cNvPr id="34819" name="Group 15">
            <a:extLst>
              <a:ext uri="{FF2B5EF4-FFF2-40B4-BE49-F238E27FC236}">
                <a16:creationId xmlns:a16="http://schemas.microsoft.com/office/drawing/2014/main" id="{F393CC85-819E-4447-99A4-A95E7AC892CA}"/>
              </a:ext>
            </a:extLst>
          </p:cNvPr>
          <p:cNvGrpSpPr>
            <a:grpSpLocks/>
          </p:cNvGrpSpPr>
          <p:nvPr/>
        </p:nvGrpSpPr>
        <p:grpSpPr bwMode="auto">
          <a:xfrm>
            <a:off x="1454151" y="317500"/>
            <a:ext cx="9369425" cy="6237288"/>
            <a:chOff x="-116" y="164"/>
            <a:chExt cx="5902" cy="3929"/>
          </a:xfrm>
        </p:grpSpPr>
        <p:pic>
          <p:nvPicPr>
            <p:cNvPr id="34820" name="Picture 5" descr="Logaritmic_spiral_flip_mirror">
              <a:extLst>
                <a:ext uri="{FF2B5EF4-FFF2-40B4-BE49-F238E27FC236}">
                  <a16:creationId xmlns:a16="http://schemas.microsoft.com/office/drawing/2014/main" id="{FB5DEE04-A570-42F3-B3B1-0E399D445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 y="164"/>
              <a:ext cx="1969" cy="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2" descr="Logaritmic_spiral_flip_mirror">
              <a:extLst>
                <a:ext uri="{FF2B5EF4-FFF2-40B4-BE49-F238E27FC236}">
                  <a16:creationId xmlns:a16="http://schemas.microsoft.com/office/drawing/2014/main" id="{39BBB98D-EFB1-4B50-8DBF-1DC58D917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 y="164"/>
              <a:ext cx="1969" cy="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3" descr="Logaritmic_spiral_flip_mirror">
              <a:extLst>
                <a:ext uri="{FF2B5EF4-FFF2-40B4-BE49-F238E27FC236}">
                  <a16:creationId xmlns:a16="http://schemas.microsoft.com/office/drawing/2014/main" id="{E8623BD4-2878-43F3-A8C9-7D825775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 y="164"/>
              <a:ext cx="1969" cy="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A14AE6D1-6A3E-4CFA-A033-2807142D04DF}"/>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FABEB6-CE70-483E-930A-F83B6F235604}" type="slidenum">
              <a:rPr lang="en-GB" altLang="en-US">
                <a:latin typeface="Arial Unicode MS" pitchFamily="34" charset="-128"/>
              </a:rPr>
              <a:pPr eaLnBrk="1" hangingPunct="1"/>
              <a:t>32</a:t>
            </a:fld>
            <a:endParaRPr lang="en-GB" altLang="en-US">
              <a:latin typeface="Arial Unicode MS" pitchFamily="34" charset="-128"/>
            </a:endParaRPr>
          </a:p>
        </p:txBody>
      </p:sp>
      <p:pic>
        <p:nvPicPr>
          <p:cNvPr id="35843" name="Picture 7" descr="Blue sea shell">
            <a:extLst>
              <a:ext uri="{FF2B5EF4-FFF2-40B4-BE49-F238E27FC236}">
                <a16:creationId xmlns:a16="http://schemas.microsoft.com/office/drawing/2014/main" id="{C636936A-D0EF-47B6-9FFA-F772BD79A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00" t="7796" r="12500" b="7796"/>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7890C6E5-0F17-4EF1-AF10-51B8A535E78C}"/>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0B493C-F530-4074-BBE2-AA23D73F056A}" type="slidenum">
              <a:rPr lang="en-GB" altLang="en-US">
                <a:latin typeface="Arial Unicode MS" pitchFamily="34" charset="-128"/>
              </a:rPr>
              <a:pPr eaLnBrk="1" hangingPunct="1"/>
              <a:t>33</a:t>
            </a:fld>
            <a:endParaRPr lang="en-GB" altLang="en-US">
              <a:latin typeface="Arial Unicode MS" pitchFamily="34" charset="-128"/>
            </a:endParaRPr>
          </a:p>
        </p:txBody>
      </p:sp>
      <p:pic>
        <p:nvPicPr>
          <p:cNvPr id="36867" name="Picture 2" descr="low pressure spiral">
            <a:extLst>
              <a:ext uri="{FF2B5EF4-FFF2-40B4-BE49-F238E27FC236}">
                <a16:creationId xmlns:a16="http://schemas.microsoft.com/office/drawing/2014/main" id="{B3EA47BF-AAEC-441D-962C-FB27C344E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77788"/>
            <a:ext cx="8001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C283219D-99FA-4890-94CC-3C27132D82AC}"/>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EA4EFE-2664-4489-ACCF-97C2F5493F52}" type="slidenum">
              <a:rPr lang="en-GB" altLang="en-US">
                <a:latin typeface="Arial Unicode MS" pitchFamily="34" charset="-128"/>
              </a:rPr>
              <a:pPr eaLnBrk="1" hangingPunct="1"/>
              <a:t>34</a:t>
            </a:fld>
            <a:endParaRPr lang="en-GB" altLang="en-US">
              <a:latin typeface="Arial Unicode MS" pitchFamily="34" charset="-128"/>
            </a:endParaRPr>
          </a:p>
        </p:txBody>
      </p:sp>
      <p:pic>
        <p:nvPicPr>
          <p:cNvPr id="37891" name="Picture 7" descr="cameleon">
            <a:extLst>
              <a:ext uri="{FF2B5EF4-FFF2-40B4-BE49-F238E27FC236}">
                <a16:creationId xmlns:a16="http://schemas.microsoft.com/office/drawing/2014/main" id="{372E5D74-A71C-4339-98D5-32BFCF4B4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A61B8076-D88C-4E24-AE5D-EFFC56F71EE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C1DA62-8222-4F0E-A0DB-7E9CDF2D298A}" type="slidenum">
              <a:rPr lang="en-GB" altLang="en-US">
                <a:latin typeface="Arial Unicode MS" pitchFamily="34" charset="-128"/>
              </a:rPr>
              <a:pPr eaLnBrk="1" hangingPunct="1"/>
              <a:t>35</a:t>
            </a:fld>
            <a:endParaRPr lang="en-GB" altLang="en-US">
              <a:latin typeface="Arial Unicode MS" pitchFamily="34" charset="-128"/>
            </a:endParaRPr>
          </a:p>
        </p:txBody>
      </p:sp>
      <p:pic>
        <p:nvPicPr>
          <p:cNvPr id="38915" name="Picture 2" descr="chameleon_fibonacci">
            <a:extLst>
              <a:ext uri="{FF2B5EF4-FFF2-40B4-BE49-F238E27FC236}">
                <a16:creationId xmlns:a16="http://schemas.microsoft.com/office/drawing/2014/main" id="{70A57983-0EDD-4280-A156-2379E9425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48" t="2499" r="4669" b="53389"/>
          <a:stretch>
            <a:fillRect/>
          </a:stretch>
        </p:blipFill>
        <p:spPr bwMode="auto">
          <a:xfrm>
            <a:off x="1847850" y="0"/>
            <a:ext cx="860425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1270E927-099E-45B2-A64E-8444257AC79F}"/>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F54CA7-9578-4087-9DC7-8D3F613979E9}" type="slidenum">
              <a:rPr lang="en-GB" altLang="en-US">
                <a:latin typeface="Arial Unicode MS" pitchFamily="34" charset="-128"/>
              </a:rPr>
              <a:pPr eaLnBrk="1" hangingPunct="1"/>
              <a:t>36</a:t>
            </a:fld>
            <a:endParaRPr lang="en-GB" altLang="en-US">
              <a:latin typeface="Arial Unicode MS" pitchFamily="34" charset="-128"/>
            </a:endParaRPr>
          </a:p>
        </p:txBody>
      </p:sp>
      <p:pic>
        <p:nvPicPr>
          <p:cNvPr id="39939" name="Picture 2" descr="http://lh6.google.com/innabobolina/RvVW_JEo_XI/AAAAAAAACe4/QKTbBFRbHBY/Hypnotic%20ray%20-Red%20or%20purple%20concentric%20rings%20appear%20to%20be%20spirals..jpg?imgmax=512">
            <a:extLst>
              <a:ext uri="{FF2B5EF4-FFF2-40B4-BE49-F238E27FC236}">
                <a16:creationId xmlns:a16="http://schemas.microsoft.com/office/drawing/2014/main" id="{4C46C0ED-1B78-4E56-8DB3-6EBB3E29D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1438"/>
            <a:ext cx="6929438"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87621780-6BE6-4D44-A7D8-195978B39B30}"/>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64A3FB-0BFA-44F0-988A-80FF0F1861D5}" type="slidenum">
              <a:rPr lang="en-GB" altLang="en-US">
                <a:latin typeface="Arial Unicode MS" pitchFamily="34" charset="-128"/>
              </a:rPr>
              <a:pPr eaLnBrk="1" hangingPunct="1"/>
              <a:t>37</a:t>
            </a:fld>
            <a:endParaRPr lang="en-GB" altLang="en-US">
              <a:latin typeface="Arial Unicode MS" pitchFamily="34" charset="-128"/>
            </a:endParaRPr>
          </a:p>
        </p:txBody>
      </p:sp>
      <p:pic>
        <p:nvPicPr>
          <p:cNvPr id="12291" name="Picture 2" descr="http://www.abstractfactory.org/old/sp_poem.png">
            <a:extLst>
              <a:ext uri="{FF2B5EF4-FFF2-40B4-BE49-F238E27FC236}">
                <a16:creationId xmlns:a16="http://schemas.microsoft.com/office/drawing/2014/main" id="{36F1CE7E-1451-457F-B3C0-F5FEC4FD6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899"/>
          <a:stretch>
            <a:fillRect/>
          </a:stretch>
        </p:blipFill>
        <p:spPr bwMode="auto">
          <a:xfrm>
            <a:off x="2640013" y="1"/>
            <a:ext cx="7129462"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a:extLst>
              <a:ext uri="{FF2B5EF4-FFF2-40B4-BE49-F238E27FC236}">
                <a16:creationId xmlns:a16="http://schemas.microsoft.com/office/drawing/2014/main" id="{E6302D3E-E777-4BA6-A97A-4F84C0A5A073}"/>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8EE3F0-E144-410C-B745-FCA151798F56}" type="slidenum">
              <a:rPr lang="en-GB" altLang="en-US">
                <a:latin typeface="Arial Unicode MS" pitchFamily="34" charset="-128"/>
              </a:rPr>
              <a:pPr eaLnBrk="1" hangingPunct="1"/>
              <a:t>4</a:t>
            </a:fld>
            <a:endParaRPr lang="en-GB" altLang="en-US">
              <a:latin typeface="Arial Unicode MS" pitchFamily="34" charset="-128"/>
            </a:endParaRPr>
          </a:p>
        </p:txBody>
      </p:sp>
      <p:pic>
        <p:nvPicPr>
          <p:cNvPr id="6147" name="Picture 5" descr="Image:Football pitch metric.svg">
            <a:hlinkClick r:id="rId3"/>
            <a:extLst>
              <a:ext uri="{FF2B5EF4-FFF2-40B4-BE49-F238E27FC236}">
                <a16:creationId xmlns:a16="http://schemas.microsoft.com/office/drawing/2014/main" id="{BD85921F-EB66-4021-B9C8-CF9364188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a:extLst>
              <a:ext uri="{FF2B5EF4-FFF2-40B4-BE49-F238E27FC236}">
                <a16:creationId xmlns:a16="http://schemas.microsoft.com/office/drawing/2014/main" id="{8D62ECFE-7B1E-4DA5-B4A8-BA72E5459E18}"/>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149538-0871-4912-8C57-7D865549ABF5}" type="slidenum">
              <a:rPr lang="en-GB" altLang="en-US">
                <a:latin typeface="Arial Unicode MS" pitchFamily="34" charset="-128"/>
              </a:rPr>
              <a:pPr eaLnBrk="1" hangingPunct="1"/>
              <a:t>5</a:t>
            </a:fld>
            <a:endParaRPr lang="en-GB" altLang="en-US">
              <a:latin typeface="Arial Unicode MS" pitchFamily="34" charset="-128"/>
            </a:endParaRPr>
          </a:p>
        </p:txBody>
      </p:sp>
      <p:pic>
        <p:nvPicPr>
          <p:cNvPr id="7171" name="Picture 2" descr="wad5-a">
            <a:extLst>
              <a:ext uri="{FF2B5EF4-FFF2-40B4-BE49-F238E27FC236}">
                <a16:creationId xmlns:a16="http://schemas.microsoft.com/office/drawing/2014/main" id="{FF5DF295-33CC-41FA-A675-07EF21BE7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02"/>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a:extLst>
              <a:ext uri="{FF2B5EF4-FFF2-40B4-BE49-F238E27FC236}">
                <a16:creationId xmlns:a16="http://schemas.microsoft.com/office/drawing/2014/main" id="{814403E1-C43C-4693-8663-EE58E387DE5D}"/>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AF5E0A-3349-417B-9A20-15771DE96ADE}" type="slidenum">
              <a:rPr lang="en-GB" altLang="en-US">
                <a:latin typeface="Arial Unicode MS" pitchFamily="34" charset="-128"/>
              </a:rPr>
              <a:pPr eaLnBrk="1" hangingPunct="1"/>
              <a:t>6</a:t>
            </a:fld>
            <a:endParaRPr lang="en-GB" altLang="en-US">
              <a:latin typeface="Arial Unicode MS" pitchFamily="34" charset="-128"/>
            </a:endParaRPr>
          </a:p>
        </p:txBody>
      </p:sp>
      <p:pic>
        <p:nvPicPr>
          <p:cNvPr id="8195" name="Picture 2" descr="http://scienceblogs.com/chaoticutopia/upload/2006/11/spiral.jpg">
            <a:extLst>
              <a:ext uri="{FF2B5EF4-FFF2-40B4-BE49-F238E27FC236}">
                <a16:creationId xmlns:a16="http://schemas.microsoft.com/office/drawing/2014/main" id="{2985EED3-67D3-4CCE-8DDA-760549A57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549276"/>
            <a:ext cx="54006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2335BDEE-21AB-41CA-B641-8847B1323351}"/>
              </a:ext>
            </a:extLst>
          </p:cNvPr>
          <p:cNvSpPr txBox="1">
            <a:spLocks noChangeArrowheads="1"/>
          </p:cNvSpPr>
          <p:nvPr/>
        </p:nvSpPr>
        <p:spPr bwMode="auto">
          <a:xfrm>
            <a:off x="1774826" y="765175"/>
            <a:ext cx="2987675"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b="1">
                <a:solidFill>
                  <a:srgbClr val="FFFF00"/>
                </a:solidFill>
              </a:rPr>
              <a:t>Some spirals are man made.  </a:t>
            </a:r>
          </a:p>
          <a:p>
            <a:pPr eaLnBrk="1" hangingPunct="1">
              <a:spcBef>
                <a:spcPct val="50000"/>
              </a:spcBef>
            </a:pPr>
            <a:r>
              <a:rPr lang="en-GB" altLang="en-US" sz="3600" b="1">
                <a:solidFill>
                  <a:srgbClr val="FFFF00"/>
                </a:solidFill>
              </a:rPr>
              <a:t>Others are found in natural things such as plants and animals.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a:extLst>
              <a:ext uri="{FF2B5EF4-FFF2-40B4-BE49-F238E27FC236}">
                <a16:creationId xmlns:a16="http://schemas.microsoft.com/office/drawing/2014/main" id="{A85C71BB-3CAE-4ED8-9402-6C507A93B506}"/>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6E6656-0FB3-45FF-ABC4-C2B45B7D9DF9}" type="slidenum">
              <a:rPr lang="en-GB" altLang="en-US">
                <a:latin typeface="Arial Unicode MS" pitchFamily="34" charset="-128"/>
              </a:rPr>
              <a:pPr eaLnBrk="1" hangingPunct="1"/>
              <a:t>7</a:t>
            </a:fld>
            <a:endParaRPr lang="en-GB" altLang="en-US">
              <a:latin typeface="Arial Unicode MS" pitchFamily="34" charset="-128"/>
            </a:endParaRPr>
          </a:p>
        </p:txBody>
      </p:sp>
      <p:pic>
        <p:nvPicPr>
          <p:cNvPr id="9219" name="Picture 5" descr="spiral-aloe">
            <a:extLst>
              <a:ext uri="{FF2B5EF4-FFF2-40B4-BE49-F238E27FC236}">
                <a16:creationId xmlns:a16="http://schemas.microsoft.com/office/drawing/2014/main" id="{758E3F24-1224-4D73-A0D8-2A0F751A3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50" t="9398" r="6181"/>
          <a:stretch>
            <a:fillRect/>
          </a:stretch>
        </p:blipFill>
        <p:spPr bwMode="auto">
          <a:xfrm>
            <a:off x="2824164" y="0"/>
            <a:ext cx="6548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C11AA1D6-736B-4044-8B50-95B123511412}"/>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8ACE48-218E-49FB-9F29-2B2EFB57E75B}" type="slidenum">
              <a:rPr lang="en-GB" altLang="en-US">
                <a:latin typeface="Arial Unicode MS" pitchFamily="34" charset="-128"/>
              </a:rPr>
              <a:pPr eaLnBrk="1" hangingPunct="1"/>
              <a:t>8</a:t>
            </a:fld>
            <a:endParaRPr lang="en-GB" altLang="en-US">
              <a:latin typeface="Arial Unicode MS" pitchFamily="34" charset="-128"/>
            </a:endParaRPr>
          </a:p>
        </p:txBody>
      </p:sp>
      <p:pic>
        <p:nvPicPr>
          <p:cNvPr id="10243" name="Picture 2" descr="http://xona.com/opticalillusions/images/Fraser_Spiral.gif">
            <a:extLst>
              <a:ext uri="{FF2B5EF4-FFF2-40B4-BE49-F238E27FC236}">
                <a16:creationId xmlns:a16="http://schemas.microsoft.com/office/drawing/2014/main" id="{2A8B14E5-4528-4AF7-BBA0-1534D7A6B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26988"/>
            <a:ext cx="6858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AEE264CA-DC79-4AD6-B721-250857A54F29}"/>
              </a:ext>
            </a:extLst>
          </p:cNvPr>
          <p:cNvSpPr>
            <a:spLocks noGrp="1"/>
          </p:cNvSpPr>
          <p:nvPr>
            <p:ph type="sldNum"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E40F00-E092-4F73-A540-F0D1D4348453}" type="slidenum">
              <a:rPr lang="en-GB" altLang="en-US">
                <a:latin typeface="Arial Unicode MS" pitchFamily="34" charset="-128"/>
              </a:rPr>
              <a:pPr eaLnBrk="1" hangingPunct="1"/>
              <a:t>9</a:t>
            </a:fld>
            <a:endParaRPr lang="en-GB" altLang="en-US">
              <a:latin typeface="Arial Unicode MS" pitchFamily="34" charset="-128"/>
            </a:endParaRPr>
          </a:p>
        </p:txBody>
      </p:sp>
      <p:pic>
        <p:nvPicPr>
          <p:cNvPr id="11267" name="Picture 2" descr="http://www.annapolisbaroque.com/vln.jfif">
            <a:extLst>
              <a:ext uri="{FF2B5EF4-FFF2-40B4-BE49-F238E27FC236}">
                <a16:creationId xmlns:a16="http://schemas.microsoft.com/office/drawing/2014/main" id="{5CC8F568-077D-429E-85B1-76395C1C2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857250"/>
            <a:ext cx="91313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Widescreen</PresentationFormat>
  <Paragraphs>85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 Unicode MS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Lesley</dc:creator>
  <cp:lastModifiedBy>Terrell, Lesley</cp:lastModifiedBy>
  <cp:revision>1</cp:revision>
  <dcterms:created xsi:type="dcterms:W3CDTF">2020-06-17T10:15:25Z</dcterms:created>
  <dcterms:modified xsi:type="dcterms:W3CDTF">2020-06-17T10:15:51Z</dcterms:modified>
</cp:coreProperties>
</file>