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9" r:id="rId5"/>
    <p:sldId id="257" r:id="rId6"/>
    <p:sldId id="259" r:id="rId7"/>
    <p:sldId id="258" r:id="rId8"/>
    <p:sldId id="273" r:id="rId9"/>
    <p:sldId id="274" r:id="rId10"/>
    <p:sldId id="270" r:id="rId11"/>
    <p:sldId id="264" r:id="rId12"/>
    <p:sldId id="262" r:id="rId13"/>
    <p:sldId id="256" r:id="rId14"/>
    <p:sldId id="263" r:id="rId15"/>
    <p:sldId id="267" r:id="rId16"/>
    <p:sldId id="266" r:id="rId17"/>
    <p:sldId id="260" r:id="rId18"/>
    <p:sldId id="261" r:id="rId19"/>
    <p:sldId id="265" r:id="rId20"/>
    <p:sldId id="268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Harry" userId="997d0b1c-3024-4be1-b487-edcd69805ccd" providerId="ADAL" clId="{35655C6E-541D-407D-AC35-F46F043E0B6F}"/>
    <pc:docChg chg="modSld sldOrd">
      <pc:chgData name="Mrs Harry" userId="997d0b1c-3024-4be1-b487-edcd69805ccd" providerId="ADAL" clId="{35655C6E-541D-407D-AC35-F46F043E0B6F}" dt="2025-09-16T07:09:48.811" v="67" actId="20577"/>
      <pc:docMkLst>
        <pc:docMk/>
      </pc:docMkLst>
      <pc:sldChg chg="ord">
        <pc:chgData name="Mrs Harry" userId="997d0b1c-3024-4be1-b487-edcd69805ccd" providerId="ADAL" clId="{35655C6E-541D-407D-AC35-F46F043E0B6F}" dt="2025-09-16T07:06:58.028" v="31"/>
        <pc:sldMkLst>
          <pc:docMk/>
          <pc:sldMk cId="973845881" sldId="256"/>
        </pc:sldMkLst>
      </pc:sldChg>
      <pc:sldChg chg="addSp modSp ord">
        <pc:chgData name="Mrs Harry" userId="997d0b1c-3024-4be1-b487-edcd69805ccd" providerId="ADAL" clId="{35655C6E-541D-407D-AC35-F46F043E0B6F}" dt="2025-09-16T07:03:51.563" v="18"/>
        <pc:sldMkLst>
          <pc:docMk/>
          <pc:sldMk cId="1853057900" sldId="257"/>
        </pc:sldMkLst>
        <pc:spChg chg="mod">
          <ac:chgData name="Mrs Harry" userId="997d0b1c-3024-4be1-b487-edcd69805ccd" providerId="ADAL" clId="{35655C6E-541D-407D-AC35-F46F043E0B6F}" dt="2025-09-16T07:03:41.743" v="17" actId="20577"/>
          <ac:spMkLst>
            <pc:docMk/>
            <pc:sldMk cId="1853057900" sldId="257"/>
            <ac:spMk id="2" creationId="{DF7EE52E-C507-4492-AB9E-3E7B62D33463}"/>
          </ac:spMkLst>
        </pc:spChg>
        <pc:spChg chg="mod">
          <ac:chgData name="Mrs Harry" userId="997d0b1c-3024-4be1-b487-edcd69805ccd" providerId="ADAL" clId="{35655C6E-541D-407D-AC35-F46F043E0B6F}" dt="2025-09-16T07:03:11.866" v="11" actId="1076"/>
          <ac:spMkLst>
            <pc:docMk/>
            <pc:sldMk cId="1853057900" sldId="257"/>
            <ac:spMk id="3" creationId="{F0E384B6-A19B-47DA-A378-74436EA0CFB0}"/>
          </ac:spMkLst>
        </pc:spChg>
        <pc:spChg chg="add mod">
          <ac:chgData name="Mrs Harry" userId="997d0b1c-3024-4be1-b487-edcd69805ccd" providerId="ADAL" clId="{35655C6E-541D-407D-AC35-F46F043E0B6F}" dt="2025-09-16T07:02:37.413" v="8" actId="1076"/>
          <ac:spMkLst>
            <pc:docMk/>
            <pc:sldMk cId="1853057900" sldId="257"/>
            <ac:spMk id="5" creationId="{A2E8F854-9C98-4833-93F3-7B655F113547}"/>
          </ac:spMkLst>
        </pc:spChg>
      </pc:sldChg>
      <pc:sldChg chg="ord">
        <pc:chgData name="Mrs Harry" userId="997d0b1c-3024-4be1-b487-edcd69805ccd" providerId="ADAL" clId="{35655C6E-541D-407D-AC35-F46F043E0B6F}" dt="2025-09-16T07:04:39.831" v="20"/>
        <pc:sldMkLst>
          <pc:docMk/>
          <pc:sldMk cId="2271471843" sldId="258"/>
        </pc:sldMkLst>
      </pc:sldChg>
      <pc:sldChg chg="modSp ord">
        <pc:chgData name="Mrs Harry" userId="997d0b1c-3024-4be1-b487-edcd69805ccd" providerId="ADAL" clId="{35655C6E-541D-407D-AC35-F46F043E0B6F}" dt="2025-09-16T07:04:26.874" v="19"/>
        <pc:sldMkLst>
          <pc:docMk/>
          <pc:sldMk cId="3627881292" sldId="259"/>
        </pc:sldMkLst>
        <pc:spChg chg="mod">
          <ac:chgData name="Mrs Harry" userId="997d0b1c-3024-4be1-b487-edcd69805ccd" providerId="ADAL" clId="{35655C6E-541D-407D-AC35-F46F043E0B6F}" dt="2025-09-16T07:00:46.546" v="0" actId="1076"/>
          <ac:spMkLst>
            <pc:docMk/>
            <pc:sldMk cId="3627881292" sldId="259"/>
            <ac:spMk id="3" creationId="{CB5FE335-CB3E-481B-92EC-A5FC6A6428B0}"/>
          </ac:spMkLst>
        </pc:spChg>
      </pc:sldChg>
      <pc:sldChg chg="ord">
        <pc:chgData name="Mrs Harry" userId="997d0b1c-3024-4be1-b487-edcd69805ccd" providerId="ADAL" clId="{35655C6E-541D-407D-AC35-F46F043E0B6F}" dt="2025-09-16T07:06:16.235" v="29"/>
        <pc:sldMkLst>
          <pc:docMk/>
          <pc:sldMk cId="651096921" sldId="262"/>
        </pc:sldMkLst>
      </pc:sldChg>
      <pc:sldChg chg="ord">
        <pc:chgData name="Mrs Harry" userId="997d0b1c-3024-4be1-b487-edcd69805ccd" providerId="ADAL" clId="{35655C6E-541D-407D-AC35-F46F043E0B6F}" dt="2025-09-16T07:06:41.339" v="30"/>
        <pc:sldMkLst>
          <pc:docMk/>
          <pc:sldMk cId="2691033105" sldId="263"/>
        </pc:sldMkLst>
      </pc:sldChg>
      <pc:sldChg chg="ord">
        <pc:chgData name="Mrs Harry" userId="997d0b1c-3024-4be1-b487-edcd69805ccd" providerId="ADAL" clId="{35655C6E-541D-407D-AC35-F46F043E0B6F}" dt="2025-09-16T07:06:16.235" v="29"/>
        <pc:sldMkLst>
          <pc:docMk/>
          <pc:sldMk cId="787434976" sldId="264"/>
        </pc:sldMkLst>
      </pc:sldChg>
      <pc:sldChg chg="addSp delSp modSp">
        <pc:chgData name="Mrs Harry" userId="997d0b1c-3024-4be1-b487-edcd69805ccd" providerId="ADAL" clId="{35655C6E-541D-407D-AC35-F46F043E0B6F}" dt="2025-09-16T07:08:54.487" v="51" actId="20577"/>
        <pc:sldMkLst>
          <pc:docMk/>
          <pc:sldMk cId="470010826" sldId="266"/>
        </pc:sldMkLst>
        <pc:spChg chg="add del">
          <ac:chgData name="Mrs Harry" userId="997d0b1c-3024-4be1-b487-edcd69805ccd" providerId="ADAL" clId="{35655C6E-541D-407D-AC35-F46F043E0B6F}" dt="2025-09-16T07:07:39.511" v="34"/>
          <ac:spMkLst>
            <pc:docMk/>
            <pc:sldMk cId="470010826" sldId="266"/>
            <ac:spMk id="2" creationId="{F3C85378-E773-4E67-B17B-B7CFD474D92F}"/>
          </ac:spMkLst>
        </pc:spChg>
        <pc:spChg chg="mod">
          <ac:chgData name="Mrs Harry" userId="997d0b1c-3024-4be1-b487-edcd69805ccd" providerId="ADAL" clId="{35655C6E-541D-407D-AC35-F46F043E0B6F}" dt="2025-09-16T07:08:54.487" v="51" actId="20577"/>
          <ac:spMkLst>
            <pc:docMk/>
            <pc:sldMk cId="470010826" sldId="266"/>
            <ac:spMk id="3" creationId="{CEAF5399-7C20-4167-9264-2C5BF86AD5C1}"/>
          </ac:spMkLst>
        </pc:spChg>
        <pc:spChg chg="mod">
          <ac:chgData name="Mrs Harry" userId="997d0b1c-3024-4be1-b487-edcd69805ccd" providerId="ADAL" clId="{35655C6E-541D-407D-AC35-F46F043E0B6F}" dt="2025-09-16T07:00:57.342" v="1" actId="20577"/>
          <ac:spMkLst>
            <pc:docMk/>
            <pc:sldMk cId="470010826" sldId="266"/>
            <ac:spMk id="5" creationId="{77599F8C-1E17-4A0F-8DD3-295ED16754AE}"/>
          </ac:spMkLst>
        </pc:spChg>
      </pc:sldChg>
      <pc:sldChg chg="addSp modSp ord">
        <pc:chgData name="Mrs Harry" userId="997d0b1c-3024-4be1-b487-edcd69805ccd" providerId="ADAL" clId="{35655C6E-541D-407D-AC35-F46F043E0B6F}" dt="2025-09-16T07:08:33.842" v="45" actId="20577"/>
        <pc:sldMkLst>
          <pc:docMk/>
          <pc:sldMk cId="2417546890" sldId="267"/>
        </pc:sldMkLst>
        <pc:spChg chg="mod">
          <ac:chgData name="Mrs Harry" userId="997d0b1c-3024-4be1-b487-edcd69805ccd" providerId="ADAL" clId="{35655C6E-541D-407D-AC35-F46F043E0B6F}" dt="2025-09-16T07:08:33.842" v="45" actId="20577"/>
          <ac:spMkLst>
            <pc:docMk/>
            <pc:sldMk cId="2417546890" sldId="267"/>
            <ac:spMk id="5" creationId="{DBBF8AA4-CE00-4B56-8EEA-95661EE4B97C}"/>
          </ac:spMkLst>
        </pc:spChg>
        <pc:spChg chg="add mod">
          <ac:chgData name="Mrs Harry" userId="997d0b1c-3024-4be1-b487-edcd69805ccd" providerId="ADAL" clId="{35655C6E-541D-407D-AC35-F46F043E0B6F}" dt="2025-09-16T07:08:24.807" v="39" actId="1076"/>
          <ac:spMkLst>
            <pc:docMk/>
            <pc:sldMk cId="2417546890" sldId="267"/>
            <ac:spMk id="6" creationId="{DBA6E8D1-CA41-48B1-83CB-D01FEADB2898}"/>
          </ac:spMkLst>
        </pc:spChg>
      </pc:sldChg>
      <pc:sldChg chg="delSp modSp">
        <pc:chgData name="Mrs Harry" userId="997d0b1c-3024-4be1-b487-edcd69805ccd" providerId="ADAL" clId="{35655C6E-541D-407D-AC35-F46F043E0B6F}" dt="2025-09-16T07:09:48.811" v="67" actId="20577"/>
        <pc:sldMkLst>
          <pc:docMk/>
          <pc:sldMk cId="3909027581" sldId="268"/>
        </pc:sldMkLst>
        <pc:spChg chg="del mod">
          <ac:chgData name="Mrs Harry" userId="997d0b1c-3024-4be1-b487-edcd69805ccd" providerId="ADAL" clId="{35655C6E-541D-407D-AC35-F46F043E0B6F}" dt="2025-09-16T07:09:26.557" v="54"/>
          <ac:spMkLst>
            <pc:docMk/>
            <pc:sldMk cId="3909027581" sldId="268"/>
            <ac:spMk id="3" creationId="{0982C043-A305-4580-A58B-1AC927C7FF83}"/>
          </ac:spMkLst>
        </pc:spChg>
        <pc:spChg chg="mod">
          <ac:chgData name="Mrs Harry" userId="997d0b1c-3024-4be1-b487-edcd69805ccd" providerId="ADAL" clId="{35655C6E-541D-407D-AC35-F46F043E0B6F}" dt="2025-09-16T07:09:48.811" v="67" actId="20577"/>
          <ac:spMkLst>
            <pc:docMk/>
            <pc:sldMk cId="3909027581" sldId="268"/>
            <ac:spMk id="4" creationId="{BC0E432E-9F75-4D81-8002-0EF21C5D0487}"/>
          </ac:spMkLst>
        </pc:spChg>
        <pc:picChg chg="mod">
          <ac:chgData name="Mrs Harry" userId="997d0b1c-3024-4be1-b487-edcd69805ccd" providerId="ADAL" clId="{35655C6E-541D-407D-AC35-F46F043E0B6F}" dt="2025-09-16T07:09:31.851" v="57" actId="1076"/>
          <ac:picMkLst>
            <pc:docMk/>
            <pc:sldMk cId="3909027581" sldId="268"/>
            <ac:picMk id="9220" creationId="{269B33BC-8BFF-5696-6AA8-DC135C2A0507}"/>
          </ac:picMkLst>
        </pc:picChg>
      </pc:sldChg>
      <pc:sldChg chg="ord">
        <pc:chgData name="Mrs Harry" userId="997d0b1c-3024-4be1-b487-edcd69805ccd" providerId="ADAL" clId="{35655C6E-541D-407D-AC35-F46F043E0B6F}" dt="2025-09-16T07:05:58.087" v="28"/>
        <pc:sldMkLst>
          <pc:docMk/>
          <pc:sldMk cId="4258202496" sldId="270"/>
        </pc:sldMkLst>
      </pc:sldChg>
      <pc:sldChg chg="ord">
        <pc:chgData name="Mrs Harry" userId="997d0b1c-3024-4be1-b487-edcd69805ccd" providerId="ADAL" clId="{35655C6E-541D-407D-AC35-F46F043E0B6F}" dt="2025-09-16T07:04:51.954" v="21"/>
        <pc:sldMkLst>
          <pc:docMk/>
          <pc:sldMk cId="3037192769" sldId="273"/>
        </pc:sldMkLst>
      </pc:sldChg>
      <pc:sldChg chg="ord">
        <pc:chgData name="Mrs Harry" userId="997d0b1c-3024-4be1-b487-edcd69805ccd" providerId="ADAL" clId="{35655C6E-541D-407D-AC35-F46F043E0B6F}" dt="2025-09-16T07:05:43.241" v="26"/>
        <pc:sldMkLst>
          <pc:docMk/>
          <pc:sldMk cId="2490645615" sldId="274"/>
        </pc:sldMkLst>
      </pc:sldChg>
    </pc:docChg>
  </pc:docChgLst>
  <pc:docChgLst>
    <pc:chgData name="Mrs Harry" userId="997d0b1c-3024-4be1-b487-edcd69805ccd" providerId="ADAL" clId="{C4B9BBDD-23C0-44CC-8B76-760F55FD5F53}"/>
    <pc:docChg chg="modSld">
      <pc:chgData name="Mrs Harry" userId="997d0b1c-3024-4be1-b487-edcd69805ccd" providerId="ADAL" clId="{C4B9BBDD-23C0-44CC-8B76-760F55FD5F53}" dt="2025-09-14T15:11:50.886" v="0" actId="1076"/>
      <pc:docMkLst>
        <pc:docMk/>
      </pc:docMkLst>
      <pc:sldChg chg="modSp mod">
        <pc:chgData name="Mrs Harry" userId="997d0b1c-3024-4be1-b487-edcd69805ccd" providerId="ADAL" clId="{C4B9BBDD-23C0-44CC-8B76-760F55FD5F53}" dt="2025-09-14T15:11:50.886" v="0" actId="1076"/>
        <pc:sldMkLst>
          <pc:docMk/>
          <pc:sldMk cId="470010826" sldId="266"/>
        </pc:sldMkLst>
        <pc:spChg chg="mod">
          <ac:chgData name="Mrs Harry" userId="997d0b1c-3024-4be1-b487-edcd69805ccd" providerId="ADAL" clId="{C4B9BBDD-23C0-44CC-8B76-760F55FD5F53}" dt="2025-09-14T15:11:50.886" v="0" actId="1076"/>
          <ac:spMkLst>
            <pc:docMk/>
            <pc:sldMk cId="470010826" sldId="266"/>
            <ac:spMk id="5" creationId="{77599F8C-1E17-4A0F-8DD3-295ED16754A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31769-CB1F-4B2C-B95A-903278834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8923C-9CB9-4F4A-AC33-B1F37A5C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E1BED-AD96-48EE-8F64-26A0A09F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27AF4-E370-4543-A60C-D7F63681F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1F16F-A343-416B-B831-94D10B40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0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3296-71A5-436C-84C9-9DEF92BC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B000A-FBED-42EA-9658-C2EC32D32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FFA2F-BC67-48A1-9FF8-1E947D35F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1AD1C-434B-472C-98FA-6729CF2B7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02FFF-4193-46A3-8DAC-A47DA6D7D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99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14F9F-5180-4DE3-9AED-ADE56B36A0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17D3E-478E-4F4E-AD15-F09B9AA0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F316B-049A-447B-A4EF-B4720D1AB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87D43-0BA2-4AEF-AA2A-E778CA67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19C6A-8202-400B-AA70-7F74D1B38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5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1B82-BD7C-40F5-9917-BF4CB01D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FACBA-8788-493C-8C23-F1D656874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172F2-BB60-4A22-927F-BC05BEC5A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88C77-276C-455A-BEF9-5AA0647B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710C2-86A4-4A1C-A3CB-2ACC204A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519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B097-0201-4100-927D-7CD80CE04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DE557-4DC0-41C0-9E04-3E0AF4E7C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4B6D5-1062-43AB-A267-6ECA7438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5477D-31DF-4EC8-8CB8-94643C64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DD785-505D-4829-96C1-28FD1E8C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40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D9ED1-B24A-42C6-9C7B-2981AEBE6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C1D73-1B20-455A-B5FF-4C2C9D06D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43015-8837-4FE2-9E53-F27A57B5C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7D916-FFAF-4BF6-BEF3-1CD2D73FD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466EB-A02D-4BE2-96E5-1C2B2BB8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1CC01-65EE-4F53-81A7-A6C9E5EA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548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ADC96-7CAA-4684-B5AE-8871F732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8E729-3318-4E35-AD13-0384A0E62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65C50-F32F-4DAF-8195-A0F344C21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63B25-E7A1-4072-B68E-EDB474C81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41662-2A79-4068-9AA8-9822BA482A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083014-A1BF-4751-BAEF-7EA3918C0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35380-1EA8-49D6-AA80-E0D97964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9E2F1B-8066-4DD2-98EB-B1437894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15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C18F-7DA5-4FB9-A6FE-EE939B60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7CC17-ACD2-4966-9C15-7DCAD5B9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E97BD-B3F8-4368-9CEC-496FCED1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346DB-5A7D-4614-8E77-001A44D7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3ADF00-13B0-43F3-9D88-ECDC6CD3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B9DA15-78F6-4F68-8EE7-9C120763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D6507-3A0A-4AEE-BAE0-A88573C0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5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3D29B-6350-4F65-8432-87CE3446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DBECE-A581-40CE-AA7A-21368927A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36795-3DDD-4AFA-BAF1-693A63CE1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798AC-92A1-4FFA-83E0-6CB9E7AA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207A8-CB8F-4146-ADF3-FE229973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B1F87-0F80-44D2-A9C3-F4764DB8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2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1E7C-50D9-4A4F-9955-98A502F08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3BED05-2F12-44D9-BC39-D5C5833307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7D131-4A77-40D9-9D6C-E5D7AE8A2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AB95E-6019-4947-B143-51D87521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81A83-3A40-4902-A9DF-0A5F62CEA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34ADF-D864-46D5-A601-30011C7A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7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8BAA6-394C-4B45-8A5E-4C86818B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E35A4-7294-4AF1-A646-2E3DABA3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FDE8E-A22D-4389-91FB-88FD22B43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421E0-3759-4EFB-8730-7FC0EE567899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CA8F0-95C2-48EA-9FF1-FAB61415B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C302F-3272-4575-AAE8-6731406AE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15909-462B-4C3F-BD76-E63739F808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50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landudnohostel.co.uk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78A1-9598-4300-A027-EC6DE58C7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47158"/>
            <a:ext cx="9144000" cy="1484215"/>
          </a:xfrm>
        </p:spPr>
        <p:txBody>
          <a:bodyPr>
            <a:normAutofit/>
          </a:bodyPr>
          <a:lstStyle/>
          <a:p>
            <a:r>
              <a:rPr lang="en-GB" sz="5400" b="1" dirty="0">
                <a:latin typeface="Marydale" panose="00000400000000000000" pitchFamily="2" charset="0"/>
              </a:rPr>
              <a:t>Llandudno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A6378-C335-45C7-85B8-77AB5D4FE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39456"/>
            <a:ext cx="9144000" cy="1655762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Marydale" panose="00000400000000000000" pitchFamily="2" charset="0"/>
              </a:rPr>
              <a:t>Year 2</a:t>
            </a:r>
          </a:p>
          <a:p>
            <a:r>
              <a:rPr lang="en-GB" sz="3200" b="1" dirty="0">
                <a:latin typeface="Marydale" panose="00000400000000000000" pitchFamily="2" charset="0"/>
              </a:rPr>
              <a:t>Residential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FE3260-96A1-70DF-C208-E1C79E3B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44" y="2095864"/>
            <a:ext cx="6180783" cy="462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458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imaging.seesaw.me/?url=http%3A%2F%2Fmagiccam-assets-us-west-2.s3.amazonaws.com%2Fus-2%2F2%2F2%2Ff%2F8%2Fe%2Fa%2F22f8ea22-2a94-4637-bdeb-61d57c5d7457.jpg%3A%3A%3A1683004818%3A%3A%3A1209600%3A%3A%3A1%3A%3A%3AjHfsw26qyc9MAdhqL_m5_y7wq8zCFBjNwRAZezyDAAUrhMRl67mzurCO0g-LscfOIXo324GNVS8AdpJ7uhRl3Q.jpg&amp;w=1080&amp;h=1080&amp;mode=clip">
            <a:extLst>
              <a:ext uri="{FF2B5EF4-FFF2-40B4-BE49-F238E27FC236}">
                <a16:creationId xmlns:a16="http://schemas.microsoft.com/office/drawing/2014/main" id="{B802B1E2-BAD4-46F1-9FD6-51F076D12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7" y="610003"/>
            <a:ext cx="4885911" cy="366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C4551-DF7D-4AEC-8243-1794E50F94C7}"/>
              </a:ext>
            </a:extLst>
          </p:cNvPr>
          <p:cNvSpPr txBox="1"/>
          <p:nvPr/>
        </p:nvSpPr>
        <p:spPr>
          <a:xfrm>
            <a:off x="745588" y="4825218"/>
            <a:ext cx="4783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arydale" panose="00000400000000000000" pitchFamily="2" charset="0"/>
              </a:rPr>
              <a:t>A restaurant in town for dinner followed by a walk on the promenade or the pier.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8AA4942-09A8-8959-BB16-66A01AA27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09" y="2442220"/>
            <a:ext cx="5477164" cy="41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845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imaging.seesaw.me/?url=http%3A%2F%2Fmagiccam-assets-us-west-2.s3.amazonaws.com%2Fus-2%2F7%2Fb%2F4%2F1%2F7%2F3%2F7b417315-b4b8-434a-b043-11589437c523.jpg%3A%3A%3A1682233798%3A%3A%3A1209600%3A%3A%3A1%3A%3A%3Akscs8LRDYkXwqV41urkiLO5sOEvBREYEUMmNQsYvEv2dFBGz0M7zmV_qee-r3n-HrjHq3xSb6A56t0QbaveRXg.jpg&amp;w=1080&amp;h=1080&amp;mode=clip">
            <a:extLst>
              <a:ext uri="{FF2B5EF4-FFF2-40B4-BE49-F238E27FC236}">
                <a16:creationId xmlns:a16="http://schemas.microsoft.com/office/drawing/2014/main" id="{D8C180A1-D473-48FB-820A-1129F9DB3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1"/>
          <a:stretch/>
        </p:blipFill>
        <p:spPr bwMode="auto">
          <a:xfrm>
            <a:off x="7173346" y="420552"/>
            <a:ext cx="2929559" cy="26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maging.seesaw.me/?url=http%3A%2F%2Fmagiccam-assets-us-west-2.s3.amazonaws.com%2Fus-2%2Fc%2F7%2F5%2F3%2F0%2F0%2Fc75300c4-0ead-480e-bf6f-7e066b04497e.jpg%3A%3A%3A1682266096%3A%3A%3A1209600%3A%3A%3A1%3A%3A%3Aa7NnmOF-l1U2sqO7lfaOZl9dYOZU3a6hYmH46VbdR9pfGBP_pR8brS9xX7FQT6e0ZG3QqBmtMKDuKT32Q-AdOQ.jpg&amp;w=1080&amp;h=1080&amp;mode=clip">
            <a:extLst>
              <a:ext uri="{FF2B5EF4-FFF2-40B4-BE49-F238E27FC236}">
                <a16:creationId xmlns:a16="http://schemas.microsoft.com/office/drawing/2014/main" id="{595FC0EE-B509-40BB-A631-D01D187B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29" y="3248016"/>
            <a:ext cx="6713357" cy="375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aging.seesaw.me/?url=http%3A%2F%2Fmagiccam-assets-us-west-2.s3.amazonaws.com%2Fus-2%2F2%2F2%2F1%2Fd%2F9%2Fc%2F221d9c77-4a2e-4552-a8c9-3b176e055f90.jpg%3A%3A%3A1682827839%3A%3A%3A1209600%3A%3A%3A1%3A%3A%3AyRo8_NOKTpptW8B2DilL7CsGCiAH7mvKeO93QNDQwNbfNEWfW2gPJoCm7RRzeubtZxwgTRdo9Jkwr5KMrGbnVw.jpg&amp;w=1080&amp;h=1080&amp;mode=clip">
            <a:extLst>
              <a:ext uri="{FF2B5EF4-FFF2-40B4-BE49-F238E27FC236}">
                <a16:creationId xmlns:a16="http://schemas.microsoft.com/office/drawing/2014/main" id="{4EBB8ED9-0807-4959-AF93-A42F2E7FE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7" b="13284"/>
          <a:stretch/>
        </p:blipFill>
        <p:spPr bwMode="auto">
          <a:xfrm>
            <a:off x="412483" y="313918"/>
            <a:ext cx="4447146" cy="40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DBE582-0AAA-49DC-A31F-629428B66699}"/>
              </a:ext>
            </a:extLst>
          </p:cNvPr>
          <p:cNvSpPr txBox="1"/>
          <p:nvPr/>
        </p:nvSpPr>
        <p:spPr>
          <a:xfrm>
            <a:off x="471891" y="5001566"/>
            <a:ext cx="432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arydale" panose="00000400000000000000" pitchFamily="2" charset="0"/>
              </a:rPr>
              <a:t>On the pier before hot chocolate and biscuits at bed time</a:t>
            </a:r>
          </a:p>
        </p:txBody>
      </p:sp>
    </p:spTree>
    <p:extLst>
      <p:ext uri="{BB962C8B-B14F-4D97-AF65-F5344CB8AC3E}">
        <p14:creationId xmlns:p14="http://schemas.microsoft.com/office/powerpoint/2010/main" val="269103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maging.seesaw.me/?url=http%3A%2F%2Fmagiccam-assets-us-west-2.s3.amazonaws.com%2Fus-2%2Fa%2F6%2F6%2Fe%2F0%2F4%2Fa66e0431-01f1-40c6-902a-4bb47dbf5631.jpg%3A%3A%3A1683015840%3A%3A%3A1209600%3A%3A%3A1%3A%3A%3ANfZ4F6YBfWupu7G7aq8VRjh7fraIQDSXfo20zZNLw9lrg6EgbBO480X7cIyHxSYSTS9SC4lbV1cU9I2Dbkm1dA.jpg&amp;w=1080&amp;h=1080&amp;mode=clip">
            <a:extLst>
              <a:ext uri="{FF2B5EF4-FFF2-40B4-BE49-F238E27FC236}">
                <a16:creationId xmlns:a16="http://schemas.microsoft.com/office/drawing/2014/main" id="{D80A9AD4-71BF-4C10-8633-5D112DF2C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92" y="424086"/>
            <a:ext cx="3380528" cy="600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1830D-3A8B-4A4D-A5ED-CA3325DC8144}"/>
              </a:ext>
            </a:extLst>
          </p:cNvPr>
          <p:cNvSpPr txBox="1"/>
          <p:nvPr/>
        </p:nvSpPr>
        <p:spPr>
          <a:xfrm>
            <a:off x="1185448" y="3710607"/>
            <a:ext cx="451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arydale" panose="00000400000000000000" pitchFamily="2" charset="0"/>
              </a:rPr>
              <a:t>Day 2</a:t>
            </a:r>
          </a:p>
          <a:p>
            <a:pPr algn="ctr"/>
            <a:r>
              <a:rPr lang="en-GB" sz="2400" b="1" dirty="0">
                <a:latin typeface="Marydale" panose="00000400000000000000" pitchFamily="2" charset="0"/>
              </a:rPr>
              <a:t>Cooked breakfast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F8AA4-CE00-4B56-8EEA-95661EE4B97C}"/>
              </a:ext>
            </a:extLst>
          </p:cNvPr>
          <p:cNvSpPr/>
          <p:nvPr/>
        </p:nvSpPr>
        <p:spPr>
          <a:xfrm>
            <a:off x="521135" y="5138046"/>
            <a:ext cx="6096000" cy="12958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b="1" dirty="0">
                <a:latin typeface="Marydale" panose="00000400000000000000" pitchFamily="2" charset="0"/>
              </a:rPr>
              <a:t>Breakfast in the dining room. Cooked breakfast, toast and cereals.  Unlimited toast and cereal.</a:t>
            </a:r>
          </a:p>
          <a:p>
            <a:pPr>
              <a:lnSpc>
                <a:spcPct val="150000"/>
              </a:lnSpc>
            </a:pPr>
            <a:r>
              <a:rPr lang="en-GB" altLang="en-US" b="1" dirty="0">
                <a:latin typeface="Marydale" panose="00000400000000000000" pitchFamily="2" charset="0"/>
              </a:rPr>
              <a:t>Day 2 lunch – Bap, crisps, chocolate bar, fruit &amp; drink.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D18B196-CB77-1BEA-EDAB-052F3F0E3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48" y="267993"/>
            <a:ext cx="4601309" cy="344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A6E8D1-CA41-48B1-83CB-D01FEADB2898}"/>
              </a:ext>
            </a:extLst>
          </p:cNvPr>
          <p:cNvSpPr/>
          <p:nvPr/>
        </p:nvSpPr>
        <p:spPr>
          <a:xfrm>
            <a:off x="521135" y="4603222"/>
            <a:ext cx="6096000" cy="4732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b="1" dirty="0">
                <a:latin typeface="Marydale" panose="00000400000000000000" pitchFamily="2" charset="0"/>
              </a:rPr>
              <a:t>7am Wake up, pack up</a:t>
            </a:r>
          </a:p>
        </p:txBody>
      </p:sp>
    </p:spTree>
    <p:extLst>
      <p:ext uri="{BB962C8B-B14F-4D97-AF65-F5344CB8AC3E}">
        <p14:creationId xmlns:p14="http://schemas.microsoft.com/office/powerpoint/2010/main" val="2417546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maging.seesaw.me/?url=http%3A%2F%2Fmagiccam-assets-us-west-2.s3.amazonaws.com%2Fus-2%2Fc%2Fc%2F2%2F6%2F6%2F2%2Fcc2662c0-644b-4e0e-9a6a-ed4d92ada8dd.jpg%3A%3A%3A1682888270%3A%3A%3A1209600%3A%3A%3A1%3A%3A%3AW6xhEB2YDtHAgxEROc8-vMehFCCMEOp22cbMvIZsxFemaFTvno4cyK6f_49aCf2k6_FOCANf82ZzafP-U4Xiww.jpg&amp;w=1080&amp;h=1080&amp;mode=clip">
            <a:extLst>
              <a:ext uri="{FF2B5EF4-FFF2-40B4-BE49-F238E27FC236}">
                <a16:creationId xmlns:a16="http://schemas.microsoft.com/office/drawing/2014/main" id="{3EFADC79-C547-4521-A8AF-A26B705A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10" y="2403043"/>
            <a:ext cx="4250312" cy="425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99F8C-1E17-4A0F-8DD3-295ED16754AE}"/>
              </a:ext>
            </a:extLst>
          </p:cNvPr>
          <p:cNvSpPr txBox="1"/>
          <p:nvPr/>
        </p:nvSpPr>
        <p:spPr>
          <a:xfrm>
            <a:off x="7833340" y="936409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arydale" panose="00000400000000000000" pitchFamily="2" charset="0"/>
              </a:rPr>
              <a:t>Day 2</a:t>
            </a:r>
          </a:p>
          <a:p>
            <a:pPr algn="ctr"/>
            <a:r>
              <a:rPr lang="en-GB" sz="2400" b="1" dirty="0">
                <a:latin typeface="Marydale" panose="00000400000000000000" pitchFamily="2" charset="0"/>
              </a:rPr>
              <a:t>Conway Castle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AF5399-7C20-4167-9264-2C5BF86AD5C1}"/>
              </a:ext>
            </a:extLst>
          </p:cNvPr>
          <p:cNvSpPr/>
          <p:nvPr/>
        </p:nvSpPr>
        <p:spPr>
          <a:xfrm>
            <a:off x="0" y="49844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Marydale" panose="00000400000000000000" pitchFamily="2" charset="0"/>
                <a:cs typeface="Cavolini" panose="03000502040302020204" pitchFamily="66" charset="0"/>
              </a:rPr>
              <a:t>Arrive at Conwy Castle for a tour at 10.30am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Marydale" panose="00000400000000000000" pitchFamily="2" charset="0"/>
                <a:cs typeface="Cavolini" panose="03000502040302020204" pitchFamily="66" charset="0"/>
              </a:rPr>
              <a:t>11.00 am walk along the castle walls then onto the sea front to see the smallest house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FD04FBE-6247-6E7D-C466-3A8A8532B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" y="223816"/>
            <a:ext cx="3410816" cy="45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90ED4EC-5FB8-9E25-ADEA-C4420640D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1345" y="-75110"/>
            <a:ext cx="3805382" cy="285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12A9D72-6FA3-07EC-1CB5-547BCF75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67" y="392607"/>
            <a:ext cx="4396509" cy="329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1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341DF78-C760-243F-C06E-BF31D2A1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63" y="3429000"/>
            <a:ext cx="4280452" cy="32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DEE7189-BB09-4559-51C3-796769545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9" y="896698"/>
            <a:ext cx="4045526" cy="53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1650004-0861-0739-C159-E75F8692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80" y="345016"/>
            <a:ext cx="2467639" cy="195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CFF40CF-F87D-E2A4-6204-DE97F9A3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07" y="2695669"/>
            <a:ext cx="2862986" cy="381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4C509BF-561E-0C89-2D87-A6DF15F1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64" y="218661"/>
            <a:ext cx="3823855" cy="28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963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maging.seesaw.me/?url=http%3A%2F%2Fmagiccam-assets-us-west-2.s3.amazonaws.com%2Fus-2%2F5%2Fc%2Fd%2Fc%2F4%2F5%2F5cdc45f2-81ff-4190-8e7f-a5caf82c10a6.jpg%3A%3A%3A1682367773%3A%3A%3A1209600%3A%3A%3A1%3A%3A%3AArungl-Bm71wRswDzy5RKnmQg2iyepBQ5S8Bk0834gVxhuvf0_pNxyLXsgVFBEPoLHCgPu3TlNS1q2im1Annlg.jpg&amp;w=1080&amp;h=1080&amp;mode=clip">
            <a:extLst>
              <a:ext uri="{FF2B5EF4-FFF2-40B4-BE49-F238E27FC236}">
                <a16:creationId xmlns:a16="http://schemas.microsoft.com/office/drawing/2014/main" id="{25204EAC-2CAB-4896-9659-41C4743A6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13" y="821637"/>
            <a:ext cx="4240316" cy="318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72FCA7-AF2E-4651-B040-223C7F49ABD4}"/>
              </a:ext>
            </a:extLst>
          </p:cNvPr>
          <p:cNvSpPr txBox="1"/>
          <p:nvPr/>
        </p:nvSpPr>
        <p:spPr>
          <a:xfrm>
            <a:off x="8257735" y="4684542"/>
            <a:ext cx="351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arydale" panose="00000400000000000000" pitchFamily="2" charset="0"/>
              </a:rPr>
              <a:t>Walking and sketching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D4E71EB-6B51-9A31-7571-37A8B422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203" y="248763"/>
            <a:ext cx="2656609" cy="354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401D57E-1BF9-DCFA-0C58-8878A2591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7" y="1064236"/>
            <a:ext cx="3061943" cy="407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maging.seesaw.me/?url=http%3A%2F%2Fmagiccam-assets-us-west-2.s3.amazonaws.com%2Fus-2%2Fc%2F6%2F7%2F1%2F6%2Fe%2Fc6716e61-9fb0-4595-98a8-b6aeb15e284d.jpg%3A%3A%3A1682596011%3A%3A%3A1209600%3A%3A%3A1%3A%3A%3AvSUFKWMck40Rrr3lSUpq91MaDhQHAt3eXwcKehzf3BoEBIohU6D1NkaQ5SEJwtZqPhZ__RwMQovhIFnL5THjKQ.jpg&amp;w=1080&amp;h=1080&amp;mode=clip">
            <a:extLst>
              <a:ext uri="{FF2B5EF4-FFF2-40B4-BE49-F238E27FC236}">
                <a16:creationId xmlns:a16="http://schemas.microsoft.com/office/drawing/2014/main" id="{E16D0B7C-5B5E-42E6-AF4E-822A1539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71" y="4058845"/>
            <a:ext cx="3476484" cy="26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228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9A948-B440-4AAB-9C90-E4881FD6F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74465" y="934570"/>
            <a:ext cx="5826172" cy="4369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5B3DAF-83AE-4D68-ADDC-3DFED6E1D303}"/>
              </a:ext>
            </a:extLst>
          </p:cNvPr>
          <p:cNvSpPr txBox="1"/>
          <p:nvPr/>
        </p:nvSpPr>
        <p:spPr>
          <a:xfrm>
            <a:off x="5206474" y="432654"/>
            <a:ext cx="5317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arydale" panose="00000400000000000000" pitchFamily="2" charset="0"/>
              </a:rPr>
              <a:t>The smallest house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A6023B-02FA-4EE9-A6A5-91DC2967EE1E}"/>
              </a:ext>
            </a:extLst>
          </p:cNvPr>
          <p:cNvSpPr/>
          <p:nvPr/>
        </p:nvSpPr>
        <p:spPr>
          <a:xfrm>
            <a:off x="5102087" y="1489575"/>
            <a:ext cx="6096000" cy="23529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GB" sz="2000" b="1" dirty="0">
                <a:latin typeface="Marydale" panose="00000400000000000000" pitchFamily="2" charset="0"/>
                <a:cs typeface="Cavolini" panose="03000502040302020204" pitchFamily="66" charset="0"/>
              </a:rPr>
              <a:t>Lunch outside the Smallest House – some benches with a lovely sea view, if weather is bad we have a space reserved with the local pub next door.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GB" sz="2000" b="1" dirty="0">
                <a:latin typeface="Marydale" panose="00000400000000000000" pitchFamily="2" charset="0"/>
                <a:cs typeface="Cavolini" panose="03000502040302020204" pitchFamily="66" charset="0"/>
              </a:rPr>
              <a:t>Time for castle sketches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GB" sz="2000" b="1" dirty="0">
                <a:latin typeface="Marydale" panose="00000400000000000000" pitchFamily="2" charset="0"/>
                <a:cs typeface="Cavolini" panose="03000502040302020204" pitchFamily="66" charset="0"/>
              </a:rPr>
              <a:t>Walk back to Conwy Castle using the town route</a:t>
            </a:r>
            <a:r>
              <a:rPr lang="en-GB" b="1" dirty="0">
                <a:latin typeface="Marydale" panose="00000400000000000000" pitchFamily="2" charset="0"/>
                <a:cs typeface="Cavolini" panose="0300050204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716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0E432E-9F75-4D81-8002-0EF21C5D0487}"/>
              </a:ext>
            </a:extLst>
          </p:cNvPr>
          <p:cNvSpPr txBox="1"/>
          <p:nvPr/>
        </p:nvSpPr>
        <p:spPr>
          <a:xfrm>
            <a:off x="6427732" y="2393424"/>
            <a:ext cx="6361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arydale" panose="00000400000000000000" pitchFamily="2" charset="0"/>
              </a:rPr>
              <a:t>Staffing</a:t>
            </a:r>
          </a:p>
          <a:p>
            <a:pPr algn="ctr"/>
            <a:endParaRPr lang="en-GB" sz="2400" b="1" dirty="0">
              <a:latin typeface="Marydale" panose="00000400000000000000" pitchFamily="2" charset="0"/>
            </a:endParaRPr>
          </a:p>
          <a:p>
            <a:pPr algn="ctr"/>
            <a:r>
              <a:rPr lang="en-GB" sz="2400" b="1" dirty="0">
                <a:latin typeface="Marydale" panose="00000400000000000000" pitchFamily="2" charset="0"/>
              </a:rPr>
              <a:t>Mrs Harry</a:t>
            </a:r>
          </a:p>
          <a:p>
            <a:pPr algn="ctr"/>
            <a:r>
              <a:rPr lang="en-GB" sz="2400" b="1" dirty="0">
                <a:latin typeface="Marydale" panose="00000400000000000000" pitchFamily="2" charset="0"/>
              </a:rPr>
              <a:t>Mrs </a:t>
            </a:r>
            <a:r>
              <a:rPr lang="en-GB" sz="2400" b="1" dirty="0" err="1">
                <a:latin typeface="Marydale" panose="00000400000000000000" pitchFamily="2" charset="0"/>
              </a:rPr>
              <a:t>Woollam</a:t>
            </a:r>
            <a:endParaRPr lang="en-GB" sz="2400" b="1" dirty="0">
              <a:latin typeface="Marydale" panose="00000400000000000000" pitchFamily="2" charset="0"/>
            </a:endParaRPr>
          </a:p>
          <a:p>
            <a:pPr algn="ctr"/>
            <a:r>
              <a:rPr lang="en-GB" sz="2400" b="1" dirty="0">
                <a:latin typeface="Marydale" panose="00000400000000000000" pitchFamily="2" charset="0"/>
              </a:rPr>
              <a:t>Mr Hocknell</a:t>
            </a:r>
          </a:p>
          <a:p>
            <a:pPr algn="ctr"/>
            <a:r>
              <a:rPr lang="en-GB" sz="2400" b="1" dirty="0">
                <a:latin typeface="Marydale" panose="00000400000000000000" pitchFamily="2" charset="0"/>
              </a:rPr>
              <a:t>Mrs Ellis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269B33BC-8BFF-5696-6AA8-DC135C2A0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3" y="1100759"/>
            <a:ext cx="6895272" cy="51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027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D03D37-4315-4C13-A2BB-A197091F2E75}"/>
              </a:ext>
            </a:extLst>
          </p:cNvPr>
          <p:cNvSpPr/>
          <p:nvPr/>
        </p:nvSpPr>
        <p:spPr>
          <a:xfrm>
            <a:off x="424070" y="1980466"/>
            <a:ext cx="534062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b="1" dirty="0">
                <a:latin typeface="Marydale" panose="00000400000000000000" pitchFamily="2" charset="0"/>
              </a:rPr>
              <a:t>Leaving at 8.30am on Thursday 30</a:t>
            </a:r>
            <a:r>
              <a:rPr lang="en-GB" altLang="en-US" sz="2000" b="1" baseline="30000" dirty="0">
                <a:latin typeface="Marydale" panose="00000400000000000000" pitchFamily="2" charset="0"/>
              </a:rPr>
              <a:t>th</a:t>
            </a:r>
            <a:r>
              <a:rPr lang="en-GB" altLang="en-US" sz="2000" b="1" dirty="0">
                <a:latin typeface="Marydale" panose="00000400000000000000" pitchFamily="2" charset="0"/>
              </a:rPr>
              <a:t> April (in school by 8.10)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b="1" dirty="0">
                <a:latin typeface="Marydale" panose="00000400000000000000" pitchFamily="2" charset="0"/>
              </a:rPr>
              <a:t>Returning  approximately 5.30pm on Friday 1</a:t>
            </a:r>
            <a:r>
              <a:rPr lang="en-GB" altLang="en-US" sz="2000" b="1" baseline="30000" dirty="0">
                <a:latin typeface="Marydale" panose="00000400000000000000" pitchFamily="2" charset="0"/>
              </a:rPr>
              <a:t>st</a:t>
            </a:r>
            <a:r>
              <a:rPr lang="en-GB" altLang="en-US" sz="2000" b="1" dirty="0">
                <a:latin typeface="Marydale" panose="00000400000000000000" pitchFamily="2" charset="0"/>
              </a:rPr>
              <a:t> May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b="1" dirty="0">
                <a:latin typeface="Marydale" panose="00000400000000000000" pitchFamily="2" charset="0"/>
              </a:rPr>
              <a:t>Packed lunch needed for Thursday </a:t>
            </a:r>
            <a:r>
              <a:rPr lang="en-GB" altLang="en-US" sz="2000" b="1" i="1" dirty="0">
                <a:latin typeface="Marydale" panose="00000400000000000000" pitchFamily="2" charset="0"/>
              </a:rPr>
              <a:t>(This can be provided by school)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b="1" dirty="0">
                <a:latin typeface="Marydale" panose="00000400000000000000" pitchFamily="2" charset="0"/>
              </a:rPr>
              <a:t>2 refillable plastic bottles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b="1" dirty="0">
                <a:latin typeface="Marydale" panose="00000400000000000000" pitchFamily="2" charset="0"/>
              </a:rPr>
              <a:t>Breakfast will be catered for by Llandudno hostel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b="1" dirty="0">
                <a:latin typeface="Marydale" panose="00000400000000000000" pitchFamily="2" charset="0"/>
              </a:rPr>
              <a:t>Evening meal TBC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b="1" dirty="0">
                <a:latin typeface="Marydale" panose="00000400000000000000" pitchFamily="2" charset="0"/>
              </a:rPr>
              <a:t>Day 2 pack lunch provided by hostel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b="1" dirty="0">
                <a:latin typeface="Marydale" panose="00000400000000000000" pitchFamily="2" charset="0"/>
              </a:rPr>
              <a:t>Please do not send your child with sweets or snacks for a midnight feast</a:t>
            </a:r>
            <a:endParaRPr lang="en-US" altLang="en-US" sz="2000" b="1" dirty="0">
              <a:latin typeface="Marydale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D604C5-2E46-4401-B81B-645C46C5CEB3}"/>
              </a:ext>
            </a:extLst>
          </p:cNvPr>
          <p:cNvSpPr/>
          <p:nvPr/>
        </p:nvSpPr>
        <p:spPr>
          <a:xfrm>
            <a:off x="6096000" y="338868"/>
            <a:ext cx="6096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Luggage  </a:t>
            </a:r>
            <a:r>
              <a:rPr lang="en-GB" sz="2000" b="1" i="1" dirty="0">
                <a:latin typeface="Marydale" panose="00000400000000000000" pitchFamily="2" charset="0"/>
              </a:rPr>
              <a:t>(as small as possible please)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i="1" dirty="0">
                <a:latin typeface="Marydale" panose="00000400000000000000" pitchFamily="2" charset="0"/>
              </a:rPr>
              <a:t>A backpack to carry lunch and their sketchbook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Please pack luggage together with your child – </a:t>
            </a:r>
            <a:r>
              <a:rPr lang="en-GB" sz="2000" b="1" i="1" dirty="0">
                <a:latin typeface="Marydale" panose="00000400000000000000" pitchFamily="2" charset="0"/>
              </a:rPr>
              <a:t>so they recognise their belongings!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i="1" dirty="0">
                <a:latin typeface="Marydale" panose="00000400000000000000" pitchFamily="2" charset="0"/>
              </a:rPr>
              <a:t>Please name all their belongings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Carrier bags for washing etc.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Small pack of wet wipes is a good idea in their backpack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Sun tan lotion/sun hat (backpack)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Waterproof coat with hood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Wellies in a named carrier bag with bucket &amp; spade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Medicines to be handed in by Wednesday 26</a:t>
            </a:r>
            <a:r>
              <a:rPr lang="en-GB" sz="2000" b="1" baseline="30000" dirty="0">
                <a:latin typeface="Marydale" panose="00000400000000000000" pitchFamily="2" charset="0"/>
              </a:rPr>
              <a:t>th</a:t>
            </a:r>
            <a:r>
              <a:rPr lang="en-GB" sz="2000" b="1" dirty="0">
                <a:latin typeface="Marydale" panose="00000400000000000000" pitchFamily="2" charset="0"/>
              </a:rPr>
              <a:t> April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No money needed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Asthma medication will be carried by adults – if this is not in school already this needs to be in by Wednesday 29</a:t>
            </a:r>
            <a:r>
              <a:rPr lang="en-GB" sz="2000" b="1" baseline="30000" dirty="0">
                <a:latin typeface="Marydale" panose="00000400000000000000" pitchFamily="2" charset="0"/>
              </a:rPr>
              <a:t>th</a:t>
            </a:r>
            <a:r>
              <a:rPr lang="en-GB" sz="2000" b="1" dirty="0">
                <a:latin typeface="Marydale" panose="00000400000000000000" pitchFamily="2" charset="0"/>
              </a:rPr>
              <a:t> April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Please do not hand me medicines or other on the morning of the trip there is an awful lot for me to remember.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latin typeface="Marydale" panose="00000400000000000000" pitchFamily="2" charset="0"/>
              </a:rPr>
              <a:t>No electronic games, phones or tablets.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DCA855-083A-48DF-9037-5CF1C32A89E1}"/>
              </a:ext>
            </a:extLst>
          </p:cNvPr>
          <p:cNvSpPr/>
          <p:nvPr/>
        </p:nvSpPr>
        <p:spPr>
          <a:xfrm>
            <a:off x="424070" y="328856"/>
            <a:ext cx="579200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Marydale" panose="00000400000000000000" pitchFamily="2" charset="0"/>
              </a:rPr>
              <a:t>Important Notes </a:t>
            </a:r>
          </a:p>
          <a:p>
            <a:r>
              <a:rPr lang="en-GB" sz="1600" i="1" dirty="0">
                <a:solidFill>
                  <a:srgbClr val="C00000"/>
                </a:solidFill>
                <a:latin typeface="Marydale" panose="00000400000000000000" pitchFamily="2" charset="0"/>
              </a:rPr>
              <a:t>This will all be sent out nearer the time of the trip so please do not worry about this now</a:t>
            </a:r>
          </a:p>
        </p:txBody>
      </p:sp>
    </p:spTree>
    <p:extLst>
      <p:ext uri="{BB962C8B-B14F-4D97-AF65-F5344CB8AC3E}">
        <p14:creationId xmlns:p14="http://schemas.microsoft.com/office/powerpoint/2010/main" val="1978951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maging.seesaw.me/?url=http%3A%2F%2Fmagiccam-assets-us-west-2.s3.amazonaws.com%2Fus-2%2Fb%2F9%2Ff%2F7%2Fd%2Fb%2Fb9f7db0f-0705-451e-a63e-bf087af27006.jpg%3A%3A%3A1682295286%3A%3A%3A1209600%3A%3A%3A1%3A%3A%3AIP7MTrjgj4SJX4l2iWrj3V54VfzeWIawupIf69p_7aQT2bBh9m1f2csCtUkGHaCEJyUHTzGHftNIi0zn3FugEQ.jpg&amp;w=1080&amp;h=1080&amp;mode=clip">
            <a:extLst>
              <a:ext uri="{FF2B5EF4-FFF2-40B4-BE49-F238E27FC236}">
                <a16:creationId xmlns:a16="http://schemas.microsoft.com/office/drawing/2014/main" id="{231EF687-ED2C-4481-B36F-0F924393F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756" y="2364507"/>
            <a:ext cx="4530369" cy="339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7EE52E-C507-4492-AB9E-3E7B62D33463}"/>
              </a:ext>
            </a:extLst>
          </p:cNvPr>
          <p:cNvSpPr txBox="1"/>
          <p:nvPr/>
        </p:nvSpPr>
        <p:spPr>
          <a:xfrm>
            <a:off x="7501756" y="931129"/>
            <a:ext cx="4487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arydale" panose="00000400000000000000" pitchFamily="2" charset="0"/>
              </a:rPr>
              <a:t>Day 1</a:t>
            </a:r>
          </a:p>
          <a:p>
            <a:pPr algn="ctr"/>
            <a:r>
              <a:rPr lang="en-GB" sz="2400" b="1" dirty="0">
                <a:latin typeface="Marydale" panose="00000400000000000000" pitchFamily="2" charset="0"/>
              </a:rPr>
              <a:t>Up the Orme on a tram and a play on the park at the top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E384B6-A19B-47DA-A378-74436EA0CFB0}"/>
              </a:ext>
            </a:extLst>
          </p:cNvPr>
          <p:cNvSpPr/>
          <p:nvPr/>
        </p:nvSpPr>
        <p:spPr>
          <a:xfrm>
            <a:off x="426278" y="6068728"/>
            <a:ext cx="6096000" cy="4732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en-US" b="1" dirty="0">
                <a:latin typeface="Marydale" panose="00000400000000000000" pitchFamily="2" charset="0"/>
              </a:rPr>
              <a:t>10.40 am Tram ride up the Great Orme</a:t>
            </a:r>
            <a:r>
              <a:rPr lang="en-GB" altLang="en-US" dirty="0">
                <a:latin typeface="Marydale" panose="00000400000000000000" pitchFamily="2" charset="0"/>
              </a:rPr>
              <a:t>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92AB9CB-716B-98A8-7595-A501304B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0" y="273438"/>
            <a:ext cx="3002248" cy="40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DDD3442-8E73-F48B-C965-73EAFFB99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08" y="316066"/>
            <a:ext cx="3429756" cy="25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D80C85CD-FF98-7BEC-81DC-1580A9497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046" y="3126057"/>
            <a:ext cx="2688880" cy="201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E8F854-9C98-4833-93F3-7B655F113547}"/>
              </a:ext>
            </a:extLst>
          </p:cNvPr>
          <p:cNvSpPr/>
          <p:nvPr/>
        </p:nvSpPr>
        <p:spPr>
          <a:xfrm>
            <a:off x="472030" y="516816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b="1" dirty="0">
                <a:latin typeface="Marydale" panose="00000400000000000000" pitchFamily="2" charset="0"/>
                <a:cs typeface="Cavolini" panose="03000502040302020204" pitchFamily="66" charset="0"/>
              </a:rPr>
              <a:t>Arrive at school by 8.10 latest, leave cases outside the hall, enter school through classroom door to register, leaving school at 8.30am prompt.</a:t>
            </a:r>
          </a:p>
        </p:txBody>
      </p:sp>
    </p:spTree>
    <p:extLst>
      <p:ext uri="{BB962C8B-B14F-4D97-AF65-F5344CB8AC3E}">
        <p14:creationId xmlns:p14="http://schemas.microsoft.com/office/powerpoint/2010/main" val="185305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aging.seesaw.me/?url=http%3A%2F%2Fmagiccam-assets-us-west-2.s3.amazonaws.com%2Fus-2%2F0%2F7%2F1%2Fd%2Fd%2F6%2F071dd632-5dcc-4e86-8816-f87699467344.jpg%3A%3A%3A1682620163%3A%3A%3A1209600%3A%3A%3A1%3A%3A%3A31FC3A04BVu5KAq3WHP6MlYjJmv-5Sye3s2TOGaizGJop0s3eYCOTDExVuXGgBdS5TDkpS7iU-jnZ63gU3m3jw.jpg&amp;w=1080&amp;h=1080&amp;mode=clip">
            <a:extLst>
              <a:ext uri="{FF2B5EF4-FFF2-40B4-BE49-F238E27FC236}">
                <a16:creationId xmlns:a16="http://schemas.microsoft.com/office/drawing/2014/main" id="{A26D629D-6784-4433-ACD2-41AC172B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470" y="300234"/>
            <a:ext cx="3146148" cy="419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10CC1-E5C4-41CF-BFFA-64EB6070C091}"/>
              </a:ext>
            </a:extLst>
          </p:cNvPr>
          <p:cNvSpPr txBox="1"/>
          <p:nvPr/>
        </p:nvSpPr>
        <p:spPr>
          <a:xfrm>
            <a:off x="1971600" y="5658774"/>
            <a:ext cx="376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Marydale" panose="00000400000000000000" pitchFamily="2" charset="0"/>
              </a:rPr>
              <a:t>Fossil hunting before lunch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FE335-CB3E-481B-92EC-A5FC6A6428B0}"/>
              </a:ext>
            </a:extLst>
          </p:cNvPr>
          <p:cNvSpPr txBox="1"/>
          <p:nvPr/>
        </p:nvSpPr>
        <p:spPr>
          <a:xfrm>
            <a:off x="6721601" y="5658773"/>
            <a:ext cx="455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Marydale" panose="00000400000000000000" pitchFamily="2" charset="0"/>
              </a:rPr>
              <a:t>Looking out to sea from the summit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C2B74455-6058-3EB9-266C-D972544F3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853" y="1794966"/>
            <a:ext cx="4667512" cy="35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0578EE9D-B2F3-4988-1683-0A3E3D23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87" y="1260816"/>
            <a:ext cx="3146148" cy="419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88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maging.seesaw.me/?url=http%3A%2F%2Fmagiccam-assets-us-west-2.s3.amazonaws.com%2Fus-2%2F7%2F6%2F1%2F5%2Fd%2F3%2F7615d355-ebdd-48cf-8c5c-a9b75e6e6135.jpg%3A%3A%3A1681968015%3A%3A%3A1209600%3A%3A%3A1%3A%3A%3AnxLl32QpqsfkbAgWlCzXl-qD-krYKY7ru16RTzmUNN2ABUmkKGT94NzR75AzpiPcXrdleX49rBycN5GA6YHXVg.jpg&amp;w=1080&amp;h=1080&amp;mode=clip">
            <a:extLst>
              <a:ext uri="{FF2B5EF4-FFF2-40B4-BE49-F238E27FC236}">
                <a16:creationId xmlns:a16="http://schemas.microsoft.com/office/drawing/2014/main" id="{E95B3B0F-7703-4CA8-ADF8-872520871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80" y="497468"/>
            <a:ext cx="4159525" cy="554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022EA2-7910-47FE-B3C2-571AEF2A5FF5}"/>
              </a:ext>
            </a:extLst>
          </p:cNvPr>
          <p:cNvSpPr txBox="1"/>
          <p:nvPr/>
        </p:nvSpPr>
        <p:spPr>
          <a:xfrm>
            <a:off x="1776403" y="5787571"/>
            <a:ext cx="509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Marydale" panose="00000400000000000000" pitchFamily="2" charset="0"/>
              </a:rPr>
              <a:t>A walk down to St </a:t>
            </a:r>
            <a:r>
              <a:rPr lang="en-GB" sz="2400" b="1" dirty="0" err="1">
                <a:latin typeface="Marydale" panose="00000400000000000000" pitchFamily="2" charset="0"/>
              </a:rPr>
              <a:t>Tudno’s</a:t>
            </a:r>
            <a:r>
              <a:rPr lang="en-GB" sz="2400" b="1" dirty="0">
                <a:latin typeface="Marydale" panose="00000400000000000000" pitchFamily="2" charset="0"/>
              </a:rPr>
              <a:t> church 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9B56A813-A869-250F-5F79-9D5C75B4D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95" y="284017"/>
            <a:ext cx="6776414" cy="508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47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6297E97-7CAB-ECA6-AA6B-A092123F3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52" y="3938856"/>
            <a:ext cx="3732695" cy="279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B14FDB7-507E-F1B5-E406-3EB583293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64" y="206206"/>
            <a:ext cx="4938087" cy="370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E745C22-F55E-A53E-A68B-036BAB55D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9" y="162332"/>
            <a:ext cx="3732696" cy="497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192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B9C4CB6-75AC-A95E-2CA5-F11B87E0C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316" y="685800"/>
            <a:ext cx="3926371" cy="523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854385F9-9A05-D72A-A424-62A2C6D0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5" y="744881"/>
            <a:ext cx="3882060" cy="517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imaging.seesaw.me/?url=http%3A%2F%2Fmagiccam-assets-us-west-2.s3.amazonaws.com%2Fus-2%2F9%2F3%2Fd%2Fc%2F7%2F1%2F93dc71de-a718-439e-9720-2cfe5f0a3527.jpg%3A%3A%3A1682929225%3A%3A%3A1209600%3A%3A%3A1%3A%3A%3Am5pteRriz8sikhHyffY9Hadg-9ZpFzXSFwb0f3if23yqDO1LKN0mRFUZNuURxnCcoLidAwMQBsVua4Ltqrim_A.jpg&amp;w=1080&amp;h=1080&amp;mode=clip">
            <a:extLst>
              <a:ext uri="{FF2B5EF4-FFF2-40B4-BE49-F238E27FC236}">
                <a16:creationId xmlns:a16="http://schemas.microsoft.com/office/drawing/2014/main" id="{C647E489-FFEC-4AEB-B640-5DF2B21B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88" y="493642"/>
            <a:ext cx="3194189" cy="56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645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81F9123-C6D0-41A3-B7DA-54B5B391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9126" r="3978" b="14883"/>
          <a:stretch>
            <a:fillRect/>
          </a:stretch>
        </p:blipFill>
        <p:spPr bwMode="auto">
          <a:xfrm>
            <a:off x="1610622" y="536092"/>
            <a:ext cx="846455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BD1CE3E-A8A5-4949-A068-46629EA04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392" y="5304872"/>
            <a:ext cx="7775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dirty="0">
                <a:hlinkClick r:id="rId3"/>
              </a:rPr>
              <a:t>https://llandudnohostel.co.uk/</a:t>
            </a:r>
            <a:endParaRPr lang="en-GB" altLang="en-US" dirty="0"/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58202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imaging.seesaw.me/?url=http%3A%2F%2Fmagiccam-assets-us-west-2.s3.amazonaws.com%2Fus-2%2F2%2Fb%2F8%2F3%2F1%2F9%2F2b831945-025e-43c2-8033-56f1e5ba883d.jpg%3A%3A%3A1682566756%3A%3A%3A1209600%3A%3A%3A1%3A%3A%3A3DAieJIxbP8k3GYAZosnUi1-GkzSCCJb-Rc0SzQQyEqTQBwZ5iBoX9MobqEiTbJjH-qSCA70nM2GdO81EsXyUw.jpg&amp;w=1080&amp;h=1080&amp;mode=clip">
            <a:extLst>
              <a:ext uri="{FF2B5EF4-FFF2-40B4-BE49-F238E27FC236}">
                <a16:creationId xmlns:a16="http://schemas.microsoft.com/office/drawing/2014/main" id="{080450B1-35C7-4FB9-AB82-FCFCC4196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29" y="120371"/>
            <a:ext cx="5674141" cy="425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imaging.seesaw.me/?url=http%3A%2F%2Fmagiccam-assets-us-west-2.s3.amazonaws.com%2Fus-2%2F1%2F7%2F6%2F4%2F7%2F0%2F1764709d-13d8-4b59-bd61-b095a1dd7860.jpg%3A%3A%3A1682206200%3A%3A%3A1209600%3A%3A%3A1%3A%3A%3AXH5wPx-bUbnQnLU-WtGLFUl1zIpUUdv5OfAm1-BZ6LhBAV8EX_Hn5exAM1m7uz_D47Ap0517rpLlRHnJxRhcSw.jpg&amp;w=1080&amp;h=1080&amp;mode=clip">
            <a:extLst>
              <a:ext uri="{FF2B5EF4-FFF2-40B4-BE49-F238E27FC236}">
                <a16:creationId xmlns:a16="http://schemas.microsoft.com/office/drawing/2014/main" id="{8458A8F0-E226-42A4-B9CB-1F0B56D6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135" y="3518485"/>
            <a:ext cx="4273291" cy="319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4BA14F-AA6F-4341-8EF9-15493553902A}"/>
              </a:ext>
            </a:extLst>
          </p:cNvPr>
          <p:cNvSpPr txBox="1"/>
          <p:nvPr/>
        </p:nvSpPr>
        <p:spPr>
          <a:xfrm>
            <a:off x="1617785" y="4797083"/>
            <a:ext cx="369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arydale" panose="00000400000000000000" pitchFamily="2" charset="0"/>
              </a:rPr>
              <a:t>Choosing our beds at Llandudno Hostel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8EB819-9D70-42B6-A970-EBBBDDA9EEB9}"/>
              </a:ext>
            </a:extLst>
          </p:cNvPr>
          <p:cNvSpPr/>
          <p:nvPr/>
        </p:nvSpPr>
        <p:spPr>
          <a:xfrm>
            <a:off x="6281531" y="293602"/>
            <a:ext cx="6096000" cy="29661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GB" b="1" dirty="0">
                <a:latin typeface="Marydale" panose="00000400000000000000" pitchFamily="2" charset="0"/>
              </a:rPr>
              <a:t>Meet the coach at 1.30 for a short coach journey to the Llandudno Hostel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GB" b="1" dirty="0">
                <a:latin typeface="Marydale" panose="00000400000000000000" pitchFamily="2" charset="0"/>
              </a:rPr>
              <a:t>Rules, safety, fire drills &amp; room allocation, drop off bags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GB" b="1" dirty="0">
                <a:latin typeface="Marydale" panose="00000400000000000000" pitchFamily="2" charset="0"/>
              </a:rPr>
              <a:t>Walk to the seafront, sandcastle building and games on the beach </a:t>
            </a:r>
            <a:r>
              <a:rPr lang="en-GB" b="1" i="1" dirty="0">
                <a:latin typeface="Marydale" panose="00000400000000000000" pitchFamily="2" charset="0"/>
              </a:rPr>
              <a:t> (timing subject to the tide)</a:t>
            </a:r>
          </a:p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GB" b="1" dirty="0">
                <a:latin typeface="Marydale" panose="00000400000000000000" pitchFamily="2" charset="0"/>
              </a:rPr>
              <a:t>Return to hostel to hand wash. Eat at a restaurant or in the hostel.</a:t>
            </a:r>
          </a:p>
        </p:txBody>
      </p:sp>
    </p:spTree>
    <p:extLst>
      <p:ext uri="{BB962C8B-B14F-4D97-AF65-F5344CB8AC3E}">
        <p14:creationId xmlns:p14="http://schemas.microsoft.com/office/powerpoint/2010/main" val="787434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imaging.seesaw.me/?url=http%3A%2F%2Fmagiccam-assets-us-west-2.s3.amazonaws.com%2Fus-2%2F2%2Fc%2F4%2Ff%2F6%2Fb%2F2c4f6b65-1011-471d-85e0-f080b81a6d4d.jpg%3A%3A%3A1682499616%3A%3A%3A1209600%3A%3A%3A1%3A%3A%3AoVqVKPfubNGpjDTJ1VqeO6KKw7nwxXWwRXUhbiYh1dFlAPyhb8atoNd8tnrZhYWPnRUXkQnCyb0oIVrVbDO1YQ.jpg&amp;w=1080&amp;h=1080&amp;mode=clip">
            <a:extLst>
              <a:ext uri="{FF2B5EF4-FFF2-40B4-BE49-F238E27FC236}">
                <a16:creationId xmlns:a16="http://schemas.microsoft.com/office/drawing/2014/main" id="{D138ECBD-5274-4F17-A990-5ECAB3DA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865" y="2808426"/>
            <a:ext cx="2986709" cy="398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aging.seesaw.me/?url=http%3A%2F%2Fmagiccam-assets-us-west-2.s3.amazonaws.com%2Fus-2%2Fe%2F9%2Ff%2F2%2Fa%2F6%2Fe9f2a609-b108-45cb-bb7d-593235832003.jpg%3A%3A%3A1682527131%3A%3A%3A1209600%3A%3A%3A1%3A%3A%3AlRPx5mYvKi3Aj-aPp6xBXgYBHaMt5YwRvdM7tvjvCirsF0A1KwGwjAZV2tXal2DYH_JoCdSUoFjl6NREWIzsKw.jpg&amp;w=1080&amp;h=1080&amp;mode=clip">
            <a:extLst>
              <a:ext uri="{FF2B5EF4-FFF2-40B4-BE49-F238E27FC236}">
                <a16:creationId xmlns:a16="http://schemas.microsoft.com/office/drawing/2014/main" id="{C3278398-63C6-4196-99E5-A82CE614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61" y="304800"/>
            <a:ext cx="4436731" cy="22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aging.seesaw.me/?url=http%3A%2F%2Fmagiccam-assets-us-west-2.s3.amazonaws.com%2Fus-2%2F8%2Fc%2Fc%2F6%2F0%2F7%2F8cc60709-600f-4d26-9bda-3b9a90a1f2aa.jpg%3A%3A%3A1682277620%3A%3A%3A1209600%3A%3A%3A1%3A%3A%3AEixG4Xzp3J0Uw3yG1qIwWVBYz4rQ3hmzcEts6gSeDy51F1nntzAYIlf3PmuqAY7t8BaR50KkaXfH9GSiIdnvJQ.jpg&amp;w=1080&amp;h=1080&amp;mode=clip">
            <a:extLst>
              <a:ext uri="{FF2B5EF4-FFF2-40B4-BE49-F238E27FC236}">
                <a16:creationId xmlns:a16="http://schemas.microsoft.com/office/drawing/2014/main" id="{0837ECDD-B912-4CF7-815A-C19EF7703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76" y="240235"/>
            <a:ext cx="2563668" cy="34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7287FB-122A-438F-BCE6-CE7BD2BDDBC5}"/>
              </a:ext>
            </a:extLst>
          </p:cNvPr>
          <p:cNvSpPr txBox="1"/>
          <p:nvPr/>
        </p:nvSpPr>
        <p:spPr>
          <a:xfrm>
            <a:off x="751954" y="3198167"/>
            <a:ext cx="3450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Marydale" panose="00000400000000000000" pitchFamily="2" charset="0"/>
              </a:rPr>
              <a:t>Playing on the beach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BD20B68-B4BA-952F-6A11-ECD79D7C3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34" y="3882725"/>
            <a:ext cx="3741839" cy="280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2546E66-9072-432C-6ED5-397ED01C6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0" y="3726804"/>
            <a:ext cx="2081520" cy="27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A6A5E11-84ED-9DE3-4DB1-132F8107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5" y="240235"/>
            <a:ext cx="2102825" cy="280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096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56cf1c0-cc90-4800-ae0d-443856078c5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0401AC538E714680116002B54154DC" ma:contentTypeVersion="18" ma:contentTypeDescription="Create a new document." ma:contentTypeScope="" ma:versionID="156f34a468143a21cac92f4449d25bf2">
  <xsd:schema xmlns:xsd="http://www.w3.org/2001/XMLSchema" xmlns:xs="http://www.w3.org/2001/XMLSchema" xmlns:p="http://schemas.microsoft.com/office/2006/metadata/properties" xmlns:ns3="b56cf1c0-cc90-4800-ae0d-443856078c55" xmlns:ns4="8e037746-165d-4099-9747-625eee7683a0" targetNamespace="http://schemas.microsoft.com/office/2006/metadata/properties" ma:root="true" ma:fieldsID="abda0cf0fd2391a51d389e0bff020d95" ns3:_="" ns4:_="">
    <xsd:import namespace="b56cf1c0-cc90-4800-ae0d-443856078c55"/>
    <xsd:import namespace="8e037746-165d-4099-9747-625eee7683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cf1c0-cc90-4800-ae0d-443856078c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37746-165d-4099-9747-625eee7683a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D6B248-AA2E-4B55-AAD0-D9F7AB5F4B99}">
  <ds:schemaRefs>
    <ds:schemaRef ds:uri="http://www.w3.org/XML/1998/namespace"/>
    <ds:schemaRef ds:uri="8e037746-165d-4099-9747-625eee7683a0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b56cf1c0-cc90-4800-ae0d-443856078c5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F9CD997-F898-4077-8C94-B5BA3DDA8D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0DA3C6-8828-46EB-A70D-B5F1C476D3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6cf1c0-cc90-4800-ae0d-443856078c55"/>
    <ds:schemaRef ds:uri="8e037746-165d-4099-9747-625eee7683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551</Words>
  <Application>Microsoft Office PowerPoint</Application>
  <PresentationFormat>Widescreen</PresentationFormat>
  <Paragraphs>63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Cavolini</vt:lpstr>
      <vt:lpstr>Marydale</vt:lpstr>
      <vt:lpstr>Tahoma</vt:lpstr>
      <vt:lpstr>Wingdings</vt:lpstr>
      <vt:lpstr>Office Theme</vt:lpstr>
      <vt:lpstr>Llandudno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Harry</dc:creator>
  <cp:lastModifiedBy>Mrs Harry</cp:lastModifiedBy>
  <cp:revision>11</cp:revision>
  <dcterms:created xsi:type="dcterms:W3CDTF">2023-05-02T11:31:05Z</dcterms:created>
  <dcterms:modified xsi:type="dcterms:W3CDTF">2025-09-16T17:16:01Z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0x010100900401AC538E714680116002B54154DC</vt:lpwstr>
  </property>
</Properties>
</file>