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7" r:id="rId3"/>
    <p:sldId id="256" r:id="rId4"/>
    <p:sldId id="278" r:id="rId5"/>
    <p:sldId id="260" r:id="rId6"/>
    <p:sldId id="257" r:id="rId7"/>
    <p:sldId id="261" r:id="rId8"/>
    <p:sldId id="262" r:id="rId9"/>
    <p:sldId id="263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82" r:id="rId19"/>
    <p:sldId id="279" r:id="rId20"/>
    <p:sldId id="280" r:id="rId21"/>
    <p:sldId id="281" r:id="rId22"/>
    <p:sldId id="264" r:id="rId23"/>
    <p:sldId id="265" r:id="rId24"/>
    <p:sldId id="266" r:id="rId25"/>
    <p:sldId id="267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71582-BE18-4303-A4B6-F4B91E0E270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C8CE-D3B8-4952-9286-BC23AB651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3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4B3C-E069-4AD8-9016-326ACA752F0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9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3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4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6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0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7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9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6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43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6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89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8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EEA9-E68E-4017-817E-3DA35A20EEA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42EA-BDA2-4848-A273-8E1BC1477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51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3057-0255-47FF-A000-96FFE6F7E8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80EA-CB46-4728-B4D5-18FF67094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s-v-files-01\shared-staff\Master\TEACHER%20PLANNING%20FILES\17-18\Elephants\Powerpoints%20&amp;%20Songs%20etc\Songs\Feelings%20Song%20_%20Songs%20for%20Children%20_%20How%20Are%20You_(1)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1hqRT9U0w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s-v-files-01\shared-staff\Master\TEACHER%20PLANNING%20FILES\17-18\Elephants\Powerpoints%20&amp;%20Songs%20etc\Songs\The%20Feelings%20Song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71hqRT9U0w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15719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prstClr val="black"/>
                </a:solidFill>
                <a:latin typeface="Comic Sans MS" pitchFamily="66" charset="0"/>
              </a:rPr>
              <a:t>Circle Time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661368"/>
            <a:ext cx="4824536" cy="375703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36575"/>
            <a:ext cx="7729537" cy="53705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288131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708275"/>
            <a:ext cx="27559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78325"/>
            <a:ext cx="26939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5057775" y="1316038"/>
            <a:ext cx="2527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How does this boy feel?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6080FE3-3790-4FC6-9F41-8C09F51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92" y="1391444"/>
            <a:ext cx="25304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5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17550"/>
            <a:ext cx="7729538" cy="53721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63725"/>
            <a:ext cx="48895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714500"/>
            <a:ext cx="25304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755900"/>
            <a:ext cx="27559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192588"/>
            <a:ext cx="26955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85775"/>
            <a:ext cx="7731125" cy="53721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93788"/>
            <a:ext cx="3005137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974725"/>
            <a:ext cx="25304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482850"/>
            <a:ext cx="27559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219575"/>
            <a:ext cx="27130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9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742950"/>
            <a:ext cx="7731125" cy="53721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863725"/>
            <a:ext cx="46164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712913"/>
            <a:ext cx="25241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860675"/>
            <a:ext cx="25241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217988"/>
            <a:ext cx="2603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2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73088"/>
            <a:ext cx="7724775" cy="53705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43000"/>
            <a:ext cx="338455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5343525" y="1100138"/>
            <a:ext cx="2525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How does this girl feel?</a:t>
            </a:r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592388"/>
            <a:ext cx="25241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81513"/>
            <a:ext cx="26939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09AED66-351C-4EB5-8E25-77F3BBB50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1" y="1365250"/>
            <a:ext cx="25241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1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06450"/>
            <a:ext cx="7729538" cy="53705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863725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684338"/>
            <a:ext cx="25225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801938"/>
            <a:ext cx="25225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17988"/>
            <a:ext cx="2603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4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41350"/>
            <a:ext cx="7729537" cy="53721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92188"/>
            <a:ext cx="28797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992188"/>
            <a:ext cx="25241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378075"/>
            <a:ext cx="27559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078288"/>
            <a:ext cx="26273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80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41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Feelings song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80" y="137752"/>
            <a:ext cx="1254040" cy="98699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3" y="1628800"/>
            <a:ext cx="7640773" cy="429123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9405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508518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  <a:latin typeface="Comic Sans MS" pitchFamily="66" charset="0"/>
              </a:rPr>
              <a:t>Finished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630"/>
            <a:ext cx="3950796" cy="296867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8941"/>
            <a:ext cx="3865894" cy="301051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6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9" r="52387"/>
          <a:stretch/>
        </p:blipFill>
        <p:spPr bwMode="auto">
          <a:xfrm>
            <a:off x="2555776" y="692696"/>
            <a:ext cx="3924789" cy="3528392"/>
          </a:xfrm>
          <a:prstGeom prst="rect">
            <a:avLst/>
          </a:prstGeom>
          <a:noFill/>
          <a:ln w="381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65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472608" cy="241248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248472" cy="177019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7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0" t="51865"/>
          <a:stretch/>
        </p:blipFill>
        <p:spPr bwMode="auto">
          <a:xfrm>
            <a:off x="2885317" y="1196752"/>
            <a:ext cx="3835943" cy="3384376"/>
          </a:xfrm>
          <a:prstGeom prst="rect">
            <a:avLst/>
          </a:prstGeom>
          <a:noFill/>
          <a:ln w="571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2" y="5142758"/>
            <a:ext cx="1342926" cy="11561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680" y="5098591"/>
            <a:ext cx="6712799" cy="64633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To identify my feelings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/>
          </p:cNvPr>
          <p:cNvSpPr/>
          <p:nvPr/>
        </p:nvSpPr>
        <p:spPr>
          <a:xfrm>
            <a:off x="1691680" y="476672"/>
            <a:ext cx="5760640" cy="56886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72782" y="1844824"/>
            <a:ext cx="3398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Green zone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6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8215" y="776308"/>
            <a:ext cx="5256584" cy="49685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Blue zone</a:t>
            </a:r>
          </a:p>
        </p:txBody>
      </p:sp>
    </p:spTree>
    <p:extLst>
      <p:ext uri="{BB962C8B-B14F-4D97-AF65-F5344CB8AC3E}">
        <p14:creationId xmlns:p14="http://schemas.microsoft.com/office/powerpoint/2010/main" val="26120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979712" y="188640"/>
            <a:ext cx="5544616" cy="597666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10325" y="2505670"/>
            <a:ext cx="348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Yellow zone</a:t>
            </a:r>
          </a:p>
        </p:txBody>
      </p:sp>
    </p:spTree>
    <p:extLst>
      <p:ext uri="{BB962C8B-B14F-4D97-AF65-F5344CB8AC3E}">
        <p14:creationId xmlns:p14="http://schemas.microsoft.com/office/powerpoint/2010/main" val="16839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84" y="404663"/>
            <a:ext cx="6018668" cy="59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7148" y="2505670"/>
            <a:ext cx="274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zone</a:t>
            </a:r>
          </a:p>
        </p:txBody>
      </p:sp>
    </p:spTree>
    <p:extLst>
      <p:ext uri="{BB962C8B-B14F-4D97-AF65-F5344CB8AC3E}">
        <p14:creationId xmlns:p14="http://schemas.microsoft.com/office/powerpoint/2010/main" val="35927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6" t="1605" r="2727" b="51905"/>
          <a:stretch/>
        </p:blipFill>
        <p:spPr bwMode="auto">
          <a:xfrm>
            <a:off x="2195736" y="836712"/>
            <a:ext cx="4388150" cy="3888432"/>
          </a:xfrm>
          <a:prstGeom prst="rect">
            <a:avLst/>
          </a:prstGeom>
          <a:noFill/>
          <a:ln w="571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0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41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Feelings song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80" y="137752"/>
            <a:ext cx="1254040" cy="98699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" y="1628800"/>
            <a:ext cx="7972909" cy="429123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989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/>
          </p:cNvPr>
          <p:cNvSpPr/>
          <p:nvPr/>
        </p:nvSpPr>
        <p:spPr>
          <a:xfrm>
            <a:off x="1691680" y="476672"/>
            <a:ext cx="5760640" cy="5688632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46808"/>
            <a:ext cx="1440160" cy="122751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56946" y="2060847"/>
            <a:ext cx="2387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Green Zone</a:t>
            </a: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3701231" y="105327"/>
            <a:ext cx="1438275" cy="1590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3852862" y="5085184"/>
            <a:ext cx="1438275" cy="16287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6876256" y="3350525"/>
            <a:ext cx="1438275" cy="15811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588224" y="689972"/>
            <a:ext cx="1466850" cy="1590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3" name="Pictur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11560" y="3310627"/>
            <a:ext cx="1438275" cy="15525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002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744279"/>
            <a:ext cx="5256584" cy="4968552"/>
          </a:xfrm>
          <a:prstGeom prst="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Blue Zone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74601" y="273601"/>
            <a:ext cx="1551305" cy="172593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767446" y="332655"/>
            <a:ext cx="1438275" cy="16668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2492896"/>
            <a:ext cx="1400175" cy="16287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805190" y="4673459"/>
            <a:ext cx="1438275" cy="16383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548606" y="4725144"/>
            <a:ext cx="1438275" cy="16668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577707" y="2461792"/>
            <a:ext cx="1438275" cy="1533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258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979712" y="188640"/>
            <a:ext cx="5544616" cy="5976664"/>
          </a:xfrm>
          <a:prstGeom prst="diamond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44904" y="2505670"/>
            <a:ext cx="401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Yellow Zone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12274" y="418380"/>
            <a:ext cx="1438275" cy="15716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929001" y="293137"/>
            <a:ext cx="1438275" cy="16668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929000" y="4889202"/>
            <a:ext cx="1438275" cy="16287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6929001" y="2569275"/>
            <a:ext cx="1438275" cy="16383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612274" y="2588325"/>
            <a:ext cx="1438275" cy="16002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612273" y="4797152"/>
            <a:ext cx="1438275" cy="15525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21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ctagon 10"/>
          <p:cNvSpPr/>
          <p:nvPr/>
        </p:nvSpPr>
        <p:spPr>
          <a:xfrm>
            <a:off x="1529844" y="345590"/>
            <a:ext cx="5729709" cy="6071001"/>
          </a:xfrm>
          <a:prstGeom prst="oct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10706" y="331162"/>
            <a:ext cx="1438275" cy="16097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2578912"/>
            <a:ext cx="1438275" cy="1533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517156" y="312112"/>
            <a:ext cx="1438275" cy="16287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6540415" y="4883066"/>
            <a:ext cx="1438275" cy="1533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1114673" y="4725144"/>
            <a:ext cx="1438275" cy="1533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6770574" y="2578912"/>
            <a:ext cx="1438275" cy="1533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339752" y="291210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Red Zone</a:t>
            </a:r>
          </a:p>
        </p:txBody>
      </p:sp>
    </p:spTree>
    <p:extLst>
      <p:ext uri="{BB962C8B-B14F-4D97-AF65-F5344CB8AC3E}">
        <p14:creationId xmlns:p14="http://schemas.microsoft.com/office/powerpoint/2010/main" val="5825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719138"/>
            <a:ext cx="7724775" cy="53689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4889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681163"/>
            <a:ext cx="25241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759075"/>
            <a:ext cx="25241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4203700"/>
            <a:ext cx="26955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300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</Words>
  <Application>Microsoft Office PowerPoint</Application>
  <PresentationFormat>On-screen Show (4:3)</PresentationFormat>
  <Paragraphs>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Sassoon Infant Md</vt:lpstr>
      <vt:lpstr>Office Theme</vt:lpstr>
      <vt:lpstr>1_Office Theme</vt:lpstr>
      <vt:lpstr>PowerPoint Presentation</vt:lpstr>
      <vt:lpstr>PowerPoint Presentation</vt:lpstr>
      <vt:lpstr>PowerPoint Presentation</vt:lpstr>
      <vt:lpstr>Feelings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Feelings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March</dc:creator>
  <cp:lastModifiedBy>Laura Binsley</cp:lastModifiedBy>
  <cp:revision>20</cp:revision>
  <cp:lastPrinted>2016-02-29T12:01:44Z</cp:lastPrinted>
  <dcterms:created xsi:type="dcterms:W3CDTF">2015-09-20T13:21:50Z</dcterms:created>
  <dcterms:modified xsi:type="dcterms:W3CDTF">2021-03-02T22:11:02Z</dcterms:modified>
</cp:coreProperties>
</file>