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3" r:id="rId5"/>
    <p:sldMasterId id="2147483675" r:id="rId6"/>
    <p:sldMasterId id="2147483680" r:id="rId7"/>
    <p:sldMasterId id="2147483685" r:id="rId8"/>
  </p:sldMasterIdLst>
  <p:notesMasterIdLst>
    <p:notesMasterId r:id="rId45"/>
  </p:notesMasterIdLst>
  <p:sldIdLst>
    <p:sldId id="267" r:id="rId9"/>
    <p:sldId id="266" r:id="rId10"/>
    <p:sldId id="303" r:id="rId11"/>
    <p:sldId id="304" r:id="rId12"/>
    <p:sldId id="305" r:id="rId13"/>
    <p:sldId id="306" r:id="rId14"/>
    <p:sldId id="287" r:id="rId15"/>
    <p:sldId id="288" r:id="rId16"/>
    <p:sldId id="289" r:id="rId17"/>
    <p:sldId id="294" r:id="rId18"/>
    <p:sldId id="301" r:id="rId19"/>
    <p:sldId id="260" r:id="rId20"/>
    <p:sldId id="261" r:id="rId21"/>
    <p:sldId id="263" r:id="rId22"/>
    <p:sldId id="302" r:id="rId23"/>
    <p:sldId id="307" r:id="rId24"/>
    <p:sldId id="265" r:id="rId25"/>
    <p:sldId id="262" r:id="rId26"/>
    <p:sldId id="268" r:id="rId27"/>
    <p:sldId id="286" r:id="rId28"/>
    <p:sldId id="290" r:id="rId29"/>
    <p:sldId id="291" r:id="rId30"/>
    <p:sldId id="292"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280" r:id="rId44"/>
  </p:sldIdLst>
  <p:sldSz cx="24382413" cy="13716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BF"/>
    <a:srgbClr val="EF8902"/>
    <a:srgbClr val="7FBD02"/>
    <a:srgbClr val="E5407A"/>
    <a:srgbClr val="743D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125CAB-728E-4E8C-BBDF-C92E102F107B}" v="52" dt="2025-05-28T15:27:48.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8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se, Olivia" userId="79416875-ca52-4936-a710-98b93c5e6210" providerId="ADAL" clId="{5C630E64-B5F3-48B1-B76B-4B3C16BDADD8}"/>
    <pc:docChg chg="custSel modSld">
      <pc:chgData name="Pease, Olivia" userId="79416875-ca52-4936-a710-98b93c5e6210" providerId="ADAL" clId="{5C630E64-B5F3-48B1-B76B-4B3C16BDADD8}" dt="2025-05-27T11:02:05.103" v="3"/>
      <pc:docMkLst>
        <pc:docMk/>
      </pc:docMkLst>
      <pc:sldChg chg="addSp delSp modSp mod">
        <pc:chgData name="Pease, Olivia" userId="79416875-ca52-4936-a710-98b93c5e6210" providerId="ADAL" clId="{5C630E64-B5F3-48B1-B76B-4B3C16BDADD8}" dt="2025-05-27T11:02:05.103" v="3"/>
        <pc:sldMkLst>
          <pc:docMk/>
          <pc:sldMk cId="2865055769" sldId="304"/>
        </pc:sldMkLst>
        <pc:spChg chg="del">
          <ac:chgData name="Pease, Olivia" userId="79416875-ca52-4936-a710-98b93c5e6210" providerId="ADAL" clId="{5C630E64-B5F3-48B1-B76B-4B3C16BDADD8}" dt="2025-05-27T10:42:11.308" v="0" actId="478"/>
          <ac:spMkLst>
            <pc:docMk/>
            <pc:sldMk cId="2865055769" sldId="304"/>
            <ac:spMk id="30" creationId="{836ABAD4-9538-AAAF-D3BC-2450F13491DB}"/>
          </ac:spMkLst>
        </pc:spChg>
        <pc:picChg chg="add mod">
          <ac:chgData name="Pease, Olivia" userId="79416875-ca52-4936-a710-98b93c5e6210" providerId="ADAL" clId="{5C630E64-B5F3-48B1-B76B-4B3C16BDADD8}" dt="2025-05-27T11:02:05.103" v="3"/>
          <ac:picMkLst>
            <pc:docMk/>
            <pc:sldMk cId="2865055769" sldId="304"/>
            <ac:picMk id="3" creationId="{3AC9A940-0232-9802-9501-960020224084}"/>
          </ac:picMkLst>
        </pc:picChg>
      </pc:sldChg>
      <pc:sldChg chg="modSp mod">
        <pc:chgData name="Pease, Olivia" userId="79416875-ca52-4936-a710-98b93c5e6210" providerId="ADAL" clId="{5C630E64-B5F3-48B1-B76B-4B3C16BDADD8}" dt="2025-05-27T10:56:22.469" v="2" actId="20577"/>
        <pc:sldMkLst>
          <pc:docMk/>
          <pc:sldMk cId="4199106423" sldId="306"/>
        </pc:sldMkLst>
        <pc:spChg chg="mod">
          <ac:chgData name="Pease, Olivia" userId="79416875-ca52-4936-a710-98b93c5e6210" providerId="ADAL" clId="{5C630E64-B5F3-48B1-B76B-4B3C16BDADD8}" dt="2025-05-27T10:56:22.469" v="2" actId="20577"/>
          <ac:spMkLst>
            <pc:docMk/>
            <pc:sldMk cId="4199106423" sldId="306"/>
            <ac:spMk id="4" creationId="{1D2973CE-CDF4-9591-8045-2F60CBF75BE7}"/>
          </ac:spMkLst>
        </pc:spChg>
      </pc:sldChg>
    </pc:docChg>
  </pc:docChgLst>
  <pc:docChgLst>
    <pc:chgData name="Taberner, Lesley" userId="787df624-5308-4eb4-b8f6-38698f949041" providerId="ADAL" clId="{03125CAB-728E-4E8C-BBDF-C92E102F107B}"/>
    <pc:docChg chg="undo redo custSel addSld delSld modSld sldOrd">
      <pc:chgData name="Taberner, Lesley" userId="787df624-5308-4eb4-b8f6-38698f949041" providerId="ADAL" clId="{03125CAB-728E-4E8C-BBDF-C92E102F107B}" dt="2025-05-28T15:41:23.758" v="4916" actId="20577"/>
      <pc:docMkLst>
        <pc:docMk/>
      </pc:docMkLst>
      <pc:sldChg chg="addSp delSp modSp mod">
        <pc:chgData name="Taberner, Lesley" userId="787df624-5308-4eb4-b8f6-38698f949041" providerId="ADAL" clId="{03125CAB-728E-4E8C-BBDF-C92E102F107B}" dt="2025-05-28T13:31:00.182" v="4728" actId="6549"/>
        <pc:sldMkLst>
          <pc:docMk/>
          <pc:sldMk cId="2937224948" sldId="260"/>
        </pc:sldMkLst>
        <pc:spChg chg="add mod">
          <ac:chgData name="Taberner, Lesley" userId="787df624-5308-4eb4-b8f6-38698f949041" providerId="ADAL" clId="{03125CAB-728E-4E8C-BBDF-C92E102F107B}" dt="2025-05-28T12:09:20.243" v="4235" actId="1076"/>
          <ac:spMkLst>
            <pc:docMk/>
            <pc:sldMk cId="2937224948" sldId="260"/>
            <ac:spMk id="3" creationId="{26563FDF-02A2-6D00-4D12-1F11FA9E262A}"/>
          </ac:spMkLst>
        </pc:spChg>
        <pc:spChg chg="add mod">
          <ac:chgData name="Taberner, Lesley" userId="787df624-5308-4eb4-b8f6-38698f949041" providerId="ADAL" clId="{03125CAB-728E-4E8C-BBDF-C92E102F107B}" dt="2025-05-28T13:30:42.755" v="4725" actId="6549"/>
          <ac:spMkLst>
            <pc:docMk/>
            <pc:sldMk cId="2937224948" sldId="260"/>
            <ac:spMk id="4" creationId="{7198AF53-224F-6AE3-2603-4EE99140A7B1}"/>
          </ac:spMkLst>
        </pc:spChg>
        <pc:spChg chg="add mod">
          <ac:chgData name="Taberner, Lesley" userId="787df624-5308-4eb4-b8f6-38698f949041" providerId="ADAL" clId="{03125CAB-728E-4E8C-BBDF-C92E102F107B}" dt="2025-05-19T15:04:47.457" v="2230"/>
          <ac:spMkLst>
            <pc:docMk/>
            <pc:sldMk cId="2937224948" sldId="260"/>
            <ac:spMk id="5" creationId="{10141EFA-F465-2E68-81C8-4DF89C7F63DA}"/>
          </ac:spMkLst>
        </pc:spChg>
        <pc:spChg chg="add mod">
          <ac:chgData name="Taberner, Lesley" userId="787df624-5308-4eb4-b8f6-38698f949041" providerId="ADAL" clId="{03125CAB-728E-4E8C-BBDF-C92E102F107B}" dt="2025-05-20T11:42:53.926" v="2607" actId="20577"/>
          <ac:spMkLst>
            <pc:docMk/>
            <pc:sldMk cId="2937224948" sldId="260"/>
            <ac:spMk id="6" creationId="{F86604A1-EDAF-1F9B-9C9D-7AC76FFBA45F}"/>
          </ac:spMkLst>
        </pc:spChg>
        <pc:spChg chg="mod">
          <ac:chgData name="Taberner, Lesley" userId="787df624-5308-4eb4-b8f6-38698f949041" providerId="ADAL" clId="{03125CAB-728E-4E8C-BBDF-C92E102F107B}" dt="2025-05-22T20:18:25.972" v="3324" actId="1076"/>
          <ac:spMkLst>
            <pc:docMk/>
            <pc:sldMk cId="2937224948" sldId="260"/>
            <ac:spMk id="7" creationId="{4514E82B-D2F9-272A-6EFF-545A80EFB72A}"/>
          </ac:spMkLst>
        </pc:spChg>
        <pc:spChg chg="add mod">
          <ac:chgData name="Taberner, Lesley" userId="787df624-5308-4eb4-b8f6-38698f949041" providerId="ADAL" clId="{03125CAB-728E-4E8C-BBDF-C92E102F107B}" dt="2025-05-20T11:41:52.109" v="2604"/>
          <ac:spMkLst>
            <pc:docMk/>
            <pc:sldMk cId="2937224948" sldId="260"/>
            <ac:spMk id="8" creationId="{4F489C2F-459C-A71B-61B4-1833A86D1088}"/>
          </ac:spMkLst>
        </pc:spChg>
        <pc:spChg chg="add mod">
          <ac:chgData name="Taberner, Lesley" userId="787df624-5308-4eb4-b8f6-38698f949041" providerId="ADAL" clId="{03125CAB-728E-4E8C-BBDF-C92E102F107B}" dt="2025-05-20T12:13:08.735" v="2704" actId="1076"/>
          <ac:spMkLst>
            <pc:docMk/>
            <pc:sldMk cId="2937224948" sldId="260"/>
            <ac:spMk id="9" creationId="{5C17F439-43AF-E3D1-A7ED-C4D6707ED1ED}"/>
          </ac:spMkLst>
        </pc:spChg>
        <pc:spChg chg="add mod">
          <ac:chgData name="Taberner, Lesley" userId="787df624-5308-4eb4-b8f6-38698f949041" providerId="ADAL" clId="{03125CAB-728E-4E8C-BBDF-C92E102F107B}" dt="2025-05-28T12:09:00.866" v="4232" actId="207"/>
          <ac:spMkLst>
            <pc:docMk/>
            <pc:sldMk cId="2937224948" sldId="260"/>
            <ac:spMk id="10" creationId="{DAFC4F15-E120-FAEB-A314-54A46CB7BCCB}"/>
          </ac:spMkLst>
        </pc:spChg>
        <pc:spChg chg="add mod">
          <ac:chgData name="Taberner, Lesley" userId="787df624-5308-4eb4-b8f6-38698f949041" providerId="ADAL" clId="{03125CAB-728E-4E8C-BBDF-C92E102F107B}" dt="2025-05-20T12:39:17.652" v="2751" actId="1076"/>
          <ac:spMkLst>
            <pc:docMk/>
            <pc:sldMk cId="2937224948" sldId="260"/>
            <ac:spMk id="13" creationId="{18CCB88A-79F2-331F-D87A-A7BFA4946B31}"/>
          </ac:spMkLst>
        </pc:spChg>
        <pc:spChg chg="add del mod">
          <ac:chgData name="Taberner, Lesley" userId="787df624-5308-4eb4-b8f6-38698f949041" providerId="ADAL" clId="{03125CAB-728E-4E8C-BBDF-C92E102F107B}" dt="2025-05-27T14:55:17.991" v="4028" actId="478"/>
          <ac:spMkLst>
            <pc:docMk/>
            <pc:sldMk cId="2937224948" sldId="260"/>
            <ac:spMk id="14" creationId="{0B0A8E1E-3AE6-7AD6-7156-7FF165F34B3E}"/>
          </ac:spMkLst>
        </pc:spChg>
        <pc:spChg chg="mod">
          <ac:chgData name="Taberner, Lesley" userId="787df624-5308-4eb4-b8f6-38698f949041" providerId="ADAL" clId="{03125CAB-728E-4E8C-BBDF-C92E102F107B}" dt="2025-05-28T13:30:57.071" v="4727" actId="6549"/>
          <ac:spMkLst>
            <pc:docMk/>
            <pc:sldMk cId="2937224948" sldId="260"/>
            <ac:spMk id="17" creationId="{2FCEE139-E94F-F634-A033-238A71210E0A}"/>
          </ac:spMkLst>
        </pc:spChg>
        <pc:spChg chg="mod">
          <ac:chgData name="Taberner, Lesley" userId="787df624-5308-4eb4-b8f6-38698f949041" providerId="ADAL" clId="{03125CAB-728E-4E8C-BBDF-C92E102F107B}" dt="2025-05-28T13:31:00.182" v="4728" actId="6549"/>
          <ac:spMkLst>
            <pc:docMk/>
            <pc:sldMk cId="2937224948" sldId="260"/>
            <ac:spMk id="20" creationId="{B676C9C0-C0A5-4A37-2912-BA736D9CA33F}"/>
          </ac:spMkLst>
        </pc:spChg>
        <pc:spChg chg="mod">
          <ac:chgData name="Taberner, Lesley" userId="787df624-5308-4eb4-b8f6-38698f949041" providerId="ADAL" clId="{03125CAB-728E-4E8C-BBDF-C92E102F107B}" dt="2025-05-19T15:03:53.732" v="2228" actId="6549"/>
          <ac:spMkLst>
            <pc:docMk/>
            <pc:sldMk cId="2937224948" sldId="260"/>
            <ac:spMk id="23" creationId="{2D1982A8-E4F2-E5C2-A16D-D5838DC8E12E}"/>
          </ac:spMkLst>
        </pc:spChg>
        <pc:spChg chg="mod">
          <ac:chgData name="Taberner, Lesley" userId="787df624-5308-4eb4-b8f6-38698f949041" providerId="ADAL" clId="{03125CAB-728E-4E8C-BBDF-C92E102F107B}" dt="2025-05-28T13:30:47.341" v="4726" actId="6549"/>
          <ac:spMkLst>
            <pc:docMk/>
            <pc:sldMk cId="2937224948" sldId="260"/>
            <ac:spMk id="29" creationId="{0641D76A-DC3C-1631-11EB-D8D8C51E47DD}"/>
          </ac:spMkLst>
        </pc:spChg>
        <pc:spChg chg="mod">
          <ac:chgData name="Taberner, Lesley" userId="787df624-5308-4eb4-b8f6-38698f949041" providerId="ADAL" clId="{03125CAB-728E-4E8C-BBDF-C92E102F107B}" dt="2025-05-19T15:19:13.255" v="2358" actId="1076"/>
          <ac:spMkLst>
            <pc:docMk/>
            <pc:sldMk cId="2937224948" sldId="260"/>
            <ac:spMk id="34" creationId="{97F1EA59-2BCC-3C05-6C75-01A6DF8A33E4}"/>
          </ac:spMkLst>
        </pc:spChg>
        <pc:spChg chg="mod">
          <ac:chgData name="Taberner, Lesley" userId="787df624-5308-4eb4-b8f6-38698f949041" providerId="ADAL" clId="{03125CAB-728E-4E8C-BBDF-C92E102F107B}" dt="2025-05-22T21:55:19.467" v="4010" actId="14100"/>
          <ac:spMkLst>
            <pc:docMk/>
            <pc:sldMk cId="2937224948" sldId="260"/>
            <ac:spMk id="45" creationId="{722FC611-1534-9841-A918-DD7286708C70}"/>
          </ac:spMkLst>
        </pc:spChg>
      </pc:sldChg>
      <pc:sldChg chg="addSp delSp modSp mod">
        <pc:chgData name="Taberner, Lesley" userId="787df624-5308-4eb4-b8f6-38698f949041" providerId="ADAL" clId="{03125CAB-728E-4E8C-BBDF-C92E102F107B}" dt="2025-05-28T13:31:04.967" v="4729" actId="6549"/>
        <pc:sldMkLst>
          <pc:docMk/>
          <pc:sldMk cId="1866535198" sldId="261"/>
        </pc:sldMkLst>
        <pc:spChg chg="add mod">
          <ac:chgData name="Taberner, Lesley" userId="787df624-5308-4eb4-b8f6-38698f949041" providerId="ADAL" clId="{03125CAB-728E-4E8C-BBDF-C92E102F107B}" dt="2025-05-19T15:05:45.527" v="2237"/>
          <ac:spMkLst>
            <pc:docMk/>
            <pc:sldMk cId="1866535198" sldId="261"/>
            <ac:spMk id="2" creationId="{9EB2F862-6556-A217-EF5D-8DC3BE863497}"/>
          </ac:spMkLst>
        </pc:spChg>
        <pc:spChg chg="add mod">
          <ac:chgData name="Taberner, Lesley" userId="787df624-5308-4eb4-b8f6-38698f949041" providerId="ADAL" clId="{03125CAB-728E-4E8C-BBDF-C92E102F107B}" dt="2025-05-28T13:31:04.967" v="4729" actId="6549"/>
          <ac:spMkLst>
            <pc:docMk/>
            <pc:sldMk cId="1866535198" sldId="261"/>
            <ac:spMk id="3" creationId="{CA9785AE-112F-0913-8127-75F5881FB8BB}"/>
          </ac:spMkLst>
        </pc:spChg>
        <pc:spChg chg="add mod">
          <ac:chgData name="Taberner, Lesley" userId="787df624-5308-4eb4-b8f6-38698f949041" providerId="ADAL" clId="{03125CAB-728E-4E8C-BBDF-C92E102F107B}" dt="2025-05-19T15:06:22.425" v="2239"/>
          <ac:spMkLst>
            <pc:docMk/>
            <pc:sldMk cId="1866535198" sldId="261"/>
            <ac:spMk id="4" creationId="{44485A75-8163-A53C-DC1C-2C6EDD138B90}"/>
          </ac:spMkLst>
        </pc:spChg>
        <pc:spChg chg="add mod">
          <ac:chgData name="Taberner, Lesley" userId="787df624-5308-4eb4-b8f6-38698f949041" providerId="ADAL" clId="{03125CAB-728E-4E8C-BBDF-C92E102F107B}" dt="2025-05-20T11:53:00.938" v="2625" actId="20577"/>
          <ac:spMkLst>
            <pc:docMk/>
            <pc:sldMk cId="1866535198" sldId="261"/>
            <ac:spMk id="5" creationId="{36DFD496-0585-296C-EB60-2BCD617F4F0B}"/>
          </ac:spMkLst>
        </pc:spChg>
        <pc:spChg chg="add mod">
          <ac:chgData name="Taberner, Lesley" userId="787df624-5308-4eb4-b8f6-38698f949041" providerId="ADAL" clId="{03125CAB-728E-4E8C-BBDF-C92E102F107B}" dt="2025-05-28T12:10:29.563" v="4240" actId="6549"/>
          <ac:spMkLst>
            <pc:docMk/>
            <pc:sldMk cId="1866535198" sldId="261"/>
            <ac:spMk id="6" creationId="{E1256907-24D3-C717-5D2C-1AB942667FF5}"/>
          </ac:spMkLst>
        </pc:spChg>
        <pc:spChg chg="add mod">
          <ac:chgData name="Taberner, Lesley" userId="787df624-5308-4eb4-b8f6-38698f949041" providerId="ADAL" clId="{03125CAB-728E-4E8C-BBDF-C92E102F107B}" dt="2025-05-19T15:20:22.025" v="2364" actId="1076"/>
          <ac:spMkLst>
            <pc:docMk/>
            <pc:sldMk cId="1866535198" sldId="261"/>
            <ac:spMk id="7" creationId="{0046322B-893D-0459-9A9E-77ADDBAD8DF7}"/>
          </ac:spMkLst>
        </pc:spChg>
        <pc:spChg chg="add mod">
          <ac:chgData name="Taberner, Lesley" userId="787df624-5308-4eb4-b8f6-38698f949041" providerId="ADAL" clId="{03125CAB-728E-4E8C-BBDF-C92E102F107B}" dt="2025-05-20T12:16:21.987" v="2718" actId="1076"/>
          <ac:spMkLst>
            <pc:docMk/>
            <pc:sldMk cId="1866535198" sldId="261"/>
            <ac:spMk id="8" creationId="{26B17BCC-67F3-2A0D-C81C-1CF43AFD3A30}"/>
          </ac:spMkLst>
        </pc:spChg>
        <pc:spChg chg="add mod">
          <ac:chgData name="Taberner, Lesley" userId="787df624-5308-4eb4-b8f6-38698f949041" providerId="ADAL" clId="{03125CAB-728E-4E8C-BBDF-C92E102F107B}" dt="2025-05-28T12:10:22.887" v="4238" actId="207"/>
          <ac:spMkLst>
            <pc:docMk/>
            <pc:sldMk cId="1866535198" sldId="261"/>
            <ac:spMk id="9" creationId="{7926D9B3-9E3A-9D55-BB6D-220A9013E37A}"/>
          </ac:spMkLst>
        </pc:spChg>
        <pc:spChg chg="add mod">
          <ac:chgData name="Taberner, Lesley" userId="787df624-5308-4eb4-b8f6-38698f949041" providerId="ADAL" clId="{03125CAB-728E-4E8C-BBDF-C92E102F107B}" dt="2025-05-20T12:40:32.839" v="2756" actId="1076"/>
          <ac:spMkLst>
            <pc:docMk/>
            <pc:sldMk cId="1866535198" sldId="261"/>
            <ac:spMk id="10" creationId="{AD1814C6-D536-C398-58F4-64A3F5563B2E}"/>
          </ac:spMkLst>
        </pc:spChg>
        <pc:spChg chg="add del mod">
          <ac:chgData name="Taberner, Lesley" userId="787df624-5308-4eb4-b8f6-38698f949041" providerId="ADAL" clId="{03125CAB-728E-4E8C-BBDF-C92E102F107B}" dt="2025-05-28T12:09:13.597" v="4233" actId="21"/>
          <ac:spMkLst>
            <pc:docMk/>
            <pc:sldMk cId="1866535198" sldId="261"/>
            <ac:spMk id="11" creationId="{7FDBDCFF-3FC0-AD73-6392-8E77C0C3C128}"/>
          </ac:spMkLst>
        </pc:spChg>
        <pc:spChg chg="add mod">
          <ac:chgData name="Taberner, Lesley" userId="787df624-5308-4eb4-b8f6-38698f949041" providerId="ADAL" clId="{03125CAB-728E-4E8C-BBDF-C92E102F107B}" dt="2025-05-20T12:38:50.652" v="2749" actId="1076"/>
          <ac:spMkLst>
            <pc:docMk/>
            <pc:sldMk cId="1866535198" sldId="261"/>
            <ac:spMk id="12" creationId="{9E7780D3-135F-947F-EB40-912EE160B834}"/>
          </ac:spMkLst>
        </pc:spChg>
        <pc:spChg chg="add mod">
          <ac:chgData name="Taberner, Lesley" userId="787df624-5308-4eb4-b8f6-38698f949041" providerId="ADAL" clId="{03125CAB-728E-4E8C-BBDF-C92E102F107B}" dt="2025-05-28T12:10:09.340" v="4237" actId="1076"/>
          <ac:spMkLst>
            <pc:docMk/>
            <pc:sldMk cId="1866535198" sldId="261"/>
            <ac:spMk id="13" creationId="{BCDBB15E-5361-2428-CC4A-BBD50D8950F2}"/>
          </ac:spMkLst>
        </pc:spChg>
        <pc:spChg chg="mod">
          <ac:chgData name="Taberner, Lesley" userId="787df624-5308-4eb4-b8f6-38698f949041" providerId="ADAL" clId="{03125CAB-728E-4E8C-BBDF-C92E102F107B}" dt="2025-05-20T12:38:15.084" v="2746" actId="1076"/>
          <ac:spMkLst>
            <pc:docMk/>
            <pc:sldMk cId="1866535198" sldId="261"/>
            <ac:spMk id="19" creationId="{E758E5A5-B489-9598-3821-CFDD18FA4B25}"/>
          </ac:spMkLst>
        </pc:spChg>
        <pc:spChg chg="mod">
          <ac:chgData name="Taberner, Lesley" userId="787df624-5308-4eb4-b8f6-38698f949041" providerId="ADAL" clId="{03125CAB-728E-4E8C-BBDF-C92E102F107B}" dt="2025-05-28T12:10:01.880" v="4236" actId="1076"/>
          <ac:spMkLst>
            <pc:docMk/>
            <pc:sldMk cId="1866535198" sldId="261"/>
            <ac:spMk id="20" creationId="{B676C9C0-C0A5-4A37-2912-BA736D9CA33F}"/>
          </ac:spMkLst>
        </pc:spChg>
        <pc:spChg chg="add mod">
          <ac:chgData name="Taberner, Lesley" userId="787df624-5308-4eb4-b8f6-38698f949041" providerId="ADAL" clId="{03125CAB-728E-4E8C-BBDF-C92E102F107B}" dt="2025-05-20T12:17:18.900" v="2725" actId="1076"/>
          <ac:spMkLst>
            <pc:docMk/>
            <pc:sldMk cId="1866535198" sldId="261"/>
            <ac:spMk id="34" creationId="{221D4669-534D-4068-EF6A-213570350FE8}"/>
          </ac:spMkLst>
        </pc:spChg>
        <pc:spChg chg="mod">
          <ac:chgData name="Taberner, Lesley" userId="787df624-5308-4eb4-b8f6-38698f949041" providerId="ADAL" clId="{03125CAB-728E-4E8C-BBDF-C92E102F107B}" dt="2025-05-20T13:10:10.178" v="2810" actId="14100"/>
          <ac:spMkLst>
            <pc:docMk/>
            <pc:sldMk cId="1866535198" sldId="261"/>
            <ac:spMk id="45" creationId="{722FC611-1534-9841-A918-DD7286708C70}"/>
          </ac:spMkLst>
        </pc:spChg>
      </pc:sldChg>
      <pc:sldChg chg="addSp delSp modSp mod">
        <pc:chgData name="Taberner, Lesley" userId="787df624-5308-4eb4-b8f6-38698f949041" providerId="ADAL" clId="{03125CAB-728E-4E8C-BBDF-C92E102F107B}" dt="2025-05-28T15:04:38.716" v="4849" actId="1076"/>
        <pc:sldMkLst>
          <pc:docMk/>
          <pc:sldMk cId="2716463135" sldId="262"/>
        </pc:sldMkLst>
        <pc:spChg chg="add mod">
          <ac:chgData name="Taberner, Lesley" userId="787df624-5308-4eb4-b8f6-38698f949041" providerId="ADAL" clId="{03125CAB-728E-4E8C-BBDF-C92E102F107B}" dt="2025-05-28T15:04:33.917" v="4848" actId="1076"/>
          <ac:spMkLst>
            <pc:docMk/>
            <pc:sldMk cId="2716463135" sldId="262"/>
            <ac:spMk id="2" creationId="{003A4F04-7208-40C5-3B61-D11CFF92740D}"/>
          </ac:spMkLst>
        </pc:spChg>
        <pc:spChg chg="mod">
          <ac:chgData name="Taberner, Lesley" userId="787df624-5308-4eb4-b8f6-38698f949041" providerId="ADAL" clId="{03125CAB-728E-4E8C-BBDF-C92E102F107B}" dt="2025-05-22T19:47:18.113" v="3208" actId="1076"/>
          <ac:spMkLst>
            <pc:docMk/>
            <pc:sldMk cId="2716463135" sldId="262"/>
            <ac:spMk id="3" creationId="{B03FC124-6179-9DE0-9136-4DB918381DD4}"/>
          </ac:spMkLst>
        </pc:spChg>
        <pc:spChg chg="add mod">
          <ac:chgData name="Taberner, Lesley" userId="787df624-5308-4eb4-b8f6-38698f949041" providerId="ADAL" clId="{03125CAB-728E-4E8C-BBDF-C92E102F107B}" dt="2025-05-22T19:47:34.572" v="3211" actId="1076"/>
          <ac:spMkLst>
            <pc:docMk/>
            <pc:sldMk cId="2716463135" sldId="262"/>
            <ac:spMk id="5" creationId="{04410904-06F2-8C99-C0E6-DC50D501974B}"/>
          </ac:spMkLst>
        </pc:spChg>
        <pc:spChg chg="add mod">
          <ac:chgData name="Taberner, Lesley" userId="787df624-5308-4eb4-b8f6-38698f949041" providerId="ADAL" clId="{03125CAB-728E-4E8C-BBDF-C92E102F107B}" dt="2025-05-28T15:04:38.716" v="4849" actId="1076"/>
          <ac:spMkLst>
            <pc:docMk/>
            <pc:sldMk cId="2716463135" sldId="262"/>
            <ac:spMk id="9" creationId="{C4EFA722-11E8-F9C3-396F-B5B900272F44}"/>
          </ac:spMkLst>
        </pc:spChg>
        <pc:spChg chg="add del mod">
          <ac:chgData name="Taberner, Lesley" userId="787df624-5308-4eb4-b8f6-38698f949041" providerId="ADAL" clId="{03125CAB-728E-4E8C-BBDF-C92E102F107B}" dt="2025-05-28T15:04:14.350" v="4844" actId="21"/>
          <ac:spMkLst>
            <pc:docMk/>
            <pc:sldMk cId="2716463135" sldId="262"/>
            <ac:spMk id="11" creationId="{D358F092-D690-2CF9-5715-E667C3F4A510}"/>
          </ac:spMkLst>
        </pc:spChg>
        <pc:spChg chg="add mod">
          <ac:chgData name="Taberner, Lesley" userId="787df624-5308-4eb4-b8f6-38698f949041" providerId="ADAL" clId="{03125CAB-728E-4E8C-BBDF-C92E102F107B}" dt="2025-05-28T12:12:54.503" v="4246" actId="207"/>
          <ac:spMkLst>
            <pc:docMk/>
            <pc:sldMk cId="2716463135" sldId="262"/>
            <ac:spMk id="12" creationId="{A984599C-3215-DD75-FE2F-B5EC4DECA640}"/>
          </ac:spMkLst>
        </pc:spChg>
        <pc:spChg chg="add mod">
          <ac:chgData name="Taberner, Lesley" userId="787df624-5308-4eb4-b8f6-38698f949041" providerId="ADAL" clId="{03125CAB-728E-4E8C-BBDF-C92E102F107B}" dt="2025-05-28T12:13:21.314" v="4247"/>
          <ac:spMkLst>
            <pc:docMk/>
            <pc:sldMk cId="2716463135" sldId="262"/>
            <ac:spMk id="13" creationId="{BB4821C5-CC01-BDF4-C583-CC841C250E2E}"/>
          </ac:spMkLst>
        </pc:spChg>
        <pc:spChg chg="add mod">
          <ac:chgData name="Taberner, Lesley" userId="787df624-5308-4eb4-b8f6-38698f949041" providerId="ADAL" clId="{03125CAB-728E-4E8C-BBDF-C92E102F107B}" dt="2025-05-22T20:13:01.783" v="3297" actId="1076"/>
          <ac:spMkLst>
            <pc:docMk/>
            <pc:sldMk cId="2716463135" sldId="262"/>
            <ac:spMk id="14" creationId="{2C640CCB-17E2-896A-F22E-6315C1583A46}"/>
          </ac:spMkLst>
        </pc:spChg>
        <pc:spChg chg="add mod">
          <ac:chgData name="Taberner, Lesley" userId="787df624-5308-4eb4-b8f6-38698f949041" providerId="ADAL" clId="{03125CAB-728E-4E8C-BBDF-C92E102F107B}" dt="2025-05-28T13:12:16.002" v="4365" actId="1076"/>
          <ac:spMkLst>
            <pc:docMk/>
            <pc:sldMk cId="2716463135" sldId="262"/>
            <ac:spMk id="16" creationId="{4688B613-8BF9-0B80-7D0C-727DAFD9AEC9}"/>
          </ac:spMkLst>
        </pc:spChg>
        <pc:spChg chg="mod">
          <ac:chgData name="Taberner, Lesley" userId="787df624-5308-4eb4-b8f6-38698f949041" providerId="ADAL" clId="{03125CAB-728E-4E8C-BBDF-C92E102F107B}" dt="2025-05-22T19:57:15.799" v="3253" actId="1076"/>
          <ac:spMkLst>
            <pc:docMk/>
            <pc:sldMk cId="2716463135" sldId="262"/>
            <ac:spMk id="17" creationId="{5F67C773-3CBC-82F5-CE17-5F734D6A7DBB}"/>
          </ac:spMkLst>
        </pc:spChg>
        <pc:spChg chg="mod">
          <ac:chgData name="Taberner, Lesley" userId="787df624-5308-4eb4-b8f6-38698f949041" providerId="ADAL" clId="{03125CAB-728E-4E8C-BBDF-C92E102F107B}" dt="2025-05-28T13:32:19.532" v="4739" actId="6549"/>
          <ac:spMkLst>
            <pc:docMk/>
            <pc:sldMk cId="2716463135" sldId="262"/>
            <ac:spMk id="21" creationId="{3BEB6849-6D2D-A3B1-C058-4DDFA3BE5578}"/>
          </ac:spMkLst>
        </pc:spChg>
        <pc:spChg chg="add mod">
          <ac:chgData name="Taberner, Lesley" userId="787df624-5308-4eb4-b8f6-38698f949041" providerId="ADAL" clId="{03125CAB-728E-4E8C-BBDF-C92E102F107B}" dt="2025-05-22T20:09:02.074" v="3288" actId="1076"/>
          <ac:spMkLst>
            <pc:docMk/>
            <pc:sldMk cId="2716463135" sldId="262"/>
            <ac:spMk id="29" creationId="{C0E99621-A54B-1851-E55C-B3C7D2384943}"/>
          </ac:spMkLst>
        </pc:spChg>
        <pc:spChg chg="add del mod">
          <ac:chgData name="Taberner, Lesley" userId="787df624-5308-4eb4-b8f6-38698f949041" providerId="ADAL" clId="{03125CAB-728E-4E8C-BBDF-C92E102F107B}" dt="2025-05-28T13:11:57.968" v="4362" actId="21"/>
          <ac:spMkLst>
            <pc:docMk/>
            <pc:sldMk cId="2716463135" sldId="262"/>
            <ac:spMk id="31" creationId="{A3116700-07A6-4028-E439-026D3A820399}"/>
          </ac:spMkLst>
        </pc:spChg>
        <pc:spChg chg="add mod">
          <ac:chgData name="Taberner, Lesley" userId="787df624-5308-4eb4-b8f6-38698f949041" providerId="ADAL" clId="{03125CAB-728E-4E8C-BBDF-C92E102F107B}" dt="2025-05-28T13:12:23.843" v="4366" actId="1076"/>
          <ac:spMkLst>
            <pc:docMk/>
            <pc:sldMk cId="2716463135" sldId="262"/>
            <ac:spMk id="32" creationId="{5C848BBA-7439-D848-3C2C-38C565DE5CEA}"/>
          </ac:spMkLst>
        </pc:spChg>
        <pc:spChg chg="mod">
          <ac:chgData name="Taberner, Lesley" userId="787df624-5308-4eb4-b8f6-38698f949041" providerId="ADAL" clId="{03125CAB-728E-4E8C-BBDF-C92E102F107B}" dt="2025-05-20T13:10:48.544" v="2851" actId="14100"/>
          <ac:spMkLst>
            <pc:docMk/>
            <pc:sldMk cId="2716463135" sldId="262"/>
            <ac:spMk id="45" creationId="{722FC611-1534-9841-A918-DD7286708C70}"/>
          </ac:spMkLst>
        </pc:spChg>
      </pc:sldChg>
      <pc:sldChg chg="addSp delSp modSp mod">
        <pc:chgData name="Taberner, Lesley" userId="787df624-5308-4eb4-b8f6-38698f949041" providerId="ADAL" clId="{03125CAB-728E-4E8C-BBDF-C92E102F107B}" dt="2025-05-28T15:03:20.820" v="4836" actId="1076"/>
        <pc:sldMkLst>
          <pc:docMk/>
          <pc:sldMk cId="178265346" sldId="263"/>
        </pc:sldMkLst>
        <pc:spChg chg="add del mod">
          <ac:chgData name="Taberner, Lesley" userId="787df624-5308-4eb4-b8f6-38698f949041" providerId="ADAL" clId="{03125CAB-728E-4E8C-BBDF-C92E102F107B}" dt="2025-05-28T12:19:01.159" v="4281" actId="21"/>
          <ac:spMkLst>
            <pc:docMk/>
            <pc:sldMk cId="178265346" sldId="263"/>
            <ac:spMk id="2" creationId="{944E57BD-E45F-573B-5204-D718C736B3E5}"/>
          </ac:spMkLst>
        </pc:spChg>
        <pc:spChg chg="add mod">
          <ac:chgData name="Taberner, Lesley" userId="787df624-5308-4eb4-b8f6-38698f949041" providerId="ADAL" clId="{03125CAB-728E-4E8C-BBDF-C92E102F107B}" dt="2025-05-28T15:03:20.820" v="4836" actId="1076"/>
          <ac:spMkLst>
            <pc:docMk/>
            <pc:sldMk cId="178265346" sldId="263"/>
            <ac:spMk id="2" creationId="{F877C5F5-9FC3-A519-8F7F-5722885BD3E6}"/>
          </ac:spMkLst>
        </pc:spChg>
        <pc:spChg chg="add del mod">
          <ac:chgData name="Taberner, Lesley" userId="787df624-5308-4eb4-b8f6-38698f949041" providerId="ADAL" clId="{03125CAB-728E-4E8C-BBDF-C92E102F107B}" dt="2025-05-28T12:12:10.757" v="4241" actId="478"/>
          <ac:spMkLst>
            <pc:docMk/>
            <pc:sldMk cId="178265346" sldId="263"/>
            <ac:spMk id="3" creationId="{7D9FBE58-C8E1-571F-E0B9-E76877524F28}"/>
          </ac:spMkLst>
        </pc:spChg>
        <pc:spChg chg="add mod">
          <ac:chgData name="Taberner, Lesley" userId="787df624-5308-4eb4-b8f6-38698f949041" providerId="ADAL" clId="{03125CAB-728E-4E8C-BBDF-C92E102F107B}" dt="2025-05-28T12:19:35.591" v="4283" actId="1076"/>
          <ac:spMkLst>
            <pc:docMk/>
            <pc:sldMk cId="178265346" sldId="263"/>
            <ac:spMk id="4" creationId="{B6291280-65CC-6DB3-EF27-C27301E7D804}"/>
          </ac:spMkLst>
        </pc:spChg>
        <pc:spChg chg="add mod">
          <ac:chgData name="Taberner, Lesley" userId="787df624-5308-4eb4-b8f6-38698f949041" providerId="ADAL" clId="{03125CAB-728E-4E8C-BBDF-C92E102F107B}" dt="2025-05-28T15:02:54.119" v="4834" actId="1076"/>
          <ac:spMkLst>
            <pc:docMk/>
            <pc:sldMk cId="178265346" sldId="263"/>
            <ac:spMk id="5" creationId="{BF91E161-EE66-12D3-291F-237C0E89103D}"/>
          </ac:spMkLst>
        </pc:spChg>
        <pc:spChg chg="add mod">
          <ac:chgData name="Taberner, Lesley" userId="787df624-5308-4eb4-b8f6-38698f949041" providerId="ADAL" clId="{03125CAB-728E-4E8C-BBDF-C92E102F107B}" dt="2025-05-28T13:31:18.889" v="4730" actId="6549"/>
          <ac:spMkLst>
            <pc:docMk/>
            <pc:sldMk cId="178265346" sldId="263"/>
            <ac:spMk id="6" creationId="{9FF1F78C-95EC-2507-10D2-3CD04B2AF9C9}"/>
          </ac:spMkLst>
        </pc:spChg>
        <pc:spChg chg="add mod">
          <ac:chgData name="Taberner, Lesley" userId="787df624-5308-4eb4-b8f6-38698f949041" providerId="ADAL" clId="{03125CAB-728E-4E8C-BBDF-C92E102F107B}" dt="2025-05-28T12:20:01.762" v="4289" actId="1076"/>
          <ac:spMkLst>
            <pc:docMk/>
            <pc:sldMk cId="178265346" sldId="263"/>
            <ac:spMk id="7" creationId="{F56D23E0-7361-F39D-47BE-60F905CBBFB6}"/>
          </ac:spMkLst>
        </pc:spChg>
        <pc:spChg chg="add mod">
          <ac:chgData name="Taberner, Lesley" userId="787df624-5308-4eb4-b8f6-38698f949041" providerId="ADAL" clId="{03125CAB-728E-4E8C-BBDF-C92E102F107B}" dt="2025-05-28T15:02:42.258" v="4833" actId="1076"/>
          <ac:spMkLst>
            <pc:docMk/>
            <pc:sldMk cId="178265346" sldId="263"/>
            <ac:spMk id="8" creationId="{28D0F087-5384-E229-2A25-F9B20BC88E67}"/>
          </ac:spMkLst>
        </pc:spChg>
        <pc:spChg chg="add del mod">
          <ac:chgData name="Taberner, Lesley" userId="787df624-5308-4eb4-b8f6-38698f949041" providerId="ADAL" clId="{03125CAB-728E-4E8C-BBDF-C92E102F107B}" dt="2025-05-28T15:02:29.473" v="4830" actId="21"/>
          <ac:spMkLst>
            <pc:docMk/>
            <pc:sldMk cId="178265346" sldId="263"/>
            <ac:spMk id="9" creationId="{DA6A855D-C5C3-2286-A02E-DCC7E8DE49B1}"/>
          </ac:spMkLst>
        </pc:spChg>
        <pc:spChg chg="add mod">
          <ac:chgData name="Taberner, Lesley" userId="787df624-5308-4eb4-b8f6-38698f949041" providerId="ADAL" clId="{03125CAB-728E-4E8C-BBDF-C92E102F107B}" dt="2025-05-28T13:31:27.993" v="4731" actId="6549"/>
          <ac:spMkLst>
            <pc:docMk/>
            <pc:sldMk cId="178265346" sldId="263"/>
            <ac:spMk id="13" creationId="{ECC9A98A-340C-A21B-4C2D-708BB5B01DCE}"/>
          </ac:spMkLst>
        </pc:spChg>
        <pc:spChg chg="add mod">
          <ac:chgData name="Taberner, Lesley" userId="787df624-5308-4eb4-b8f6-38698f949041" providerId="ADAL" clId="{03125CAB-728E-4E8C-BBDF-C92E102F107B}" dt="2025-05-20T12:41:37.372" v="2763" actId="1076"/>
          <ac:spMkLst>
            <pc:docMk/>
            <pc:sldMk cId="178265346" sldId="263"/>
            <ac:spMk id="14" creationId="{FC01B833-7AED-B26E-8DF8-23DDE50B5830}"/>
          </ac:spMkLst>
        </pc:spChg>
        <pc:spChg chg="add mod">
          <ac:chgData name="Taberner, Lesley" userId="787df624-5308-4eb4-b8f6-38698f949041" providerId="ADAL" clId="{03125CAB-728E-4E8C-BBDF-C92E102F107B}" dt="2025-05-20T12:43:25.098" v="2771" actId="1076"/>
          <ac:spMkLst>
            <pc:docMk/>
            <pc:sldMk cId="178265346" sldId="263"/>
            <ac:spMk id="15" creationId="{0B001361-A0B7-5B3B-68AB-E75A24B96D78}"/>
          </ac:spMkLst>
        </pc:spChg>
        <pc:spChg chg="mod">
          <ac:chgData name="Taberner, Lesley" userId="787df624-5308-4eb4-b8f6-38698f949041" providerId="ADAL" clId="{03125CAB-728E-4E8C-BBDF-C92E102F107B}" dt="2025-05-19T15:07:06.787" v="2245" actId="6549"/>
          <ac:spMkLst>
            <pc:docMk/>
            <pc:sldMk cId="178265346" sldId="263"/>
            <ac:spMk id="23" creationId="{2D1982A8-E4F2-E5C2-A16D-D5838DC8E12E}"/>
          </ac:spMkLst>
        </pc:spChg>
        <pc:spChg chg="mod">
          <ac:chgData name="Taberner, Lesley" userId="787df624-5308-4eb4-b8f6-38698f949041" providerId="ADAL" clId="{03125CAB-728E-4E8C-BBDF-C92E102F107B}" dt="2025-05-20T13:09:51.431" v="2807" actId="14100"/>
          <ac:spMkLst>
            <pc:docMk/>
            <pc:sldMk cId="178265346" sldId="263"/>
            <ac:spMk id="45" creationId="{722FC611-1534-9841-A918-DD7286708C70}"/>
          </ac:spMkLst>
        </pc:spChg>
        <pc:picChg chg="add mod">
          <ac:chgData name="Taberner, Lesley" userId="787df624-5308-4eb4-b8f6-38698f949041" providerId="ADAL" clId="{03125CAB-728E-4E8C-BBDF-C92E102F107B}" dt="2025-05-20T12:17:57.083" v="2730" actId="1076"/>
          <ac:picMkLst>
            <pc:docMk/>
            <pc:sldMk cId="178265346" sldId="263"/>
            <ac:picMk id="11" creationId="{7F62762C-6378-BF42-F214-916BF29CADFA}"/>
          </ac:picMkLst>
        </pc:picChg>
        <pc:picChg chg="add mod">
          <ac:chgData name="Taberner, Lesley" userId="787df624-5308-4eb4-b8f6-38698f949041" providerId="ADAL" clId="{03125CAB-728E-4E8C-BBDF-C92E102F107B}" dt="2025-05-20T12:18:05.452" v="2732" actId="1076"/>
          <ac:picMkLst>
            <pc:docMk/>
            <pc:sldMk cId="178265346" sldId="263"/>
            <ac:picMk id="12" creationId="{0DDA6064-6A74-DE8B-82F3-9D2586AE1D30}"/>
          </ac:picMkLst>
        </pc:picChg>
      </pc:sldChg>
      <pc:sldChg chg="addSp delSp modSp mod">
        <pc:chgData name="Taberner, Lesley" userId="787df624-5308-4eb4-b8f6-38698f949041" providerId="ADAL" clId="{03125CAB-728E-4E8C-BBDF-C92E102F107B}" dt="2025-05-28T13:32:13.423" v="4738" actId="6549"/>
        <pc:sldMkLst>
          <pc:docMk/>
          <pc:sldMk cId="3228956027" sldId="265"/>
        </pc:sldMkLst>
        <pc:spChg chg="mod">
          <ac:chgData name="Taberner, Lesley" userId="787df624-5308-4eb4-b8f6-38698f949041" providerId="ADAL" clId="{03125CAB-728E-4E8C-BBDF-C92E102F107B}" dt="2025-05-28T13:32:13.423" v="4738" actId="6549"/>
          <ac:spMkLst>
            <pc:docMk/>
            <pc:sldMk cId="3228956027" sldId="265"/>
            <ac:spMk id="2" creationId="{832AABBF-6640-26EC-BE27-AB00FD3227F7}"/>
          </ac:spMkLst>
        </pc:spChg>
        <pc:spChg chg="add mod">
          <ac:chgData name="Taberner, Lesley" userId="787df624-5308-4eb4-b8f6-38698f949041" providerId="ADAL" clId="{03125CAB-728E-4E8C-BBDF-C92E102F107B}" dt="2025-05-22T19:47:02.428" v="3205"/>
          <ac:spMkLst>
            <pc:docMk/>
            <pc:sldMk cId="3228956027" sldId="265"/>
            <ac:spMk id="5" creationId="{CDE0923F-33A4-145F-9634-913C6755877D}"/>
          </ac:spMkLst>
        </pc:spChg>
        <pc:spChg chg="mod">
          <ac:chgData name="Taberner, Lesley" userId="787df624-5308-4eb4-b8f6-38698f949041" providerId="ADAL" clId="{03125CAB-728E-4E8C-BBDF-C92E102F107B}" dt="2025-05-28T13:32:04.406" v="4735" actId="6549"/>
          <ac:spMkLst>
            <pc:docMk/>
            <pc:sldMk cId="3228956027" sldId="265"/>
            <ac:spMk id="7" creationId="{51DA5885-6FBD-7CBA-97CD-0EE5B43DE095}"/>
          </ac:spMkLst>
        </pc:spChg>
        <pc:spChg chg="mod">
          <ac:chgData name="Taberner, Lesley" userId="787df624-5308-4eb4-b8f6-38698f949041" providerId="ADAL" clId="{03125CAB-728E-4E8C-BBDF-C92E102F107B}" dt="2025-05-28T13:32:05.965" v="4736" actId="6549"/>
          <ac:spMkLst>
            <pc:docMk/>
            <pc:sldMk cId="3228956027" sldId="265"/>
            <ac:spMk id="9" creationId="{2433007B-4D0A-389E-14E7-96775C8E5C43}"/>
          </ac:spMkLst>
        </pc:spChg>
        <pc:spChg chg="add mod">
          <ac:chgData name="Taberner, Lesley" userId="787df624-5308-4eb4-b8f6-38698f949041" providerId="ADAL" clId="{03125CAB-728E-4E8C-BBDF-C92E102F107B}" dt="2025-05-22T19:56:26.244" v="3251" actId="1076"/>
          <ac:spMkLst>
            <pc:docMk/>
            <pc:sldMk cId="3228956027" sldId="265"/>
            <ac:spMk id="10" creationId="{6B052143-67DC-DFC3-C8A4-B8EEF1C66F8A}"/>
          </ac:spMkLst>
        </pc:spChg>
        <pc:spChg chg="add mod">
          <ac:chgData name="Taberner, Lesley" userId="787df624-5308-4eb4-b8f6-38698f949041" providerId="ADAL" clId="{03125CAB-728E-4E8C-BBDF-C92E102F107B}" dt="2025-05-22T20:06:17.288" v="3276" actId="1076"/>
          <ac:spMkLst>
            <pc:docMk/>
            <pc:sldMk cId="3228956027" sldId="265"/>
            <ac:spMk id="12" creationId="{76E14729-8CB1-5C72-EF83-F2579EF60F95}"/>
          </ac:spMkLst>
        </pc:spChg>
        <pc:spChg chg="add mod">
          <ac:chgData name="Taberner, Lesley" userId="787df624-5308-4eb4-b8f6-38698f949041" providerId="ADAL" clId="{03125CAB-728E-4E8C-BBDF-C92E102F107B}" dt="2025-05-28T12:12:48.435" v="4245" actId="207"/>
          <ac:spMkLst>
            <pc:docMk/>
            <pc:sldMk cId="3228956027" sldId="265"/>
            <ac:spMk id="13" creationId="{EE689043-F3B2-6706-1073-479E8951D3BE}"/>
          </ac:spMkLst>
        </pc:spChg>
        <pc:spChg chg="add mod">
          <ac:chgData name="Taberner, Lesley" userId="787df624-5308-4eb4-b8f6-38698f949041" providerId="ADAL" clId="{03125CAB-728E-4E8C-BBDF-C92E102F107B}" dt="2025-05-22T20:07:25.079" v="3280" actId="1076"/>
          <ac:spMkLst>
            <pc:docMk/>
            <pc:sldMk cId="3228956027" sldId="265"/>
            <ac:spMk id="14" creationId="{4277FBB3-00B7-FE94-1A5B-DBA956C86A43}"/>
          </ac:spMkLst>
        </pc:spChg>
        <pc:spChg chg="add mod">
          <ac:chgData name="Taberner, Lesley" userId="787df624-5308-4eb4-b8f6-38698f949041" providerId="ADAL" clId="{03125CAB-728E-4E8C-BBDF-C92E102F107B}" dt="2025-05-22T20:10:47.820" v="3292"/>
          <ac:spMkLst>
            <pc:docMk/>
            <pc:sldMk cId="3228956027" sldId="265"/>
            <ac:spMk id="15" creationId="{F8CF12DF-88EA-7705-77C2-2CA4F02C0561}"/>
          </ac:spMkLst>
        </pc:spChg>
        <pc:spChg chg="add mod">
          <ac:chgData name="Taberner, Lesley" userId="787df624-5308-4eb4-b8f6-38698f949041" providerId="ADAL" clId="{03125CAB-728E-4E8C-BBDF-C92E102F107B}" dt="2025-05-22T20:17:26.582" v="3311" actId="1076"/>
          <ac:spMkLst>
            <pc:docMk/>
            <pc:sldMk cId="3228956027" sldId="265"/>
            <ac:spMk id="16" creationId="{E2B4E0F2-BBE6-8FDC-9714-EDA9D421A254}"/>
          </ac:spMkLst>
        </pc:spChg>
        <pc:spChg chg="mod">
          <ac:chgData name="Taberner, Lesley" userId="787df624-5308-4eb4-b8f6-38698f949041" providerId="ADAL" clId="{03125CAB-728E-4E8C-BBDF-C92E102F107B}" dt="2025-05-28T13:32:10.869" v="4737" actId="6549"/>
          <ac:spMkLst>
            <pc:docMk/>
            <pc:sldMk cId="3228956027" sldId="265"/>
            <ac:spMk id="17" creationId="{2FCEE139-E94F-F634-A033-238A71210E0A}"/>
          </ac:spMkLst>
        </pc:spChg>
        <pc:spChg chg="add del mod">
          <ac:chgData name="Taberner, Lesley" userId="787df624-5308-4eb4-b8f6-38698f949041" providerId="ADAL" clId="{03125CAB-728E-4E8C-BBDF-C92E102F107B}" dt="2025-05-27T14:56:58.665" v="4029" actId="478"/>
          <ac:spMkLst>
            <pc:docMk/>
            <pc:sldMk cId="3228956027" sldId="265"/>
            <ac:spMk id="21" creationId="{8558BC0F-7647-CFC1-BC1E-890A41C9F5D4}"/>
          </ac:spMkLst>
        </pc:spChg>
        <pc:spChg chg="mod">
          <ac:chgData name="Taberner, Lesley" userId="787df624-5308-4eb4-b8f6-38698f949041" providerId="ADAL" clId="{03125CAB-728E-4E8C-BBDF-C92E102F107B}" dt="2025-05-22T19:55:54.559" v="3249" actId="1076"/>
          <ac:spMkLst>
            <pc:docMk/>
            <pc:sldMk cId="3228956027" sldId="265"/>
            <ac:spMk id="22" creationId="{DF033409-9E07-40CF-0E74-43FFA414DADA}"/>
          </ac:spMkLst>
        </pc:spChg>
        <pc:spChg chg="add mod">
          <ac:chgData name="Taberner, Lesley" userId="787df624-5308-4eb4-b8f6-38698f949041" providerId="ADAL" clId="{03125CAB-728E-4E8C-BBDF-C92E102F107B}" dt="2025-05-28T13:12:07.269" v="4364" actId="1076"/>
          <ac:spMkLst>
            <pc:docMk/>
            <pc:sldMk cId="3228956027" sldId="265"/>
            <ac:spMk id="31" creationId="{A3116700-07A6-4028-E439-026D3A820399}"/>
          </ac:spMkLst>
        </pc:spChg>
        <pc:spChg chg="mod">
          <ac:chgData name="Taberner, Lesley" userId="787df624-5308-4eb4-b8f6-38698f949041" providerId="ADAL" clId="{03125CAB-728E-4E8C-BBDF-C92E102F107B}" dt="2025-05-20T13:10:33.657" v="2830" actId="20577"/>
          <ac:spMkLst>
            <pc:docMk/>
            <pc:sldMk cId="3228956027" sldId="265"/>
            <ac:spMk id="45" creationId="{722FC611-1534-9841-A918-DD7286708C70}"/>
          </ac:spMkLst>
        </pc:spChg>
      </pc:sldChg>
      <pc:sldChg chg="modSp mod">
        <pc:chgData name="Taberner, Lesley" userId="787df624-5308-4eb4-b8f6-38698f949041" providerId="ADAL" clId="{03125CAB-728E-4E8C-BBDF-C92E102F107B}" dt="2025-05-28T13:26:58.240" v="4700" actId="14100"/>
        <pc:sldMkLst>
          <pc:docMk/>
          <pc:sldMk cId="1585650805" sldId="266"/>
        </pc:sldMkLst>
        <pc:spChg chg="mod">
          <ac:chgData name="Taberner, Lesley" userId="787df624-5308-4eb4-b8f6-38698f949041" providerId="ADAL" clId="{03125CAB-728E-4E8C-BBDF-C92E102F107B}" dt="2025-05-28T13:25:57.802" v="4685" actId="1076"/>
          <ac:spMkLst>
            <pc:docMk/>
            <pc:sldMk cId="1585650805" sldId="266"/>
            <ac:spMk id="3" creationId="{0A452DAC-0977-0137-8942-B3D65FD48827}"/>
          </ac:spMkLst>
        </pc:spChg>
        <pc:spChg chg="mod">
          <ac:chgData name="Taberner, Lesley" userId="787df624-5308-4eb4-b8f6-38698f949041" providerId="ADAL" clId="{03125CAB-728E-4E8C-BBDF-C92E102F107B}" dt="2025-05-28T13:26:27.892" v="4689" actId="1076"/>
          <ac:spMkLst>
            <pc:docMk/>
            <pc:sldMk cId="1585650805" sldId="266"/>
            <ac:spMk id="4" creationId="{482D3B07-8057-EA0E-0D15-313C53947A42}"/>
          </ac:spMkLst>
        </pc:spChg>
        <pc:spChg chg="mod">
          <ac:chgData name="Taberner, Lesley" userId="787df624-5308-4eb4-b8f6-38698f949041" providerId="ADAL" clId="{03125CAB-728E-4E8C-BBDF-C92E102F107B}" dt="2025-05-28T13:26:58.240" v="4700" actId="14100"/>
          <ac:spMkLst>
            <pc:docMk/>
            <pc:sldMk cId="1585650805" sldId="266"/>
            <ac:spMk id="5" creationId="{7E7ABD81-5F34-191F-ED34-AC9673DF9B37}"/>
          </ac:spMkLst>
        </pc:spChg>
      </pc:sldChg>
      <pc:sldChg chg="modSp mod">
        <pc:chgData name="Taberner, Lesley" userId="787df624-5308-4eb4-b8f6-38698f949041" providerId="ADAL" clId="{03125CAB-728E-4E8C-BBDF-C92E102F107B}" dt="2025-05-17T16:45:24.038" v="8" actId="20577"/>
        <pc:sldMkLst>
          <pc:docMk/>
          <pc:sldMk cId="2332023271" sldId="267"/>
        </pc:sldMkLst>
        <pc:spChg chg="mod">
          <ac:chgData name="Taberner, Lesley" userId="787df624-5308-4eb4-b8f6-38698f949041" providerId="ADAL" clId="{03125CAB-728E-4E8C-BBDF-C92E102F107B}" dt="2025-05-17T16:45:24.038" v="8" actId="20577"/>
          <ac:spMkLst>
            <pc:docMk/>
            <pc:sldMk cId="2332023271" sldId="267"/>
            <ac:spMk id="2" creationId="{1F0C5A9A-0CCB-4D44-9C85-C4026AC7B05D}"/>
          </ac:spMkLst>
        </pc:spChg>
      </pc:sldChg>
      <pc:sldChg chg="addSp delSp modSp mod">
        <pc:chgData name="Taberner, Lesley" userId="787df624-5308-4eb4-b8f6-38698f949041" providerId="ADAL" clId="{03125CAB-728E-4E8C-BBDF-C92E102F107B}" dt="2025-05-28T15:04:20.746" v="4846" actId="1076"/>
        <pc:sldMkLst>
          <pc:docMk/>
          <pc:sldMk cId="3790702567" sldId="268"/>
        </pc:sldMkLst>
        <pc:spChg chg="add mod">
          <ac:chgData name="Taberner, Lesley" userId="787df624-5308-4eb4-b8f6-38698f949041" providerId="ADAL" clId="{03125CAB-728E-4E8C-BBDF-C92E102F107B}" dt="2025-05-28T12:30:30.030" v="4296" actId="1076"/>
          <ac:spMkLst>
            <pc:docMk/>
            <pc:sldMk cId="3790702567" sldId="268"/>
            <ac:spMk id="2" creationId="{FA17B0FF-B50E-164C-9135-A0DAA3FAA3B7}"/>
          </ac:spMkLst>
        </pc:spChg>
        <pc:spChg chg="add mod">
          <ac:chgData name="Taberner, Lesley" userId="787df624-5308-4eb4-b8f6-38698f949041" providerId="ADAL" clId="{03125CAB-728E-4E8C-BBDF-C92E102F107B}" dt="2025-05-28T13:32:35.862" v="4741" actId="6549"/>
          <ac:spMkLst>
            <pc:docMk/>
            <pc:sldMk cId="3790702567" sldId="268"/>
            <ac:spMk id="3" creationId="{70DA296B-4684-AF72-D0A7-F1EB1FB12077}"/>
          </ac:spMkLst>
        </pc:spChg>
        <pc:spChg chg="mod">
          <ac:chgData name="Taberner, Lesley" userId="787df624-5308-4eb4-b8f6-38698f949041" providerId="ADAL" clId="{03125CAB-728E-4E8C-BBDF-C92E102F107B}" dt="2025-05-28T13:32:38.585" v="4742" actId="6549"/>
          <ac:spMkLst>
            <pc:docMk/>
            <pc:sldMk cId="3790702567" sldId="268"/>
            <ac:spMk id="4" creationId="{E81A9E79-4427-4585-7864-AEAAB716B2C3}"/>
          </ac:spMkLst>
        </pc:spChg>
        <pc:spChg chg="del mod">
          <ac:chgData name="Taberner, Lesley" userId="787df624-5308-4eb4-b8f6-38698f949041" providerId="ADAL" clId="{03125CAB-728E-4E8C-BBDF-C92E102F107B}" dt="2025-05-28T12:30:04.001" v="4290" actId="21"/>
          <ac:spMkLst>
            <pc:docMk/>
            <pc:sldMk cId="3790702567" sldId="268"/>
            <ac:spMk id="6" creationId="{0099737F-C9F4-A35B-4431-4DD78FD86E38}"/>
          </ac:spMkLst>
        </pc:spChg>
        <pc:spChg chg="add mod">
          <ac:chgData name="Taberner, Lesley" userId="787df624-5308-4eb4-b8f6-38698f949041" providerId="ADAL" clId="{03125CAB-728E-4E8C-BBDF-C92E102F107B}" dt="2025-05-28T15:04:09.604" v="4843" actId="1076"/>
          <ac:spMkLst>
            <pc:docMk/>
            <pc:sldMk cId="3790702567" sldId="268"/>
            <ac:spMk id="7" creationId="{DAC02977-1C16-7C6B-C3AF-54CE4FD693AF}"/>
          </ac:spMkLst>
        </pc:spChg>
        <pc:spChg chg="add mod">
          <ac:chgData name="Taberner, Lesley" userId="787df624-5308-4eb4-b8f6-38698f949041" providerId="ADAL" clId="{03125CAB-728E-4E8C-BBDF-C92E102F107B}" dt="2025-05-28T15:04:05.158" v="4842" actId="1076"/>
          <ac:spMkLst>
            <pc:docMk/>
            <pc:sldMk cId="3790702567" sldId="268"/>
            <ac:spMk id="8" creationId="{E0974DF8-C5C8-4EFE-2D27-C05DBC8DD6E6}"/>
          </ac:spMkLst>
        </pc:spChg>
        <pc:spChg chg="add del mod">
          <ac:chgData name="Taberner, Lesley" userId="787df624-5308-4eb4-b8f6-38698f949041" providerId="ADAL" clId="{03125CAB-728E-4E8C-BBDF-C92E102F107B}" dt="2025-05-28T15:03:46.298" v="4839" actId="21"/>
          <ac:spMkLst>
            <pc:docMk/>
            <pc:sldMk cId="3790702567" sldId="268"/>
            <ac:spMk id="9" creationId="{79D110C5-5018-C0EE-E96D-6E3E556EE506}"/>
          </ac:spMkLst>
        </pc:spChg>
        <pc:spChg chg="add mod">
          <ac:chgData name="Taberner, Lesley" userId="787df624-5308-4eb4-b8f6-38698f949041" providerId="ADAL" clId="{03125CAB-728E-4E8C-BBDF-C92E102F107B}" dt="2025-05-28T13:32:46.249" v="4745" actId="6549"/>
          <ac:spMkLst>
            <pc:docMk/>
            <pc:sldMk cId="3790702567" sldId="268"/>
            <ac:spMk id="10" creationId="{CF34DB84-0835-CD3F-AE7B-56D781CBA3A2}"/>
          </ac:spMkLst>
        </pc:spChg>
        <pc:spChg chg="add mod">
          <ac:chgData name="Taberner, Lesley" userId="787df624-5308-4eb4-b8f6-38698f949041" providerId="ADAL" clId="{03125CAB-728E-4E8C-BBDF-C92E102F107B}" dt="2025-05-28T15:04:20.746" v="4846" actId="1076"/>
          <ac:spMkLst>
            <pc:docMk/>
            <pc:sldMk cId="3790702567" sldId="268"/>
            <ac:spMk id="11" creationId="{D358F092-D690-2CF9-5715-E667C3F4A510}"/>
          </ac:spMkLst>
        </pc:spChg>
        <pc:spChg chg="mod">
          <ac:chgData name="Taberner, Lesley" userId="787df624-5308-4eb4-b8f6-38698f949041" providerId="ADAL" clId="{03125CAB-728E-4E8C-BBDF-C92E102F107B}" dt="2025-05-28T13:32:44.341" v="4744" actId="6549"/>
          <ac:spMkLst>
            <pc:docMk/>
            <pc:sldMk cId="3790702567" sldId="268"/>
            <ac:spMk id="18" creationId="{13583C00-91A1-2B3C-6226-F5EA933FEE03}"/>
          </ac:spMkLst>
        </pc:spChg>
        <pc:spChg chg="mod">
          <ac:chgData name="Taberner, Lesley" userId="787df624-5308-4eb4-b8f6-38698f949041" providerId="ADAL" clId="{03125CAB-728E-4E8C-BBDF-C92E102F107B}" dt="2025-05-20T13:11:00.494" v="2871" actId="20577"/>
          <ac:spMkLst>
            <pc:docMk/>
            <pc:sldMk cId="3790702567" sldId="268"/>
            <ac:spMk id="45" creationId="{722FC611-1534-9841-A918-DD7286708C70}"/>
          </ac:spMkLst>
        </pc:spChg>
      </pc:sldChg>
      <pc:sldChg chg="del">
        <pc:chgData name="Taberner, Lesley" userId="787df624-5308-4eb4-b8f6-38698f949041" providerId="ADAL" clId="{03125CAB-728E-4E8C-BBDF-C92E102F107B}" dt="2025-05-18T16:20:13.385" v="827" actId="2696"/>
        <pc:sldMkLst>
          <pc:docMk/>
          <pc:sldMk cId="787548328" sldId="282"/>
        </pc:sldMkLst>
      </pc:sldChg>
      <pc:sldChg chg="del">
        <pc:chgData name="Taberner, Lesley" userId="787df624-5308-4eb4-b8f6-38698f949041" providerId="ADAL" clId="{03125CAB-728E-4E8C-BBDF-C92E102F107B}" dt="2025-05-18T16:20:07.648" v="826" actId="2696"/>
        <pc:sldMkLst>
          <pc:docMk/>
          <pc:sldMk cId="2275734999" sldId="283"/>
        </pc:sldMkLst>
      </pc:sldChg>
      <pc:sldChg chg="addSp delSp modSp mod">
        <pc:chgData name="Taberner, Lesley" userId="787df624-5308-4eb4-b8f6-38698f949041" providerId="ADAL" clId="{03125CAB-728E-4E8C-BBDF-C92E102F107B}" dt="2025-05-28T15:41:14.563" v="4915" actId="20577"/>
        <pc:sldMkLst>
          <pc:docMk/>
          <pc:sldMk cId="1715133978" sldId="286"/>
        </pc:sldMkLst>
        <pc:spChg chg="add mod">
          <ac:chgData name="Taberner, Lesley" userId="787df624-5308-4eb4-b8f6-38698f949041" providerId="ADAL" clId="{03125CAB-728E-4E8C-BBDF-C92E102F107B}" dt="2025-05-28T15:03:53.582" v="4841" actId="1076"/>
          <ac:spMkLst>
            <pc:docMk/>
            <pc:sldMk cId="1715133978" sldId="286"/>
            <ac:spMk id="2" creationId="{79D110C5-5018-C0EE-E96D-6E3E556EE506}"/>
          </ac:spMkLst>
        </pc:spChg>
        <pc:spChg chg="add mod">
          <ac:chgData name="Taberner, Lesley" userId="787df624-5308-4eb4-b8f6-38698f949041" providerId="ADAL" clId="{03125CAB-728E-4E8C-BBDF-C92E102F107B}" dt="2025-05-28T15:25:06.258" v="4907" actId="1076"/>
          <ac:spMkLst>
            <pc:docMk/>
            <pc:sldMk cId="1715133978" sldId="286"/>
            <ac:spMk id="3" creationId="{7BBC8CEA-B2D9-555C-D1F6-94C4082058B5}"/>
          </ac:spMkLst>
        </pc:spChg>
        <pc:spChg chg="add mod">
          <ac:chgData name="Taberner, Lesley" userId="787df624-5308-4eb4-b8f6-38698f949041" providerId="ADAL" clId="{03125CAB-728E-4E8C-BBDF-C92E102F107B}" dt="2025-05-28T12:30:15.871" v="4294" actId="1076"/>
          <ac:spMkLst>
            <pc:docMk/>
            <pc:sldMk cId="1715133978" sldId="286"/>
            <ac:spMk id="6" creationId="{0099737F-C9F4-A35B-4431-4DD78FD86E38}"/>
          </ac:spMkLst>
        </pc:spChg>
        <pc:spChg chg="mod">
          <ac:chgData name="Taberner, Lesley" userId="787df624-5308-4eb4-b8f6-38698f949041" providerId="ADAL" clId="{03125CAB-728E-4E8C-BBDF-C92E102F107B}" dt="2025-05-22T20:14:37.990" v="3303" actId="1076"/>
          <ac:spMkLst>
            <pc:docMk/>
            <pc:sldMk cId="1715133978" sldId="286"/>
            <ac:spMk id="8" creationId="{A68EFB3B-C658-BD97-A37A-350BFA67B6BB}"/>
          </ac:spMkLst>
        </pc:spChg>
        <pc:spChg chg="add mod">
          <ac:chgData name="Taberner, Lesley" userId="787df624-5308-4eb4-b8f6-38698f949041" providerId="ADAL" clId="{03125CAB-728E-4E8C-BBDF-C92E102F107B}" dt="2025-05-28T15:41:14.563" v="4915" actId="20577"/>
          <ac:spMkLst>
            <pc:docMk/>
            <pc:sldMk cId="1715133978" sldId="286"/>
            <ac:spMk id="9" creationId="{E3EEE526-1239-1893-F7F5-DA113EF7CCE6}"/>
          </ac:spMkLst>
        </pc:spChg>
        <pc:spChg chg="mod">
          <ac:chgData name="Taberner, Lesley" userId="787df624-5308-4eb4-b8f6-38698f949041" providerId="ADAL" clId="{03125CAB-728E-4E8C-BBDF-C92E102F107B}" dt="2025-05-20T13:11:18.588" v="2893" actId="14100"/>
          <ac:spMkLst>
            <pc:docMk/>
            <pc:sldMk cId="1715133978" sldId="286"/>
            <ac:spMk id="45" creationId="{7E714F29-9A31-9CF0-4E13-A96B8FE98D8D}"/>
          </ac:spMkLst>
        </pc:spChg>
        <pc:picChg chg="add mod">
          <ac:chgData name="Taberner, Lesley" userId="787df624-5308-4eb4-b8f6-38698f949041" providerId="ADAL" clId="{03125CAB-728E-4E8C-BBDF-C92E102F107B}" dt="2025-05-28T15:24:59.350" v="4905" actId="1076"/>
          <ac:picMkLst>
            <pc:docMk/>
            <pc:sldMk cId="1715133978" sldId="286"/>
            <ac:picMk id="10" creationId="{FCBD8752-770B-6262-8A3E-04F59581178A}"/>
          </ac:picMkLst>
        </pc:picChg>
        <pc:picChg chg="add mod">
          <ac:chgData name="Taberner, Lesley" userId="787df624-5308-4eb4-b8f6-38698f949041" providerId="ADAL" clId="{03125CAB-728E-4E8C-BBDF-C92E102F107B}" dt="2025-05-28T15:24:57.245" v="4904" actId="1076"/>
          <ac:picMkLst>
            <pc:docMk/>
            <pc:sldMk cId="1715133978" sldId="286"/>
            <ac:picMk id="11" creationId="{5E2C82AD-8820-5D4E-D378-43E493D06C41}"/>
          </ac:picMkLst>
        </pc:picChg>
      </pc:sldChg>
      <pc:sldChg chg="addSp delSp modSp mod">
        <pc:chgData name="Taberner, Lesley" userId="787df624-5308-4eb4-b8f6-38698f949041" providerId="ADAL" clId="{03125CAB-728E-4E8C-BBDF-C92E102F107B}" dt="2025-05-28T13:29:34.407" v="4715" actId="6549"/>
        <pc:sldMkLst>
          <pc:docMk/>
          <pc:sldMk cId="2203979078" sldId="287"/>
        </pc:sldMkLst>
        <pc:spChg chg="add mod">
          <ac:chgData name="Taberner, Lesley" userId="787df624-5308-4eb4-b8f6-38698f949041" providerId="ADAL" clId="{03125CAB-728E-4E8C-BBDF-C92E102F107B}" dt="2025-05-28T13:29:29.088" v="4714" actId="6549"/>
          <ac:spMkLst>
            <pc:docMk/>
            <pc:sldMk cId="2203979078" sldId="287"/>
            <ac:spMk id="2" creationId="{8C51D503-8C69-89FC-0509-31A5A43177AF}"/>
          </ac:spMkLst>
        </pc:spChg>
        <pc:spChg chg="mod">
          <ac:chgData name="Taberner, Lesley" userId="787df624-5308-4eb4-b8f6-38698f949041" providerId="ADAL" clId="{03125CAB-728E-4E8C-BBDF-C92E102F107B}" dt="2025-05-19T14:27:15.817" v="1644" actId="1076"/>
          <ac:spMkLst>
            <pc:docMk/>
            <pc:sldMk cId="2203979078" sldId="287"/>
            <ac:spMk id="3" creationId="{B13B6004-280D-6573-D755-20B848E5693B}"/>
          </ac:spMkLst>
        </pc:spChg>
        <pc:spChg chg="add mod">
          <ac:chgData name="Taberner, Lesley" userId="787df624-5308-4eb4-b8f6-38698f949041" providerId="ADAL" clId="{03125CAB-728E-4E8C-BBDF-C92E102F107B}" dt="2025-05-28T12:07:05.314" v="4216" actId="207"/>
          <ac:spMkLst>
            <pc:docMk/>
            <pc:sldMk cId="2203979078" sldId="287"/>
            <ac:spMk id="4" creationId="{F0137AC3-E1BA-E3E6-B30E-973A2972374E}"/>
          </ac:spMkLst>
        </pc:spChg>
        <pc:spChg chg="add mod">
          <ac:chgData name="Taberner, Lesley" userId="787df624-5308-4eb4-b8f6-38698f949041" providerId="ADAL" clId="{03125CAB-728E-4E8C-BBDF-C92E102F107B}" dt="2025-05-20T11:20:25.752" v="2430" actId="255"/>
          <ac:spMkLst>
            <pc:docMk/>
            <pc:sldMk cId="2203979078" sldId="287"/>
            <ac:spMk id="6" creationId="{149CED46-186E-ACDF-7421-70DE2E708916}"/>
          </ac:spMkLst>
        </pc:spChg>
        <pc:spChg chg="mod">
          <ac:chgData name="Taberner, Lesley" userId="787df624-5308-4eb4-b8f6-38698f949041" providerId="ADAL" clId="{03125CAB-728E-4E8C-BBDF-C92E102F107B}" dt="2025-05-18T16:24:30.922" v="926" actId="1076"/>
          <ac:spMkLst>
            <pc:docMk/>
            <pc:sldMk cId="2203979078" sldId="287"/>
            <ac:spMk id="7" creationId="{04124FEF-3A96-3C0A-2AA1-87DBF096C4CA}"/>
          </ac:spMkLst>
        </pc:spChg>
        <pc:spChg chg="mod">
          <ac:chgData name="Taberner, Lesley" userId="787df624-5308-4eb4-b8f6-38698f949041" providerId="ADAL" clId="{03125CAB-728E-4E8C-BBDF-C92E102F107B}" dt="2025-05-18T16:29:13.864" v="1009"/>
          <ac:spMkLst>
            <pc:docMk/>
            <pc:sldMk cId="2203979078" sldId="287"/>
            <ac:spMk id="8" creationId="{26F35BE9-512B-1BE8-8A25-22C7A689CB75}"/>
          </ac:spMkLst>
        </pc:spChg>
        <pc:spChg chg="mod">
          <ac:chgData name="Taberner, Lesley" userId="787df624-5308-4eb4-b8f6-38698f949041" providerId="ADAL" clId="{03125CAB-728E-4E8C-BBDF-C92E102F107B}" dt="2025-05-18T16:36:38.907" v="1087" actId="20577"/>
          <ac:spMkLst>
            <pc:docMk/>
            <pc:sldMk cId="2203979078" sldId="287"/>
            <ac:spMk id="10" creationId="{FC4D12AA-F4B9-9C21-6D5D-EAA019A17B1F}"/>
          </ac:spMkLst>
        </pc:spChg>
        <pc:spChg chg="add mod">
          <ac:chgData name="Taberner, Lesley" userId="787df624-5308-4eb4-b8f6-38698f949041" providerId="ADAL" clId="{03125CAB-728E-4E8C-BBDF-C92E102F107B}" dt="2025-05-28T12:06:47.828" v="4213" actId="1076"/>
          <ac:spMkLst>
            <pc:docMk/>
            <pc:sldMk cId="2203979078" sldId="287"/>
            <ac:spMk id="14" creationId="{17CCDD7F-BEEF-1BC3-0DE9-3753A5C2A138}"/>
          </ac:spMkLst>
        </pc:spChg>
        <pc:spChg chg="add del mod">
          <ac:chgData name="Taberner, Lesley" userId="787df624-5308-4eb4-b8f6-38698f949041" providerId="ADAL" clId="{03125CAB-728E-4E8C-BBDF-C92E102F107B}" dt="2025-05-27T14:53:48.383" v="4026" actId="478"/>
          <ac:spMkLst>
            <pc:docMk/>
            <pc:sldMk cId="2203979078" sldId="287"/>
            <ac:spMk id="16" creationId="{890019C4-73BD-44F3-56D0-694E27CEA51A}"/>
          </ac:spMkLst>
        </pc:spChg>
        <pc:spChg chg="mod">
          <ac:chgData name="Taberner, Lesley" userId="787df624-5308-4eb4-b8f6-38698f949041" providerId="ADAL" clId="{03125CAB-728E-4E8C-BBDF-C92E102F107B}" dt="2025-05-19T14:27:23.883" v="1645" actId="1076"/>
          <ac:spMkLst>
            <pc:docMk/>
            <pc:sldMk cId="2203979078" sldId="287"/>
            <ac:spMk id="17" creationId="{3D446A54-C530-DC55-1EDD-E72745963196}"/>
          </ac:spMkLst>
        </pc:spChg>
        <pc:spChg chg="mod">
          <ac:chgData name="Taberner, Lesley" userId="787df624-5308-4eb4-b8f6-38698f949041" providerId="ADAL" clId="{03125CAB-728E-4E8C-BBDF-C92E102F107B}" dt="2025-05-28T13:29:34.407" v="4715" actId="6549"/>
          <ac:spMkLst>
            <pc:docMk/>
            <pc:sldMk cId="2203979078" sldId="287"/>
            <ac:spMk id="20" creationId="{D8713783-CFBE-D7F8-4F4E-55E318F26570}"/>
          </ac:spMkLst>
        </pc:spChg>
        <pc:spChg chg="add mod">
          <ac:chgData name="Taberner, Lesley" userId="787df624-5308-4eb4-b8f6-38698f949041" providerId="ADAL" clId="{03125CAB-728E-4E8C-BBDF-C92E102F107B}" dt="2025-05-28T12:06:16.010" v="4209" actId="1076"/>
          <ac:spMkLst>
            <pc:docMk/>
            <pc:sldMk cId="2203979078" sldId="287"/>
            <ac:spMk id="21" creationId="{85434386-5F0A-C412-7108-FCD759BB9AAF}"/>
          </ac:spMkLst>
        </pc:spChg>
        <pc:spChg chg="add mod">
          <ac:chgData name="Taberner, Lesley" userId="787df624-5308-4eb4-b8f6-38698f949041" providerId="ADAL" clId="{03125CAB-728E-4E8C-BBDF-C92E102F107B}" dt="2025-05-19T14:52:50.563" v="2044" actId="1076"/>
          <ac:spMkLst>
            <pc:docMk/>
            <pc:sldMk cId="2203979078" sldId="287"/>
            <ac:spMk id="30" creationId="{EF4FC10F-90D4-1800-C4B0-93675E73E554}"/>
          </ac:spMkLst>
        </pc:spChg>
        <pc:spChg chg="mod">
          <ac:chgData name="Taberner, Lesley" userId="787df624-5308-4eb4-b8f6-38698f949041" providerId="ADAL" clId="{03125CAB-728E-4E8C-BBDF-C92E102F107B}" dt="2025-05-22T21:55:46.556" v="4015" actId="14100"/>
          <ac:spMkLst>
            <pc:docMk/>
            <pc:sldMk cId="2203979078" sldId="287"/>
            <ac:spMk id="45" creationId="{CD30A39B-3E92-FC68-93A6-9B1BDB46A187}"/>
          </ac:spMkLst>
        </pc:spChg>
      </pc:sldChg>
      <pc:sldChg chg="addSp delSp modSp mod">
        <pc:chgData name="Taberner, Lesley" userId="787df624-5308-4eb4-b8f6-38698f949041" providerId="ADAL" clId="{03125CAB-728E-4E8C-BBDF-C92E102F107B}" dt="2025-05-28T15:01:18.915" v="4824" actId="6549"/>
        <pc:sldMkLst>
          <pc:docMk/>
          <pc:sldMk cId="1502233145" sldId="288"/>
        </pc:sldMkLst>
        <pc:spChg chg="mod">
          <ac:chgData name="Taberner, Lesley" userId="787df624-5308-4eb4-b8f6-38698f949041" providerId="ADAL" clId="{03125CAB-728E-4E8C-BBDF-C92E102F107B}" dt="2025-05-28T13:29:40.688" v="4716" actId="6549"/>
          <ac:spMkLst>
            <pc:docMk/>
            <pc:sldMk cId="1502233145" sldId="288"/>
            <ac:spMk id="2" creationId="{A6362FAA-4AB4-F600-6D40-CAE26920E4B0}"/>
          </ac:spMkLst>
        </pc:spChg>
        <pc:spChg chg="add mod">
          <ac:chgData name="Taberner, Lesley" userId="787df624-5308-4eb4-b8f6-38698f949041" providerId="ADAL" clId="{03125CAB-728E-4E8C-BBDF-C92E102F107B}" dt="2025-05-28T15:01:18.915" v="4824" actId="6549"/>
          <ac:spMkLst>
            <pc:docMk/>
            <pc:sldMk cId="1502233145" sldId="288"/>
            <ac:spMk id="3" creationId="{A41B00A4-09AF-4BEC-5740-7D031ED31718}"/>
          </ac:spMkLst>
        </pc:spChg>
        <pc:spChg chg="del mod">
          <ac:chgData name="Taberner, Lesley" userId="787df624-5308-4eb4-b8f6-38698f949041" providerId="ADAL" clId="{03125CAB-728E-4E8C-BBDF-C92E102F107B}" dt="2025-05-28T12:18:04.052" v="4275" actId="21"/>
          <ac:spMkLst>
            <pc:docMk/>
            <pc:sldMk cId="1502233145" sldId="288"/>
            <ac:spMk id="3" creationId="{D3A3B588-FC8C-6F3A-8B69-A419BB76F160}"/>
          </ac:spMkLst>
        </pc:spChg>
        <pc:spChg chg="mod">
          <ac:chgData name="Taberner, Lesley" userId="787df624-5308-4eb4-b8f6-38698f949041" providerId="ADAL" clId="{03125CAB-728E-4E8C-BBDF-C92E102F107B}" dt="2025-05-19T14:24:40.727" v="1639" actId="1076"/>
          <ac:spMkLst>
            <pc:docMk/>
            <pc:sldMk cId="1502233145" sldId="288"/>
            <ac:spMk id="4" creationId="{C63D3501-694F-CCE3-FAD4-4B9342D0D208}"/>
          </ac:spMkLst>
        </pc:spChg>
        <pc:spChg chg="add mod">
          <ac:chgData name="Taberner, Lesley" userId="787df624-5308-4eb4-b8f6-38698f949041" providerId="ADAL" clId="{03125CAB-728E-4E8C-BBDF-C92E102F107B}" dt="2025-05-28T12:08:23.316" v="4227" actId="1076"/>
          <ac:spMkLst>
            <pc:docMk/>
            <pc:sldMk cId="1502233145" sldId="288"/>
            <ac:spMk id="5" creationId="{2B709921-29D2-2638-3103-9E40CDF33E72}"/>
          </ac:spMkLst>
        </pc:spChg>
        <pc:spChg chg="add mod">
          <ac:chgData name="Taberner, Lesley" userId="787df624-5308-4eb4-b8f6-38698f949041" providerId="ADAL" clId="{03125CAB-728E-4E8C-BBDF-C92E102F107B}" dt="2025-05-28T13:08:18.152" v="4361" actId="20577"/>
          <ac:spMkLst>
            <pc:docMk/>
            <pc:sldMk cId="1502233145" sldId="288"/>
            <ac:spMk id="6" creationId="{80562146-EE74-9855-FCC7-7BC0E7D42F82}"/>
          </ac:spMkLst>
        </pc:spChg>
        <pc:spChg chg="add mod">
          <ac:chgData name="Taberner, Lesley" userId="787df624-5308-4eb4-b8f6-38698f949041" providerId="ADAL" clId="{03125CAB-728E-4E8C-BBDF-C92E102F107B}" dt="2025-05-19T14:55:48.914" v="2091" actId="1076"/>
          <ac:spMkLst>
            <pc:docMk/>
            <pc:sldMk cId="1502233145" sldId="288"/>
            <ac:spMk id="7" creationId="{1115B49F-C111-FF2B-2334-5A15E8924479}"/>
          </ac:spMkLst>
        </pc:spChg>
        <pc:spChg chg="mod">
          <ac:chgData name="Taberner, Lesley" userId="787df624-5308-4eb4-b8f6-38698f949041" providerId="ADAL" clId="{03125CAB-728E-4E8C-BBDF-C92E102F107B}" dt="2025-05-19T14:36:35.290" v="1737" actId="1076"/>
          <ac:spMkLst>
            <pc:docMk/>
            <pc:sldMk cId="1502233145" sldId="288"/>
            <ac:spMk id="8" creationId="{D0A98E76-B8A4-E726-AC47-1314BB1BC86C}"/>
          </ac:spMkLst>
        </pc:spChg>
        <pc:spChg chg="add mod">
          <ac:chgData name="Taberner, Lesley" userId="787df624-5308-4eb4-b8f6-38698f949041" providerId="ADAL" clId="{03125CAB-728E-4E8C-BBDF-C92E102F107B}" dt="2025-05-18T16:57:20.910" v="1412" actId="1076"/>
          <ac:spMkLst>
            <pc:docMk/>
            <pc:sldMk cId="1502233145" sldId="288"/>
            <ac:spMk id="9" creationId="{A88A2100-6347-04BC-52DA-28C634128D36}"/>
          </ac:spMkLst>
        </pc:spChg>
        <pc:spChg chg="add mod">
          <ac:chgData name="Taberner, Lesley" userId="787df624-5308-4eb4-b8f6-38698f949041" providerId="ADAL" clId="{03125CAB-728E-4E8C-BBDF-C92E102F107B}" dt="2025-05-28T12:18:33.888" v="4280" actId="1076"/>
          <ac:spMkLst>
            <pc:docMk/>
            <pc:sldMk cId="1502233145" sldId="288"/>
            <ac:spMk id="10" creationId="{D3A3B588-FC8C-6F3A-8B69-A419BB76F160}"/>
          </ac:spMkLst>
        </pc:spChg>
        <pc:spChg chg="add mod">
          <ac:chgData name="Taberner, Lesley" userId="787df624-5308-4eb4-b8f6-38698f949041" providerId="ADAL" clId="{03125CAB-728E-4E8C-BBDF-C92E102F107B}" dt="2025-05-28T12:07:20.400" v="4217" actId="1076"/>
          <ac:spMkLst>
            <pc:docMk/>
            <pc:sldMk cId="1502233145" sldId="288"/>
            <ac:spMk id="11" creationId="{B623700F-4160-5FB1-FFA9-4B5AD1AFED5B}"/>
          </ac:spMkLst>
        </pc:spChg>
        <pc:spChg chg="add mod">
          <ac:chgData name="Taberner, Lesley" userId="787df624-5308-4eb4-b8f6-38698f949041" providerId="ADAL" clId="{03125CAB-728E-4E8C-BBDF-C92E102F107B}" dt="2025-05-19T14:56:39.122" v="2137" actId="20577"/>
          <ac:spMkLst>
            <pc:docMk/>
            <pc:sldMk cId="1502233145" sldId="288"/>
            <ac:spMk id="13" creationId="{87CD3E88-353A-B0FF-BE29-D1EF27C7B919}"/>
          </ac:spMkLst>
        </pc:spChg>
        <pc:spChg chg="add del mod">
          <ac:chgData name="Taberner, Lesley" userId="787df624-5308-4eb4-b8f6-38698f949041" providerId="ADAL" clId="{03125CAB-728E-4E8C-BBDF-C92E102F107B}" dt="2025-05-28T12:06:23.683" v="4210" actId="21"/>
          <ac:spMkLst>
            <pc:docMk/>
            <pc:sldMk cId="1502233145" sldId="288"/>
            <ac:spMk id="14" creationId="{F0137AC3-E1BA-E3E6-B30E-973A2972374E}"/>
          </ac:spMkLst>
        </pc:spChg>
        <pc:spChg chg="add mod">
          <ac:chgData name="Taberner, Lesley" userId="787df624-5308-4eb4-b8f6-38698f949041" providerId="ADAL" clId="{03125CAB-728E-4E8C-BBDF-C92E102F107B}" dt="2025-05-28T12:07:31.902" v="4219" actId="207"/>
          <ac:spMkLst>
            <pc:docMk/>
            <pc:sldMk cId="1502233145" sldId="288"/>
            <ac:spMk id="16" creationId="{433D65E1-5438-422C-FEB6-7C8D5BF4A3DF}"/>
          </ac:spMkLst>
        </pc:spChg>
        <pc:spChg chg="mod">
          <ac:chgData name="Taberner, Lesley" userId="787df624-5308-4eb4-b8f6-38698f949041" providerId="ADAL" clId="{03125CAB-728E-4E8C-BBDF-C92E102F107B}" dt="2025-05-18T16:57:03.409" v="1411" actId="255"/>
          <ac:spMkLst>
            <pc:docMk/>
            <pc:sldMk cId="1502233145" sldId="288"/>
            <ac:spMk id="17" creationId="{D85FE419-B438-911E-D071-CA2E7912D7F9}"/>
          </ac:spMkLst>
        </pc:spChg>
        <pc:spChg chg="add mod">
          <ac:chgData name="Taberner, Lesley" userId="787df624-5308-4eb4-b8f6-38698f949041" providerId="ADAL" clId="{03125CAB-728E-4E8C-BBDF-C92E102F107B}" dt="2025-05-20T12:36:12.088" v="2733"/>
          <ac:spMkLst>
            <pc:docMk/>
            <pc:sldMk cId="1502233145" sldId="288"/>
            <ac:spMk id="18" creationId="{8678EF66-0847-091C-526B-C26BA39F9C4F}"/>
          </ac:spMkLst>
        </pc:spChg>
        <pc:spChg chg="del mod">
          <ac:chgData name="Taberner, Lesley" userId="787df624-5308-4eb4-b8f6-38698f949041" providerId="ADAL" clId="{03125CAB-728E-4E8C-BBDF-C92E102F107B}" dt="2025-05-28T14:59:18.718" v="4798" actId="21"/>
          <ac:spMkLst>
            <pc:docMk/>
            <pc:sldMk cId="1502233145" sldId="288"/>
            <ac:spMk id="21" creationId="{218B054A-2F82-16C2-08E4-D2ADF0E6B2DC}"/>
          </ac:spMkLst>
        </pc:spChg>
        <pc:spChg chg="mod">
          <ac:chgData name="Taberner, Lesley" userId="787df624-5308-4eb4-b8f6-38698f949041" providerId="ADAL" clId="{03125CAB-728E-4E8C-BBDF-C92E102F107B}" dt="2025-05-22T21:55:42.001" v="4014" actId="14100"/>
          <ac:spMkLst>
            <pc:docMk/>
            <pc:sldMk cId="1502233145" sldId="288"/>
            <ac:spMk id="45" creationId="{52A30E0B-6292-04D4-D45F-DCD78E1E46B7}"/>
          </ac:spMkLst>
        </pc:spChg>
        <pc:spChg chg="add mod">
          <ac:chgData name="Taberner, Lesley" userId="787df624-5308-4eb4-b8f6-38698f949041" providerId="ADAL" clId="{03125CAB-728E-4E8C-BBDF-C92E102F107B}" dt="2025-05-19T14:57:17.509" v="2143"/>
          <ac:spMkLst>
            <pc:docMk/>
            <pc:sldMk cId="1502233145" sldId="288"/>
            <ac:spMk id="47" creationId="{28E93F62-B1F5-0B94-C8A1-251F2AE6F1BF}"/>
          </ac:spMkLst>
        </pc:spChg>
      </pc:sldChg>
      <pc:sldChg chg="addSp delSp modSp mod">
        <pc:chgData name="Taberner, Lesley" userId="787df624-5308-4eb4-b8f6-38698f949041" providerId="ADAL" clId="{03125CAB-728E-4E8C-BBDF-C92E102F107B}" dt="2025-05-28T14:59:30.382" v="4800" actId="1076"/>
        <pc:sldMkLst>
          <pc:docMk/>
          <pc:sldMk cId="25328996" sldId="289"/>
        </pc:sldMkLst>
        <pc:spChg chg="mod">
          <ac:chgData name="Taberner, Lesley" userId="787df624-5308-4eb4-b8f6-38698f949041" providerId="ADAL" clId="{03125CAB-728E-4E8C-BBDF-C92E102F107B}" dt="2025-05-28T14:59:06.932" v="4796" actId="1076"/>
          <ac:spMkLst>
            <pc:docMk/>
            <pc:sldMk cId="25328996" sldId="289"/>
            <ac:spMk id="2" creationId="{D7812A08-43D3-0EB7-DF63-D2B9330C291C}"/>
          </ac:spMkLst>
        </pc:spChg>
        <pc:spChg chg="mod">
          <ac:chgData name="Taberner, Lesley" userId="787df624-5308-4eb4-b8f6-38698f949041" providerId="ADAL" clId="{03125CAB-728E-4E8C-BBDF-C92E102F107B}" dt="2025-05-19T14:39:31.192" v="1751" actId="1076"/>
          <ac:spMkLst>
            <pc:docMk/>
            <pc:sldMk cId="25328996" sldId="289"/>
            <ac:spMk id="3" creationId="{ED32EF6C-4302-1685-6D66-972FD92A6ED9}"/>
          </ac:spMkLst>
        </pc:spChg>
        <pc:spChg chg="add mod">
          <ac:chgData name="Taberner, Lesley" userId="787df624-5308-4eb4-b8f6-38698f949041" providerId="ADAL" clId="{03125CAB-728E-4E8C-BBDF-C92E102F107B}" dt="2025-05-28T12:17:58.704" v="4274" actId="1076"/>
          <ac:spMkLst>
            <pc:docMk/>
            <pc:sldMk cId="25328996" sldId="289"/>
            <ac:spMk id="4" creationId="{81F1AB34-FAAA-1F54-21B4-FEC751C93EDD}"/>
          </ac:spMkLst>
        </pc:spChg>
        <pc:spChg chg="add del mod">
          <ac:chgData name="Taberner, Lesley" userId="787df624-5308-4eb4-b8f6-38698f949041" providerId="ADAL" clId="{03125CAB-728E-4E8C-BBDF-C92E102F107B}" dt="2025-05-28T12:18:24.684" v="4278" actId="21"/>
          <ac:spMkLst>
            <pc:docMk/>
            <pc:sldMk cId="25328996" sldId="289"/>
            <ac:spMk id="5" creationId="{D3A3B588-FC8C-6F3A-8B69-A419BB76F160}"/>
          </ac:spMkLst>
        </pc:spChg>
        <pc:spChg chg="add mod">
          <ac:chgData name="Taberner, Lesley" userId="787df624-5308-4eb4-b8f6-38698f949041" providerId="ADAL" clId="{03125CAB-728E-4E8C-BBDF-C92E102F107B}" dt="2025-05-28T14:59:11.578" v="4797" actId="1076"/>
          <ac:spMkLst>
            <pc:docMk/>
            <pc:sldMk cId="25328996" sldId="289"/>
            <ac:spMk id="6" creationId="{AC3B6255-3DB6-D2FC-853A-9EE058FA89D3}"/>
          </ac:spMkLst>
        </pc:spChg>
        <pc:spChg chg="mod">
          <ac:chgData name="Taberner, Lesley" userId="787df624-5308-4eb4-b8f6-38698f949041" providerId="ADAL" clId="{03125CAB-728E-4E8C-BBDF-C92E102F107B}" dt="2025-05-19T14:37:50.208" v="1750" actId="6549"/>
          <ac:spMkLst>
            <pc:docMk/>
            <pc:sldMk cId="25328996" sldId="289"/>
            <ac:spMk id="9" creationId="{23C9FE11-6A26-0364-D244-17C892207A2E}"/>
          </ac:spMkLst>
        </pc:spChg>
        <pc:spChg chg="add del mod">
          <ac:chgData name="Taberner, Lesley" userId="787df624-5308-4eb4-b8f6-38698f949041" providerId="ADAL" clId="{03125CAB-728E-4E8C-BBDF-C92E102F107B}" dt="2025-05-28T14:58:46.177" v="4793" actId="21"/>
          <ac:spMkLst>
            <pc:docMk/>
            <pc:sldMk cId="25328996" sldId="289"/>
            <ac:spMk id="10" creationId="{28F634B8-E797-B56B-BDFD-3D9012BBA6AA}"/>
          </ac:spMkLst>
        </pc:spChg>
        <pc:spChg chg="add del mod">
          <ac:chgData name="Taberner, Lesley" userId="787df624-5308-4eb4-b8f6-38698f949041" providerId="ADAL" clId="{03125CAB-728E-4E8C-BBDF-C92E102F107B}" dt="2025-05-28T12:08:13.771" v="4225" actId="21"/>
          <ac:spMkLst>
            <pc:docMk/>
            <pc:sldMk cId="25328996" sldId="289"/>
            <ac:spMk id="11" creationId="{2B709921-29D2-2638-3103-9E40CDF33E72}"/>
          </ac:spMkLst>
        </pc:spChg>
        <pc:spChg chg="del mod">
          <ac:chgData name="Taberner, Lesley" userId="787df624-5308-4eb4-b8f6-38698f949041" providerId="ADAL" clId="{03125CAB-728E-4E8C-BBDF-C92E102F107B}" dt="2025-05-28T12:17:33.070" v="4268" actId="21"/>
          <ac:spMkLst>
            <pc:docMk/>
            <pc:sldMk cId="25328996" sldId="289"/>
            <ac:spMk id="12" creationId="{A084DCFC-5BF0-81F1-665A-76DE8F7A92EE}"/>
          </ac:spMkLst>
        </pc:spChg>
        <pc:spChg chg="add mod">
          <ac:chgData name="Taberner, Lesley" userId="787df624-5308-4eb4-b8f6-38698f949041" providerId="ADAL" clId="{03125CAB-728E-4E8C-BBDF-C92E102F107B}" dt="2025-05-28T13:30:17.312" v="4720" actId="6549"/>
          <ac:spMkLst>
            <pc:docMk/>
            <pc:sldMk cId="25328996" sldId="289"/>
            <ac:spMk id="13" creationId="{4135E5DC-C363-341A-D8ED-E0E06C8348A5}"/>
          </ac:spMkLst>
        </pc:spChg>
        <pc:spChg chg="mod">
          <ac:chgData name="Taberner, Lesley" userId="787df624-5308-4eb4-b8f6-38698f949041" providerId="ADAL" clId="{03125CAB-728E-4E8C-BBDF-C92E102F107B}" dt="2025-05-28T13:30:09.775" v="4718" actId="6549"/>
          <ac:spMkLst>
            <pc:docMk/>
            <pc:sldMk cId="25328996" sldId="289"/>
            <ac:spMk id="14" creationId="{2D73DB6D-8621-5099-D67D-FB9A14391284}"/>
          </ac:spMkLst>
        </pc:spChg>
        <pc:spChg chg="add mod">
          <ac:chgData name="Taberner, Lesley" userId="787df624-5308-4eb4-b8f6-38698f949041" providerId="ADAL" clId="{03125CAB-728E-4E8C-BBDF-C92E102F107B}" dt="2025-05-28T13:30:07.220" v="4717" actId="6549"/>
          <ac:spMkLst>
            <pc:docMk/>
            <pc:sldMk cId="25328996" sldId="289"/>
            <ac:spMk id="15" creationId="{944E57BD-E45F-573B-5204-D718C736B3E5}"/>
          </ac:spMkLst>
        </pc:spChg>
        <pc:spChg chg="add del mod">
          <ac:chgData name="Taberner, Lesley" userId="787df624-5308-4eb4-b8f6-38698f949041" providerId="ADAL" clId="{03125CAB-728E-4E8C-BBDF-C92E102F107B}" dt="2025-05-27T14:55:01.046" v="4027" actId="478"/>
          <ac:spMkLst>
            <pc:docMk/>
            <pc:sldMk cId="25328996" sldId="289"/>
            <ac:spMk id="15" creationId="{D9094064-CD34-767C-1B22-60569650BB07}"/>
          </ac:spMkLst>
        </pc:spChg>
        <pc:spChg chg="add mod">
          <ac:chgData name="Taberner, Lesley" userId="787df624-5308-4eb4-b8f6-38698f949041" providerId="ADAL" clId="{03125CAB-728E-4E8C-BBDF-C92E102F107B}" dt="2025-05-28T14:59:30.382" v="4800" actId="1076"/>
          <ac:spMkLst>
            <pc:docMk/>
            <pc:sldMk cId="25328996" sldId="289"/>
            <ac:spMk id="21" creationId="{218B054A-2F82-16C2-08E4-D2ADF0E6B2DC}"/>
          </ac:spMkLst>
        </pc:spChg>
        <pc:spChg chg="mod">
          <ac:chgData name="Taberner, Lesley" userId="787df624-5308-4eb4-b8f6-38698f949041" providerId="ADAL" clId="{03125CAB-728E-4E8C-BBDF-C92E102F107B}" dt="2025-05-22T21:55:37.970" v="4013" actId="14100"/>
          <ac:spMkLst>
            <pc:docMk/>
            <pc:sldMk cId="25328996" sldId="289"/>
            <ac:spMk id="45" creationId="{F3DDC44E-4170-A69C-C07C-FEF247D4EA88}"/>
          </ac:spMkLst>
        </pc:spChg>
        <pc:picChg chg="mod">
          <ac:chgData name="Taberner, Lesley" userId="787df624-5308-4eb4-b8f6-38698f949041" providerId="ADAL" clId="{03125CAB-728E-4E8C-BBDF-C92E102F107B}" dt="2025-05-19T14:49:36.226" v="2034" actId="1076"/>
          <ac:picMkLst>
            <pc:docMk/>
            <pc:sldMk cId="25328996" sldId="289"/>
            <ac:picMk id="7" creationId="{B56721B8-FFC9-89A0-8E75-30824B0E231D}"/>
          </ac:picMkLst>
        </pc:picChg>
        <pc:picChg chg="mod">
          <ac:chgData name="Taberner, Lesley" userId="787df624-5308-4eb4-b8f6-38698f949041" providerId="ADAL" clId="{03125CAB-728E-4E8C-BBDF-C92E102F107B}" dt="2025-05-19T14:49:38.193" v="2035" actId="1076"/>
          <ac:picMkLst>
            <pc:docMk/>
            <pc:sldMk cId="25328996" sldId="289"/>
            <ac:picMk id="8" creationId="{63D2BB3F-F66E-DFD3-0917-30FD85A4378A}"/>
          </ac:picMkLst>
        </pc:picChg>
      </pc:sldChg>
      <pc:sldChg chg="addSp delSp modSp mod">
        <pc:chgData name="Taberner, Lesley" userId="787df624-5308-4eb4-b8f6-38698f949041" providerId="ADAL" clId="{03125CAB-728E-4E8C-BBDF-C92E102F107B}" dt="2025-05-28T13:33:14.805" v="4751" actId="6549"/>
        <pc:sldMkLst>
          <pc:docMk/>
          <pc:sldMk cId="1083960783" sldId="290"/>
        </pc:sldMkLst>
        <pc:spChg chg="add mod">
          <ac:chgData name="Taberner, Lesley" userId="787df624-5308-4eb4-b8f6-38698f949041" providerId="ADAL" clId="{03125CAB-728E-4E8C-BBDF-C92E102F107B}" dt="2025-05-28T12:14:06.284" v="4252" actId="1076"/>
          <ac:spMkLst>
            <pc:docMk/>
            <pc:sldMk cId="1083960783" sldId="290"/>
            <ac:spMk id="2" creationId="{C0A314EE-7DE1-6DD4-1446-9F56057A1E5C}"/>
          </ac:spMkLst>
        </pc:spChg>
        <pc:spChg chg="mod">
          <ac:chgData name="Taberner, Lesley" userId="787df624-5308-4eb4-b8f6-38698f949041" providerId="ADAL" clId="{03125CAB-728E-4E8C-BBDF-C92E102F107B}" dt="2025-05-28T13:33:11.518" v="4750" actId="6549"/>
          <ac:spMkLst>
            <pc:docMk/>
            <pc:sldMk cId="1083960783" sldId="290"/>
            <ac:spMk id="3" creationId="{590E03EF-581A-C46B-56C5-B65DA830C6CC}"/>
          </ac:spMkLst>
        </pc:spChg>
        <pc:spChg chg="add mod">
          <ac:chgData name="Taberner, Lesley" userId="787df624-5308-4eb4-b8f6-38698f949041" providerId="ADAL" clId="{03125CAB-728E-4E8C-BBDF-C92E102F107B}" dt="2025-05-22T20:24:42.542" v="3414"/>
          <ac:spMkLst>
            <pc:docMk/>
            <pc:sldMk cId="1083960783" sldId="290"/>
            <ac:spMk id="4" creationId="{B19E1813-A488-B2CB-B996-9C9958C601D6}"/>
          </ac:spMkLst>
        </pc:spChg>
        <pc:spChg chg="add mod">
          <ac:chgData name="Taberner, Lesley" userId="787df624-5308-4eb4-b8f6-38698f949041" providerId="ADAL" clId="{03125CAB-728E-4E8C-BBDF-C92E102F107B}" dt="2025-05-22T20:25:28.547" v="3418"/>
          <ac:spMkLst>
            <pc:docMk/>
            <pc:sldMk cId="1083960783" sldId="290"/>
            <ac:spMk id="5" creationId="{2BD0F175-56E4-7063-3E4D-6A95440E867C}"/>
          </ac:spMkLst>
        </pc:spChg>
        <pc:spChg chg="mod">
          <ac:chgData name="Taberner, Lesley" userId="787df624-5308-4eb4-b8f6-38698f949041" providerId="ADAL" clId="{03125CAB-728E-4E8C-BBDF-C92E102F107B}" dt="2025-05-28T13:32:53.758" v="4746" actId="6549"/>
          <ac:spMkLst>
            <pc:docMk/>
            <pc:sldMk cId="1083960783" sldId="290"/>
            <ac:spMk id="6" creationId="{A15E7D41-7E2C-7121-5D3A-7693E0594CE8}"/>
          </ac:spMkLst>
        </pc:spChg>
        <pc:spChg chg="add mod">
          <ac:chgData name="Taberner, Lesley" userId="787df624-5308-4eb4-b8f6-38698f949041" providerId="ADAL" clId="{03125CAB-728E-4E8C-BBDF-C92E102F107B}" dt="2025-05-22T20:33:34.335" v="3479"/>
          <ac:spMkLst>
            <pc:docMk/>
            <pc:sldMk cId="1083960783" sldId="290"/>
            <ac:spMk id="9" creationId="{664F9351-496E-8E7D-0662-C59409EE9AE8}"/>
          </ac:spMkLst>
        </pc:spChg>
        <pc:spChg chg="add mod">
          <ac:chgData name="Taberner, Lesley" userId="787df624-5308-4eb4-b8f6-38698f949041" providerId="ADAL" clId="{03125CAB-728E-4E8C-BBDF-C92E102F107B}" dt="2025-05-22T20:33:34.335" v="3479"/>
          <ac:spMkLst>
            <pc:docMk/>
            <pc:sldMk cId="1083960783" sldId="290"/>
            <ac:spMk id="10" creationId="{EE65137D-3F9C-8EC7-B678-B59D00D818C6}"/>
          </ac:spMkLst>
        </pc:spChg>
        <pc:spChg chg="add del mod">
          <ac:chgData name="Taberner, Lesley" userId="787df624-5308-4eb4-b8f6-38698f949041" providerId="ADAL" clId="{03125CAB-728E-4E8C-BBDF-C92E102F107B}" dt="2025-05-28T13:33:07.371" v="4748" actId="6549"/>
          <ac:spMkLst>
            <pc:docMk/>
            <pc:sldMk cId="1083960783" sldId="290"/>
            <ac:spMk id="12" creationId="{596AA8CD-354B-E89C-BE45-BC7496F0A1C8}"/>
          </ac:spMkLst>
        </pc:spChg>
        <pc:spChg chg="add mod">
          <ac:chgData name="Taberner, Lesley" userId="787df624-5308-4eb4-b8f6-38698f949041" providerId="ADAL" clId="{03125CAB-728E-4E8C-BBDF-C92E102F107B}" dt="2025-05-22T20:42:20.510" v="3503" actId="1076"/>
          <ac:spMkLst>
            <pc:docMk/>
            <pc:sldMk cId="1083960783" sldId="290"/>
            <ac:spMk id="13" creationId="{D97732E8-BB9C-58F2-5C51-4B5ABEBFC74E}"/>
          </ac:spMkLst>
        </pc:spChg>
        <pc:spChg chg="add mod">
          <ac:chgData name="Taberner, Lesley" userId="787df624-5308-4eb4-b8f6-38698f949041" providerId="ADAL" clId="{03125CAB-728E-4E8C-BBDF-C92E102F107B}" dt="2025-05-22T20:46:27.781" v="3516"/>
          <ac:spMkLst>
            <pc:docMk/>
            <pc:sldMk cId="1083960783" sldId="290"/>
            <ac:spMk id="14" creationId="{E3F24652-9483-9ABA-0423-D99835613489}"/>
          </ac:spMkLst>
        </pc:spChg>
        <pc:spChg chg="add del mod">
          <ac:chgData name="Taberner, Lesley" userId="787df624-5308-4eb4-b8f6-38698f949041" providerId="ADAL" clId="{03125CAB-728E-4E8C-BBDF-C92E102F107B}" dt="2025-05-27T14:59:17.628" v="4172" actId="478"/>
          <ac:spMkLst>
            <pc:docMk/>
            <pc:sldMk cId="1083960783" sldId="290"/>
            <ac:spMk id="15" creationId="{E2A66F6A-9A48-E77A-3F85-4D8CA5089A5A}"/>
          </ac:spMkLst>
        </pc:spChg>
        <pc:spChg chg="mod">
          <ac:chgData name="Taberner, Lesley" userId="787df624-5308-4eb4-b8f6-38698f949041" providerId="ADAL" clId="{03125CAB-728E-4E8C-BBDF-C92E102F107B}" dt="2025-05-28T13:33:10.024" v="4749" actId="6549"/>
          <ac:spMkLst>
            <pc:docMk/>
            <pc:sldMk cId="1083960783" sldId="290"/>
            <ac:spMk id="17" creationId="{D67952B9-F766-6AA9-F6AB-2CC120F2D8A9}"/>
          </ac:spMkLst>
        </pc:spChg>
        <pc:spChg chg="mod">
          <ac:chgData name="Taberner, Lesley" userId="787df624-5308-4eb4-b8f6-38698f949041" providerId="ADAL" clId="{03125CAB-728E-4E8C-BBDF-C92E102F107B}" dt="2025-05-28T13:33:14.805" v="4751" actId="6549"/>
          <ac:spMkLst>
            <pc:docMk/>
            <pc:sldMk cId="1083960783" sldId="290"/>
            <ac:spMk id="20" creationId="{65051AA8-A9FE-D689-CCF8-C57BD89138DA}"/>
          </ac:spMkLst>
        </pc:spChg>
        <pc:spChg chg="mod">
          <ac:chgData name="Taberner, Lesley" userId="787df624-5308-4eb4-b8f6-38698f949041" providerId="ADAL" clId="{03125CAB-728E-4E8C-BBDF-C92E102F107B}" dt="2025-05-28T13:32:58.381" v="4747" actId="6549"/>
          <ac:spMkLst>
            <pc:docMk/>
            <pc:sldMk cId="1083960783" sldId="290"/>
            <ac:spMk id="22" creationId="{2F87528A-120A-6013-1BD5-18DE3A4AAB22}"/>
          </ac:spMkLst>
        </pc:spChg>
        <pc:spChg chg="mod">
          <ac:chgData name="Taberner, Lesley" userId="787df624-5308-4eb4-b8f6-38698f949041" providerId="ADAL" clId="{03125CAB-728E-4E8C-BBDF-C92E102F107B}" dt="2025-05-22T21:54:56.933" v="4009" actId="14100"/>
          <ac:spMkLst>
            <pc:docMk/>
            <pc:sldMk cId="1083960783" sldId="290"/>
            <ac:spMk id="45" creationId="{0ADFF587-B4AE-49D6-B8E6-B03BC5ABE73D}"/>
          </ac:spMkLst>
        </pc:spChg>
      </pc:sldChg>
      <pc:sldChg chg="addSp delSp modSp mod">
        <pc:chgData name="Taberner, Lesley" userId="787df624-5308-4eb4-b8f6-38698f949041" providerId="ADAL" clId="{03125CAB-728E-4E8C-BBDF-C92E102F107B}" dt="2025-05-28T15:06:32.453" v="4868" actId="1076"/>
        <pc:sldMkLst>
          <pc:docMk/>
          <pc:sldMk cId="3511116587" sldId="291"/>
        </pc:sldMkLst>
        <pc:spChg chg="add mod">
          <ac:chgData name="Taberner, Lesley" userId="787df624-5308-4eb4-b8f6-38698f949041" providerId="ADAL" clId="{03125CAB-728E-4E8C-BBDF-C92E102F107B}" dt="2025-05-22T20:27:22.325" v="3427" actId="1076"/>
          <ac:spMkLst>
            <pc:docMk/>
            <pc:sldMk cId="3511116587" sldId="291"/>
            <ac:spMk id="2" creationId="{4472F1A1-4EF7-B2D2-DFBA-B03A7F88EB7D}"/>
          </ac:spMkLst>
        </pc:spChg>
        <pc:spChg chg="mod">
          <ac:chgData name="Taberner, Lesley" userId="787df624-5308-4eb4-b8f6-38698f949041" providerId="ADAL" clId="{03125CAB-728E-4E8C-BBDF-C92E102F107B}" dt="2025-05-22T20:26:34.766" v="3423" actId="1076"/>
          <ac:spMkLst>
            <pc:docMk/>
            <pc:sldMk cId="3511116587" sldId="291"/>
            <ac:spMk id="3" creationId="{60816CC5-178E-C58B-DBD2-B1199D01C0DE}"/>
          </ac:spMkLst>
        </pc:spChg>
        <pc:spChg chg="mod">
          <ac:chgData name="Taberner, Lesley" userId="787df624-5308-4eb4-b8f6-38698f949041" providerId="ADAL" clId="{03125CAB-728E-4E8C-BBDF-C92E102F107B}" dt="2025-05-22T20:48:07.150" v="3523" actId="1076"/>
          <ac:spMkLst>
            <pc:docMk/>
            <pc:sldMk cId="3511116587" sldId="291"/>
            <ac:spMk id="4" creationId="{23BF66C8-2185-82EE-13EB-B1FA84D8F958}"/>
          </ac:spMkLst>
        </pc:spChg>
        <pc:spChg chg="add mod">
          <ac:chgData name="Taberner, Lesley" userId="787df624-5308-4eb4-b8f6-38698f949041" providerId="ADAL" clId="{03125CAB-728E-4E8C-BBDF-C92E102F107B}" dt="2025-05-22T20:35:00.641" v="3481"/>
          <ac:spMkLst>
            <pc:docMk/>
            <pc:sldMk cId="3511116587" sldId="291"/>
            <ac:spMk id="5" creationId="{AC548395-BCCA-7BEC-C275-AAAE8BA1D7C6}"/>
          </ac:spMkLst>
        </pc:spChg>
        <pc:spChg chg="add mod">
          <ac:chgData name="Taberner, Lesley" userId="787df624-5308-4eb4-b8f6-38698f949041" providerId="ADAL" clId="{03125CAB-728E-4E8C-BBDF-C92E102F107B}" dt="2025-05-28T15:06:32.453" v="4868" actId="1076"/>
          <ac:spMkLst>
            <pc:docMk/>
            <pc:sldMk cId="3511116587" sldId="291"/>
            <ac:spMk id="6" creationId="{3BBBBF6C-8B82-3553-128B-E10B6BF3C914}"/>
          </ac:spMkLst>
        </pc:spChg>
        <pc:spChg chg="add mod">
          <ac:chgData name="Taberner, Lesley" userId="787df624-5308-4eb4-b8f6-38698f949041" providerId="ADAL" clId="{03125CAB-728E-4E8C-BBDF-C92E102F107B}" dt="2025-05-28T12:14:25.015" v="4255" actId="207"/>
          <ac:spMkLst>
            <pc:docMk/>
            <pc:sldMk cId="3511116587" sldId="291"/>
            <ac:spMk id="7" creationId="{BC00C689-CB4E-C7BE-A653-1CA54230CCBD}"/>
          </ac:spMkLst>
        </pc:spChg>
        <pc:spChg chg="mod">
          <ac:chgData name="Taberner, Lesley" userId="787df624-5308-4eb4-b8f6-38698f949041" providerId="ADAL" clId="{03125CAB-728E-4E8C-BBDF-C92E102F107B}" dt="2025-05-28T13:33:19.611" v="4752" actId="6549"/>
          <ac:spMkLst>
            <pc:docMk/>
            <pc:sldMk cId="3511116587" sldId="291"/>
            <ac:spMk id="8" creationId="{8F7D6F21-4D18-8849-8C6C-45CC912AAF24}"/>
          </ac:spMkLst>
        </pc:spChg>
        <pc:spChg chg="add mod">
          <ac:chgData name="Taberner, Lesley" userId="787df624-5308-4eb4-b8f6-38698f949041" providerId="ADAL" clId="{03125CAB-728E-4E8C-BBDF-C92E102F107B}" dt="2025-05-22T20:44:35.190" v="3510" actId="1076"/>
          <ac:spMkLst>
            <pc:docMk/>
            <pc:sldMk cId="3511116587" sldId="291"/>
            <ac:spMk id="9" creationId="{CCAB76D0-03C4-6409-80B1-9BC795D45654}"/>
          </ac:spMkLst>
        </pc:spChg>
        <pc:spChg chg="add mod">
          <ac:chgData name="Taberner, Lesley" userId="787df624-5308-4eb4-b8f6-38698f949041" providerId="ADAL" clId="{03125CAB-728E-4E8C-BBDF-C92E102F107B}" dt="2025-05-28T12:14:30.012" v="4256" actId="207"/>
          <ac:spMkLst>
            <pc:docMk/>
            <pc:sldMk cId="3511116587" sldId="291"/>
            <ac:spMk id="10" creationId="{9A26E8AC-6DCD-AFC5-6F28-D494809447FD}"/>
          </ac:spMkLst>
        </pc:spChg>
        <pc:spChg chg="add mod">
          <ac:chgData name="Taberner, Lesley" userId="787df624-5308-4eb4-b8f6-38698f949041" providerId="ADAL" clId="{03125CAB-728E-4E8C-BBDF-C92E102F107B}" dt="2025-05-28T12:14:49.171" v="4258"/>
          <ac:spMkLst>
            <pc:docMk/>
            <pc:sldMk cId="3511116587" sldId="291"/>
            <ac:spMk id="11" creationId="{3EEEDD19-54AC-8EE4-936D-C23E6601D34C}"/>
          </ac:spMkLst>
        </pc:spChg>
        <pc:spChg chg="add mod">
          <ac:chgData name="Taberner, Lesley" userId="787df624-5308-4eb4-b8f6-38698f949041" providerId="ADAL" clId="{03125CAB-728E-4E8C-BBDF-C92E102F107B}" dt="2025-05-28T13:33:28.961" v="4754" actId="6549"/>
          <ac:spMkLst>
            <pc:docMk/>
            <pc:sldMk cId="3511116587" sldId="291"/>
            <ac:spMk id="12" creationId="{20D8DB44-562B-AE09-162C-FB8F4A53DFA3}"/>
          </ac:spMkLst>
        </pc:spChg>
        <pc:spChg chg="add del mod">
          <ac:chgData name="Taberner, Lesley" userId="787df624-5308-4eb4-b8f6-38698f949041" providerId="ADAL" clId="{03125CAB-728E-4E8C-BBDF-C92E102F107B}" dt="2025-05-28T12:13:52.167" v="4250" actId="21"/>
          <ac:spMkLst>
            <pc:docMk/>
            <pc:sldMk cId="3511116587" sldId="291"/>
            <ac:spMk id="13" creationId="{C0A314EE-7DE1-6DD4-1446-9F56057A1E5C}"/>
          </ac:spMkLst>
        </pc:spChg>
        <pc:spChg chg="add mod">
          <ac:chgData name="Taberner, Lesley" userId="787df624-5308-4eb4-b8f6-38698f949041" providerId="ADAL" clId="{03125CAB-728E-4E8C-BBDF-C92E102F107B}" dt="2025-05-28T15:06:24.352" v="4867" actId="1076"/>
          <ac:spMkLst>
            <pc:docMk/>
            <pc:sldMk cId="3511116587" sldId="291"/>
            <ac:spMk id="13" creationId="{C415C777-7222-43F1-EFC2-B0983F5DF7A0}"/>
          </ac:spMkLst>
        </pc:spChg>
        <pc:spChg chg="add mod">
          <ac:chgData name="Taberner, Lesley" userId="787df624-5308-4eb4-b8f6-38698f949041" providerId="ADAL" clId="{03125CAB-728E-4E8C-BBDF-C92E102F107B}" dt="2025-05-28T12:14:20.342" v="4254" actId="1076"/>
          <ac:spMkLst>
            <pc:docMk/>
            <pc:sldMk cId="3511116587" sldId="291"/>
            <ac:spMk id="14" creationId="{34CF9E54-DDEF-F123-7FD9-7B6ADAEF5BF4}"/>
          </ac:spMkLst>
        </pc:spChg>
        <pc:spChg chg="add mod">
          <ac:chgData name="Taberner, Lesley" userId="787df624-5308-4eb4-b8f6-38698f949041" providerId="ADAL" clId="{03125CAB-728E-4E8C-BBDF-C92E102F107B}" dt="2025-05-28T12:14:35.060" v="4257"/>
          <ac:spMkLst>
            <pc:docMk/>
            <pc:sldMk cId="3511116587" sldId="291"/>
            <ac:spMk id="15" creationId="{B93E4B60-B55C-425D-AF6C-C4930B75B7AB}"/>
          </ac:spMkLst>
        </pc:spChg>
        <pc:spChg chg="mod">
          <ac:chgData name="Taberner, Lesley" userId="787df624-5308-4eb4-b8f6-38698f949041" providerId="ADAL" clId="{03125CAB-728E-4E8C-BBDF-C92E102F107B}" dt="2025-05-28T12:14:16.081" v="4253" actId="1076"/>
          <ac:spMkLst>
            <pc:docMk/>
            <pc:sldMk cId="3511116587" sldId="291"/>
            <ac:spMk id="20" creationId="{1E16AF0B-A2FE-7DD9-267F-04BE2E725D57}"/>
          </ac:spMkLst>
        </pc:spChg>
        <pc:spChg chg="del mod">
          <ac:chgData name="Taberner, Lesley" userId="787df624-5308-4eb4-b8f6-38698f949041" providerId="ADAL" clId="{03125CAB-728E-4E8C-BBDF-C92E102F107B}" dt="2025-05-28T15:05:51.230" v="4862" actId="21"/>
          <ac:spMkLst>
            <pc:docMk/>
            <pc:sldMk cId="3511116587" sldId="291"/>
            <ac:spMk id="34" creationId="{D44DDC2E-1ABD-8CF9-09E8-666EA6A8C778}"/>
          </ac:spMkLst>
        </pc:spChg>
        <pc:spChg chg="mod">
          <ac:chgData name="Taberner, Lesley" userId="787df624-5308-4eb4-b8f6-38698f949041" providerId="ADAL" clId="{03125CAB-728E-4E8C-BBDF-C92E102F107B}" dt="2025-05-22T21:54:52.742" v="4007" actId="14100"/>
          <ac:spMkLst>
            <pc:docMk/>
            <pc:sldMk cId="3511116587" sldId="291"/>
            <ac:spMk id="45" creationId="{57488AA3-1194-964E-9719-996458F3522A}"/>
          </ac:spMkLst>
        </pc:spChg>
      </pc:sldChg>
      <pc:sldChg chg="addSp delSp modSp mod">
        <pc:chgData name="Taberner, Lesley" userId="787df624-5308-4eb4-b8f6-38698f949041" providerId="ADAL" clId="{03125CAB-728E-4E8C-BBDF-C92E102F107B}" dt="2025-05-28T15:06:59.540" v="4873" actId="1076"/>
        <pc:sldMkLst>
          <pc:docMk/>
          <pc:sldMk cId="2541645487" sldId="292"/>
        </pc:sldMkLst>
        <pc:spChg chg="add mod">
          <ac:chgData name="Taberner, Lesley" userId="787df624-5308-4eb4-b8f6-38698f949041" providerId="ADAL" clId="{03125CAB-728E-4E8C-BBDF-C92E102F107B}" dt="2025-05-28T13:33:34.580" v="4755" actId="6549"/>
          <ac:spMkLst>
            <pc:docMk/>
            <pc:sldMk cId="2541645487" sldId="292"/>
            <ac:spMk id="2" creationId="{C603E580-1B29-3499-174A-D2B47D2509B2}"/>
          </ac:spMkLst>
        </pc:spChg>
        <pc:spChg chg="add del mod">
          <ac:chgData name="Taberner, Lesley" userId="787df624-5308-4eb4-b8f6-38698f949041" providerId="ADAL" clId="{03125CAB-728E-4E8C-BBDF-C92E102F107B}" dt="2025-05-28T12:31:39.259" v="4299" actId="21"/>
          <ac:spMkLst>
            <pc:docMk/>
            <pc:sldMk cId="2541645487" sldId="292"/>
            <ac:spMk id="7" creationId="{1C694141-2D99-8388-C1C3-A564438A7634}"/>
          </ac:spMkLst>
        </pc:spChg>
        <pc:spChg chg="add mod">
          <ac:chgData name="Taberner, Lesley" userId="787df624-5308-4eb4-b8f6-38698f949041" providerId="ADAL" clId="{03125CAB-728E-4E8C-BBDF-C92E102F107B}" dt="2025-05-28T12:56:40.668" v="4330" actId="1076"/>
          <ac:spMkLst>
            <pc:docMk/>
            <pc:sldMk cId="2541645487" sldId="292"/>
            <ac:spMk id="8" creationId="{1FD85029-BDAC-DEC4-CDFF-3E67529DB11B}"/>
          </ac:spMkLst>
        </pc:spChg>
        <pc:spChg chg="add mod">
          <ac:chgData name="Taberner, Lesley" userId="787df624-5308-4eb4-b8f6-38698f949041" providerId="ADAL" clId="{03125CAB-728E-4E8C-BBDF-C92E102F107B}" dt="2025-05-28T15:06:59.540" v="4873" actId="1076"/>
          <ac:spMkLst>
            <pc:docMk/>
            <pc:sldMk cId="2541645487" sldId="292"/>
            <ac:spMk id="9" creationId="{5D0D81B3-D4C3-384C-A32A-A6B07B137A6B}"/>
          </ac:spMkLst>
        </pc:spChg>
        <pc:spChg chg="add mod">
          <ac:chgData name="Taberner, Lesley" userId="787df624-5308-4eb4-b8f6-38698f949041" providerId="ADAL" clId="{03125CAB-728E-4E8C-BBDF-C92E102F107B}" dt="2025-05-28T15:06:55.239" v="4872" actId="1076"/>
          <ac:spMkLst>
            <pc:docMk/>
            <pc:sldMk cId="2541645487" sldId="292"/>
            <ac:spMk id="10" creationId="{707EEAFA-9023-5089-0E54-67B7E44D6CA1}"/>
          </ac:spMkLst>
        </pc:spChg>
        <pc:spChg chg="add mod">
          <ac:chgData name="Taberner, Lesley" userId="787df624-5308-4eb4-b8f6-38698f949041" providerId="ADAL" clId="{03125CAB-728E-4E8C-BBDF-C92E102F107B}" dt="2025-05-22T20:45:25.850" v="3514" actId="1076"/>
          <ac:spMkLst>
            <pc:docMk/>
            <pc:sldMk cId="2541645487" sldId="292"/>
            <ac:spMk id="11" creationId="{D0D2E0F8-431D-B044-52D2-EB0D2D172D65}"/>
          </ac:spMkLst>
        </pc:spChg>
        <pc:spChg chg="add mod">
          <ac:chgData name="Taberner, Lesley" userId="787df624-5308-4eb4-b8f6-38698f949041" providerId="ADAL" clId="{03125CAB-728E-4E8C-BBDF-C92E102F107B}" dt="2025-05-28T12:57:15.745" v="4334" actId="1076"/>
          <ac:spMkLst>
            <pc:docMk/>
            <pc:sldMk cId="2541645487" sldId="292"/>
            <ac:spMk id="12" creationId="{F08CF791-18FC-C0A3-D0C9-4B0B7D45C58B}"/>
          </ac:spMkLst>
        </pc:spChg>
        <pc:spChg chg="add mod">
          <ac:chgData name="Taberner, Lesley" userId="787df624-5308-4eb4-b8f6-38698f949041" providerId="ADAL" clId="{03125CAB-728E-4E8C-BBDF-C92E102F107B}" dt="2025-05-28T13:33:53.782" v="4759" actId="6549"/>
          <ac:spMkLst>
            <pc:docMk/>
            <pc:sldMk cId="2541645487" sldId="292"/>
            <ac:spMk id="13" creationId="{19E9BED8-D42F-7B0C-9000-AA222E3F89EC}"/>
          </ac:spMkLst>
        </pc:spChg>
        <pc:spChg chg="add mod">
          <ac:chgData name="Taberner, Lesley" userId="787df624-5308-4eb4-b8f6-38698f949041" providerId="ADAL" clId="{03125CAB-728E-4E8C-BBDF-C92E102F107B}" dt="2025-05-22T20:52:47.093" v="3545" actId="1076"/>
          <ac:spMkLst>
            <pc:docMk/>
            <pc:sldMk cId="2541645487" sldId="292"/>
            <ac:spMk id="14" creationId="{79EAE36B-1FE8-CC59-060F-D5B5843AA7C8}"/>
          </ac:spMkLst>
        </pc:spChg>
        <pc:spChg chg="del mod">
          <ac:chgData name="Taberner, Lesley" userId="787df624-5308-4eb4-b8f6-38698f949041" providerId="ADAL" clId="{03125CAB-728E-4E8C-BBDF-C92E102F107B}" dt="2025-05-28T15:05:30.017" v="4857" actId="21"/>
          <ac:spMkLst>
            <pc:docMk/>
            <pc:sldMk cId="2541645487" sldId="292"/>
            <ac:spMk id="16" creationId="{BCAE13B2-63FE-5201-E01A-D9B6D28D0899}"/>
          </ac:spMkLst>
        </pc:spChg>
        <pc:spChg chg="add del mod">
          <ac:chgData name="Taberner, Lesley" userId="787df624-5308-4eb4-b8f6-38698f949041" providerId="ADAL" clId="{03125CAB-728E-4E8C-BBDF-C92E102F107B}" dt="2025-05-27T14:59:31.709" v="4173" actId="478"/>
          <ac:spMkLst>
            <pc:docMk/>
            <pc:sldMk cId="2541645487" sldId="292"/>
            <ac:spMk id="30" creationId="{381A1106-731B-7E86-A682-18547DB8FF93}"/>
          </ac:spMkLst>
        </pc:spChg>
        <pc:spChg chg="add mod">
          <ac:chgData name="Taberner, Lesley" userId="787df624-5308-4eb4-b8f6-38698f949041" providerId="ADAL" clId="{03125CAB-728E-4E8C-BBDF-C92E102F107B}" dt="2025-05-28T15:06:48.820" v="4871" actId="1076"/>
          <ac:spMkLst>
            <pc:docMk/>
            <pc:sldMk cId="2541645487" sldId="292"/>
            <ac:spMk id="34" creationId="{D44DDC2E-1ABD-8CF9-09E8-666EA6A8C778}"/>
          </ac:spMkLst>
        </pc:spChg>
        <pc:spChg chg="add mod">
          <ac:chgData name="Taberner, Lesley" userId="787df624-5308-4eb4-b8f6-38698f949041" providerId="ADAL" clId="{03125CAB-728E-4E8C-BBDF-C92E102F107B}" dt="2025-05-22T20:52:51.851" v="3546" actId="1076"/>
          <ac:spMkLst>
            <pc:docMk/>
            <pc:sldMk cId="2541645487" sldId="292"/>
            <ac:spMk id="41" creationId="{2FE70B03-C580-DC8F-D854-99727B042966}"/>
          </ac:spMkLst>
        </pc:spChg>
        <pc:spChg chg="mod">
          <ac:chgData name="Taberner, Lesley" userId="787df624-5308-4eb4-b8f6-38698f949041" providerId="ADAL" clId="{03125CAB-728E-4E8C-BBDF-C92E102F107B}" dt="2025-05-22T21:54:46.778" v="4006" actId="14100"/>
          <ac:spMkLst>
            <pc:docMk/>
            <pc:sldMk cId="2541645487" sldId="292"/>
            <ac:spMk id="45" creationId="{90FDA765-4FF1-F4E6-7834-83E8BC089D4B}"/>
          </ac:spMkLst>
        </pc:spChg>
        <pc:picChg chg="mod">
          <ac:chgData name="Taberner, Lesley" userId="787df624-5308-4eb4-b8f6-38698f949041" providerId="ADAL" clId="{03125CAB-728E-4E8C-BBDF-C92E102F107B}" dt="2025-05-22T21:00:41.792" v="3604" actId="1076"/>
          <ac:picMkLst>
            <pc:docMk/>
            <pc:sldMk cId="2541645487" sldId="292"/>
            <ac:picMk id="5" creationId="{76E94C71-DB13-9764-3116-E49EAB354787}"/>
          </ac:picMkLst>
        </pc:picChg>
      </pc:sldChg>
      <pc:sldChg chg="addSp delSp modSp mod">
        <pc:chgData name="Taberner, Lesley" userId="787df624-5308-4eb4-b8f6-38698f949041" providerId="ADAL" clId="{03125CAB-728E-4E8C-BBDF-C92E102F107B}" dt="2025-05-28T14:58:58.999" v="4795" actId="1076"/>
        <pc:sldMkLst>
          <pc:docMk/>
          <pc:sldMk cId="3616693073" sldId="294"/>
        </pc:sldMkLst>
        <pc:spChg chg="add mod">
          <ac:chgData name="Taberner, Lesley" userId="787df624-5308-4eb4-b8f6-38698f949041" providerId="ADAL" clId="{03125CAB-728E-4E8C-BBDF-C92E102F107B}" dt="2025-05-28T13:30:25.792" v="4722" actId="6549"/>
          <ac:spMkLst>
            <pc:docMk/>
            <pc:sldMk cId="3616693073" sldId="294"/>
            <ac:spMk id="2" creationId="{06205833-94DD-EBC9-CD76-D7A7042CCFBC}"/>
          </ac:spMkLst>
        </pc:spChg>
        <pc:spChg chg="add mod">
          <ac:chgData name="Taberner, Lesley" userId="787df624-5308-4eb4-b8f6-38698f949041" providerId="ADAL" clId="{03125CAB-728E-4E8C-BBDF-C92E102F107B}" dt="2025-05-28T13:30:27.956" v="4723" actId="6549"/>
          <ac:spMkLst>
            <pc:docMk/>
            <pc:sldMk cId="3616693073" sldId="294"/>
            <ac:spMk id="3" creationId="{E50A8722-6311-A087-7956-B147EB2BD0A6}"/>
          </ac:spMkLst>
        </pc:spChg>
        <pc:spChg chg="mod">
          <ac:chgData name="Taberner, Lesley" userId="787df624-5308-4eb4-b8f6-38698f949041" providerId="ADAL" clId="{03125CAB-728E-4E8C-BBDF-C92E102F107B}" dt="2025-05-28T14:58:27.890" v="4791" actId="1076"/>
          <ac:spMkLst>
            <pc:docMk/>
            <pc:sldMk cId="3616693073" sldId="294"/>
            <ac:spMk id="6" creationId="{08C69033-7337-1F2F-935D-C2A753F76897}"/>
          </ac:spMkLst>
        </pc:spChg>
        <pc:spChg chg="add mod">
          <ac:chgData name="Taberner, Lesley" userId="787df624-5308-4eb4-b8f6-38698f949041" providerId="ADAL" clId="{03125CAB-728E-4E8C-BBDF-C92E102F107B}" dt="2025-05-28T14:58:58.999" v="4795" actId="1076"/>
          <ac:spMkLst>
            <pc:docMk/>
            <pc:sldMk cId="3616693073" sldId="294"/>
            <ac:spMk id="10" creationId="{28F634B8-E797-B56B-BDFD-3D9012BBA6AA}"/>
          </ac:spMkLst>
        </pc:spChg>
        <pc:spChg chg="add mod">
          <ac:chgData name="Taberner, Lesley" userId="787df624-5308-4eb4-b8f6-38698f949041" providerId="ADAL" clId="{03125CAB-728E-4E8C-BBDF-C92E102F107B}" dt="2025-05-28T12:17:41.482" v="4270" actId="1076"/>
          <ac:spMkLst>
            <pc:docMk/>
            <pc:sldMk cId="3616693073" sldId="294"/>
            <ac:spMk id="12" creationId="{A084DCFC-5BF0-81F1-665A-76DE8F7A92EE}"/>
          </ac:spMkLst>
        </pc:spChg>
        <pc:spChg chg="add mod">
          <ac:chgData name="Taberner, Lesley" userId="787df624-5308-4eb4-b8f6-38698f949041" providerId="ADAL" clId="{03125CAB-728E-4E8C-BBDF-C92E102F107B}" dt="2025-05-28T14:58:41.360" v="4792" actId="1076"/>
          <ac:spMkLst>
            <pc:docMk/>
            <pc:sldMk cId="3616693073" sldId="294"/>
            <ac:spMk id="15" creationId="{3CC5210D-B272-D0A1-FD1A-559545F42BB5}"/>
          </ac:spMkLst>
        </pc:spChg>
        <pc:spChg chg="mod">
          <ac:chgData name="Taberner, Lesley" userId="787df624-5308-4eb4-b8f6-38698f949041" providerId="ADAL" clId="{03125CAB-728E-4E8C-BBDF-C92E102F107B}" dt="2025-05-19T14:47:54.882" v="2023" actId="1076"/>
          <ac:spMkLst>
            <pc:docMk/>
            <pc:sldMk cId="3616693073" sldId="294"/>
            <ac:spMk id="18" creationId="{F5C8F731-B1A4-AA23-1B97-0CE641941D78}"/>
          </ac:spMkLst>
        </pc:spChg>
        <pc:spChg chg="mod">
          <ac:chgData name="Taberner, Lesley" userId="787df624-5308-4eb4-b8f6-38698f949041" providerId="ADAL" clId="{03125CAB-728E-4E8C-BBDF-C92E102F107B}" dt="2025-05-22T21:55:34.288" v="4012" actId="14100"/>
          <ac:spMkLst>
            <pc:docMk/>
            <pc:sldMk cId="3616693073" sldId="294"/>
            <ac:spMk id="45" creationId="{57ECE027-754D-2ED0-EC1D-AA595851A6D8}"/>
          </ac:spMkLst>
        </pc:spChg>
        <pc:picChg chg="add del mod">
          <ac:chgData name="Taberner, Lesley" userId="787df624-5308-4eb4-b8f6-38698f949041" providerId="ADAL" clId="{03125CAB-728E-4E8C-BBDF-C92E102F107B}" dt="2025-05-28T12:17:43.838" v="4271" actId="1076"/>
          <ac:picMkLst>
            <pc:docMk/>
            <pc:sldMk cId="3616693073" sldId="294"/>
            <ac:picMk id="7" creationId="{B2ACCCDB-2F6E-EF61-7D37-326CF6894F35}"/>
          </ac:picMkLst>
        </pc:picChg>
        <pc:picChg chg="mod">
          <ac:chgData name="Taberner, Lesley" userId="787df624-5308-4eb4-b8f6-38698f949041" providerId="ADAL" clId="{03125CAB-728E-4E8C-BBDF-C92E102F107B}" dt="2025-05-28T12:17:45.534" v="4272" actId="1076"/>
          <ac:picMkLst>
            <pc:docMk/>
            <pc:sldMk cId="3616693073" sldId="294"/>
            <ac:picMk id="8" creationId="{6B75B77F-B10A-0077-35F0-7A682DCAF5CB}"/>
          </ac:picMkLst>
        </pc:picChg>
      </pc:sldChg>
      <pc:sldChg chg="addSp delSp modSp add del mod setBg">
        <pc:chgData name="Taberner, Lesley" userId="787df624-5308-4eb4-b8f6-38698f949041" providerId="ADAL" clId="{03125CAB-728E-4E8C-BBDF-C92E102F107B}" dt="2025-05-20T11:28:02.741" v="2480" actId="2696"/>
        <pc:sldMkLst>
          <pc:docMk/>
          <pc:sldMk cId="1503665567" sldId="295"/>
        </pc:sldMkLst>
      </pc:sldChg>
      <pc:sldChg chg="addSp delSp modSp add del mod">
        <pc:chgData name="Taberner, Lesley" userId="787df624-5308-4eb4-b8f6-38698f949041" providerId="ADAL" clId="{03125CAB-728E-4E8C-BBDF-C92E102F107B}" dt="2025-05-20T11:34:02.685" v="2536" actId="2696"/>
        <pc:sldMkLst>
          <pc:docMk/>
          <pc:sldMk cId="2342334216" sldId="296"/>
        </pc:sldMkLst>
      </pc:sldChg>
      <pc:sldChg chg="addSp delSp modSp add del mod">
        <pc:chgData name="Taberner, Lesley" userId="787df624-5308-4eb4-b8f6-38698f949041" providerId="ADAL" clId="{03125CAB-728E-4E8C-BBDF-C92E102F107B}" dt="2025-05-20T11:38:55.036" v="2576" actId="2696"/>
        <pc:sldMkLst>
          <pc:docMk/>
          <pc:sldMk cId="3797569182" sldId="297"/>
        </pc:sldMkLst>
      </pc:sldChg>
      <pc:sldChg chg="addSp delSp modSp add del mod">
        <pc:chgData name="Taberner, Lesley" userId="787df624-5308-4eb4-b8f6-38698f949041" providerId="ADAL" clId="{03125CAB-728E-4E8C-BBDF-C92E102F107B}" dt="2025-05-20T11:39:56.643" v="2602" actId="2696"/>
        <pc:sldMkLst>
          <pc:docMk/>
          <pc:sldMk cId="3930882889" sldId="298"/>
        </pc:sldMkLst>
      </pc:sldChg>
      <pc:sldChg chg="addSp delSp modSp add del mod">
        <pc:chgData name="Taberner, Lesley" userId="787df624-5308-4eb4-b8f6-38698f949041" providerId="ADAL" clId="{03125CAB-728E-4E8C-BBDF-C92E102F107B}" dt="2025-05-18T16:19:04.645" v="825" actId="2696"/>
        <pc:sldMkLst>
          <pc:docMk/>
          <pc:sldMk cId="1945704381" sldId="299"/>
        </pc:sldMkLst>
      </pc:sldChg>
      <pc:sldChg chg="addSp delSp modSp add del mod">
        <pc:chgData name="Taberner, Lesley" userId="787df624-5308-4eb4-b8f6-38698f949041" providerId="ADAL" clId="{03125CAB-728E-4E8C-BBDF-C92E102F107B}" dt="2025-05-19T14:57:24.641" v="2144" actId="2696"/>
        <pc:sldMkLst>
          <pc:docMk/>
          <pc:sldMk cId="1739057475" sldId="300"/>
        </pc:sldMkLst>
      </pc:sldChg>
      <pc:sldChg chg="add del">
        <pc:chgData name="Taberner, Lesley" userId="787df624-5308-4eb4-b8f6-38698f949041" providerId="ADAL" clId="{03125CAB-728E-4E8C-BBDF-C92E102F107B}" dt="2025-05-18T10:59:04.929" v="747" actId="2890"/>
        <pc:sldMkLst>
          <pc:docMk/>
          <pc:sldMk cId="2258308875" sldId="300"/>
        </pc:sldMkLst>
      </pc:sldChg>
      <pc:sldChg chg="addSp delSp modSp add mod">
        <pc:chgData name="Taberner, Lesley" userId="787df624-5308-4eb4-b8f6-38698f949041" providerId="ADAL" clId="{03125CAB-728E-4E8C-BBDF-C92E102F107B}" dt="2025-05-28T15:40:56.810" v="4913" actId="20577"/>
        <pc:sldMkLst>
          <pc:docMk/>
          <pc:sldMk cId="3896078725" sldId="301"/>
        </pc:sldMkLst>
        <pc:spChg chg="add mod">
          <ac:chgData name="Taberner, Lesley" userId="787df624-5308-4eb4-b8f6-38698f949041" providerId="ADAL" clId="{03125CAB-728E-4E8C-BBDF-C92E102F107B}" dt="2025-05-28T13:30:35.876" v="4724" actId="6549"/>
          <ac:spMkLst>
            <pc:docMk/>
            <pc:sldMk cId="3896078725" sldId="301"/>
            <ac:spMk id="2" creationId="{C24B8A21-59D7-ECB9-C09C-A130B8F838E4}"/>
          </ac:spMkLst>
        </pc:spChg>
        <pc:spChg chg="add mod">
          <ac:chgData name="Taberner, Lesley" userId="787df624-5308-4eb4-b8f6-38698f949041" providerId="ADAL" clId="{03125CAB-728E-4E8C-BBDF-C92E102F107B}" dt="2025-05-28T15:40:56.810" v="4913" actId="20577"/>
          <ac:spMkLst>
            <pc:docMk/>
            <pc:sldMk cId="3896078725" sldId="301"/>
            <ac:spMk id="4" creationId="{4F492087-1F31-7356-8FD1-0A2731927E8C}"/>
          </ac:spMkLst>
        </pc:spChg>
        <pc:spChg chg="mod">
          <ac:chgData name="Taberner, Lesley" userId="787df624-5308-4eb4-b8f6-38698f949041" providerId="ADAL" clId="{03125CAB-728E-4E8C-BBDF-C92E102F107B}" dt="2025-05-22T21:55:28.657" v="4011" actId="14100"/>
          <ac:spMkLst>
            <pc:docMk/>
            <pc:sldMk cId="3896078725" sldId="301"/>
            <ac:spMk id="45" creationId="{4FA9237B-C1BF-A485-4AC8-9EE0ED28CCA9}"/>
          </ac:spMkLst>
        </pc:spChg>
        <pc:picChg chg="mod">
          <ac:chgData name="Taberner, Lesley" userId="787df624-5308-4eb4-b8f6-38698f949041" providerId="ADAL" clId="{03125CAB-728E-4E8C-BBDF-C92E102F107B}" dt="2025-05-19T14:50:03.348" v="2037" actId="1076"/>
          <ac:picMkLst>
            <pc:docMk/>
            <pc:sldMk cId="3896078725" sldId="301"/>
            <ac:picMk id="7" creationId="{7F8F4C75-6C3C-A6C7-B357-94AA53F4E899}"/>
          </ac:picMkLst>
        </pc:picChg>
        <pc:picChg chg="mod">
          <ac:chgData name="Taberner, Lesley" userId="787df624-5308-4eb4-b8f6-38698f949041" providerId="ADAL" clId="{03125CAB-728E-4E8C-BBDF-C92E102F107B}" dt="2025-05-19T14:50:09.455" v="2038" actId="1076"/>
          <ac:picMkLst>
            <pc:docMk/>
            <pc:sldMk cId="3896078725" sldId="301"/>
            <ac:picMk id="8" creationId="{C72C9211-A6DA-65EA-B2CA-F116ADACC3DD}"/>
          </ac:picMkLst>
        </pc:picChg>
      </pc:sldChg>
      <pc:sldChg chg="addSp delSp modSp add mod">
        <pc:chgData name="Taberner, Lesley" userId="787df624-5308-4eb4-b8f6-38698f949041" providerId="ADAL" clId="{03125CAB-728E-4E8C-BBDF-C92E102F107B}" dt="2025-05-28T15:02:35.946" v="4832" actId="1076"/>
        <pc:sldMkLst>
          <pc:docMk/>
          <pc:sldMk cId="955755" sldId="302"/>
        </pc:sldMkLst>
        <pc:spChg chg="add mod">
          <ac:chgData name="Taberner, Lesley" userId="787df624-5308-4eb4-b8f6-38698f949041" providerId="ADAL" clId="{03125CAB-728E-4E8C-BBDF-C92E102F107B}" dt="2025-05-28T13:31:40.011" v="4733" actId="6549"/>
          <ac:spMkLst>
            <pc:docMk/>
            <pc:sldMk cId="955755" sldId="302"/>
            <ac:spMk id="2" creationId="{96B1BE11-6DAB-EF1C-DED9-50D088B4CDA5}"/>
          </ac:spMkLst>
        </pc:spChg>
        <pc:spChg chg="add mod">
          <ac:chgData name="Taberner, Lesley" userId="787df624-5308-4eb4-b8f6-38698f949041" providerId="ADAL" clId="{03125CAB-728E-4E8C-BBDF-C92E102F107B}" dt="2025-05-28T15:02:19.362" v="4828" actId="1076"/>
          <ac:spMkLst>
            <pc:docMk/>
            <pc:sldMk cId="955755" sldId="302"/>
            <ac:spMk id="6" creationId="{5AF8367C-8692-B5B9-60C5-7442A36A9308}"/>
          </ac:spMkLst>
        </pc:spChg>
        <pc:spChg chg="add mod">
          <ac:chgData name="Taberner, Lesley" userId="787df624-5308-4eb4-b8f6-38698f949041" providerId="ADAL" clId="{03125CAB-728E-4E8C-BBDF-C92E102F107B}" dt="2025-05-28T15:02:25.324" v="4829" actId="1076"/>
          <ac:spMkLst>
            <pc:docMk/>
            <pc:sldMk cId="955755" sldId="302"/>
            <ac:spMk id="7" creationId="{A2481DB2-C592-CCC5-5945-69143235C9DD}"/>
          </ac:spMkLst>
        </pc:spChg>
        <pc:spChg chg="del mod">
          <ac:chgData name="Taberner, Lesley" userId="787df624-5308-4eb4-b8f6-38698f949041" providerId="ADAL" clId="{03125CAB-728E-4E8C-BBDF-C92E102F107B}" dt="2025-05-28T12:19:41.888" v="4284" actId="21"/>
          <ac:spMkLst>
            <pc:docMk/>
            <pc:sldMk cId="955755" sldId="302"/>
            <ac:spMk id="9" creationId="{9FF1F78C-95EC-2507-10D2-3CD04B2AF9C9}"/>
          </ac:spMkLst>
        </pc:spChg>
        <pc:spChg chg="add mod">
          <ac:chgData name="Taberner, Lesley" userId="787df624-5308-4eb4-b8f6-38698f949041" providerId="ADAL" clId="{03125CAB-728E-4E8C-BBDF-C92E102F107B}" dt="2025-05-28T15:02:35.946" v="4832" actId="1076"/>
          <ac:spMkLst>
            <pc:docMk/>
            <pc:sldMk cId="955755" sldId="302"/>
            <ac:spMk id="9" creationId="{DA6A855D-C5C3-2286-A02E-DCC7E8DE49B1}"/>
          </ac:spMkLst>
        </pc:spChg>
        <pc:spChg chg="del">
          <ac:chgData name="Taberner, Lesley" userId="787df624-5308-4eb4-b8f6-38698f949041" providerId="ADAL" clId="{03125CAB-728E-4E8C-BBDF-C92E102F107B}" dt="2025-05-28T12:19:53.429" v="4287" actId="21"/>
          <ac:spMkLst>
            <pc:docMk/>
            <pc:sldMk cId="955755" sldId="302"/>
            <ac:spMk id="12" creationId="{F56D23E0-7361-F39D-47BE-60F905CBBFB6}"/>
          </ac:spMkLst>
        </pc:spChg>
        <pc:spChg chg="add mod">
          <ac:chgData name="Taberner, Lesley" userId="787df624-5308-4eb4-b8f6-38698f949041" providerId="ADAL" clId="{03125CAB-728E-4E8C-BBDF-C92E102F107B}" dt="2025-05-28T13:31:43.386" v="4734" actId="6549"/>
          <ac:spMkLst>
            <pc:docMk/>
            <pc:sldMk cId="955755" sldId="302"/>
            <ac:spMk id="28" creationId="{BF2D7DC7-C4D4-6E22-0804-0AA2A786441E}"/>
          </ac:spMkLst>
        </pc:spChg>
        <pc:spChg chg="add mod">
          <ac:chgData name="Taberner, Lesley" userId="787df624-5308-4eb4-b8f6-38698f949041" providerId="ADAL" clId="{03125CAB-728E-4E8C-BBDF-C92E102F107B}" dt="2025-05-20T12:45:50.946" v="2778" actId="1076"/>
          <ac:spMkLst>
            <pc:docMk/>
            <pc:sldMk cId="955755" sldId="302"/>
            <ac:spMk id="35" creationId="{62CAA293-19BF-145D-2829-2DC473EDBB21}"/>
          </ac:spMkLst>
        </pc:spChg>
        <pc:spChg chg="mod">
          <ac:chgData name="Taberner, Lesley" userId="787df624-5308-4eb4-b8f6-38698f949041" providerId="ADAL" clId="{03125CAB-728E-4E8C-BBDF-C92E102F107B}" dt="2025-05-20T13:09:39.354" v="2804" actId="20577"/>
          <ac:spMkLst>
            <pc:docMk/>
            <pc:sldMk cId="955755" sldId="302"/>
            <ac:spMk id="45" creationId="{48D7F8F5-16FF-EF4C-464B-CB29B40A7320}"/>
          </ac:spMkLst>
        </pc:spChg>
        <pc:picChg chg="add mod">
          <ac:chgData name="Taberner, Lesley" userId="787df624-5308-4eb4-b8f6-38698f949041" providerId="ADAL" clId="{03125CAB-728E-4E8C-BBDF-C92E102F107B}" dt="2025-05-28T15:02:09.608" v="4826" actId="1076"/>
          <ac:picMkLst>
            <pc:docMk/>
            <pc:sldMk cId="955755" sldId="302"/>
            <ac:picMk id="3" creationId="{BA65CFE7-F947-1579-1339-DE6D36C71BC1}"/>
          </ac:picMkLst>
        </pc:picChg>
        <pc:picChg chg="add mod">
          <ac:chgData name="Taberner, Lesley" userId="787df624-5308-4eb4-b8f6-38698f949041" providerId="ADAL" clId="{03125CAB-728E-4E8C-BBDF-C92E102F107B}" dt="2025-05-28T15:02:10.949" v="4827" actId="1076"/>
          <ac:picMkLst>
            <pc:docMk/>
            <pc:sldMk cId="955755" sldId="302"/>
            <ac:picMk id="4" creationId="{F5CEBFC0-0B15-6DE4-0A2A-53C2B0D86A88}"/>
          </ac:picMkLst>
        </pc:picChg>
        <pc:picChg chg="mod">
          <ac:chgData name="Taberner, Lesley" userId="787df624-5308-4eb4-b8f6-38698f949041" providerId="ADAL" clId="{03125CAB-728E-4E8C-BBDF-C92E102F107B}" dt="2025-05-20T12:42:38.698" v="2768" actId="1076"/>
          <ac:picMkLst>
            <pc:docMk/>
            <pc:sldMk cId="955755" sldId="302"/>
            <ac:picMk id="5" creationId="{E025F388-F9E3-9D74-F472-6722F26EC76C}"/>
          </ac:picMkLst>
        </pc:picChg>
      </pc:sldChg>
      <pc:sldChg chg="addSp delSp modSp add mod ord">
        <pc:chgData name="Taberner, Lesley" userId="787df624-5308-4eb4-b8f6-38698f949041" providerId="ADAL" clId="{03125CAB-728E-4E8C-BBDF-C92E102F107B}" dt="2025-05-28T13:28:02.611" v="4704" actId="6549"/>
        <pc:sldMkLst>
          <pc:docMk/>
          <pc:sldMk cId="185898784" sldId="303"/>
        </pc:sldMkLst>
        <pc:spChg chg="mod">
          <ac:chgData name="Taberner, Lesley" userId="787df624-5308-4eb4-b8f6-38698f949041" providerId="ADAL" clId="{03125CAB-728E-4E8C-BBDF-C92E102F107B}" dt="2025-05-20T11:26:51.628" v="2476" actId="1076"/>
          <ac:spMkLst>
            <pc:docMk/>
            <pc:sldMk cId="185898784" sldId="303"/>
            <ac:spMk id="3" creationId="{216D4207-000B-D31E-8284-E20FA57CFCD5}"/>
          </ac:spMkLst>
        </pc:spChg>
        <pc:spChg chg="add mod">
          <ac:chgData name="Taberner, Lesley" userId="787df624-5308-4eb4-b8f6-38698f949041" providerId="ADAL" clId="{03125CAB-728E-4E8C-BBDF-C92E102F107B}" dt="2025-05-28T13:27:38.882" v="4702" actId="20577"/>
          <ac:spMkLst>
            <pc:docMk/>
            <pc:sldMk cId="185898784" sldId="303"/>
            <ac:spMk id="4" creationId="{6CA7CF9C-6CF6-94FE-8ACF-D88C6F740410}"/>
          </ac:spMkLst>
        </pc:spChg>
        <pc:spChg chg="mod">
          <ac:chgData name="Taberner, Lesley" userId="787df624-5308-4eb4-b8f6-38698f949041" providerId="ADAL" clId="{03125CAB-728E-4E8C-BBDF-C92E102F107B}" dt="2025-05-28T13:27:32.503" v="4701" actId="6549"/>
          <ac:spMkLst>
            <pc:docMk/>
            <pc:sldMk cId="185898784" sldId="303"/>
            <ac:spMk id="7" creationId="{77CCC394-EEFE-3028-FEFB-11C79E662FA3}"/>
          </ac:spMkLst>
        </pc:spChg>
        <pc:spChg chg="add del">
          <ac:chgData name="Taberner, Lesley" userId="787df624-5308-4eb4-b8f6-38698f949041" providerId="ADAL" clId="{03125CAB-728E-4E8C-BBDF-C92E102F107B}" dt="2025-05-27T11:41:32.713" v="4023" actId="478"/>
          <ac:spMkLst>
            <pc:docMk/>
            <pc:sldMk cId="185898784" sldId="303"/>
            <ac:spMk id="9" creationId="{439B2301-720F-EA91-4FCF-904AD52BDB9B}"/>
          </ac:spMkLst>
        </pc:spChg>
        <pc:spChg chg="add mod">
          <ac:chgData name="Taberner, Lesley" userId="787df624-5308-4eb4-b8f6-38698f949041" providerId="ADAL" clId="{03125CAB-728E-4E8C-BBDF-C92E102F107B}" dt="2025-05-20T11:25:03.219" v="2447"/>
          <ac:spMkLst>
            <pc:docMk/>
            <pc:sldMk cId="185898784" sldId="303"/>
            <ac:spMk id="12" creationId="{707909D2-59D8-D9D7-C0FD-657F9A900D64}"/>
          </ac:spMkLst>
        </pc:spChg>
        <pc:spChg chg="add mod">
          <ac:chgData name="Taberner, Lesley" userId="787df624-5308-4eb4-b8f6-38698f949041" providerId="ADAL" clId="{03125CAB-728E-4E8C-BBDF-C92E102F107B}" dt="2025-05-27T11:36:45.997" v="4021" actId="207"/>
          <ac:spMkLst>
            <pc:docMk/>
            <pc:sldMk cId="185898784" sldId="303"/>
            <ac:spMk id="13" creationId="{B6019D8C-4DF9-FDC5-1335-D78228C5FAA7}"/>
          </ac:spMkLst>
        </pc:spChg>
        <pc:spChg chg="add mod">
          <ac:chgData name="Taberner, Lesley" userId="787df624-5308-4eb4-b8f6-38698f949041" providerId="ADAL" clId="{03125CAB-728E-4E8C-BBDF-C92E102F107B}" dt="2025-05-28T13:27:48.857" v="4703" actId="6549"/>
          <ac:spMkLst>
            <pc:docMk/>
            <pc:sldMk cId="185898784" sldId="303"/>
            <ac:spMk id="15" creationId="{2A49906C-D97D-6D85-7904-7873EB37801D}"/>
          </ac:spMkLst>
        </pc:spChg>
        <pc:spChg chg="mod">
          <ac:chgData name="Taberner, Lesley" userId="787df624-5308-4eb4-b8f6-38698f949041" providerId="ADAL" clId="{03125CAB-728E-4E8C-BBDF-C92E102F107B}" dt="2025-05-20T11:26:45.837" v="2474" actId="1076"/>
          <ac:spMkLst>
            <pc:docMk/>
            <pc:sldMk cId="185898784" sldId="303"/>
            <ac:spMk id="17" creationId="{60F9CAE3-D11C-17C6-76C2-719CAF3B812D}"/>
          </ac:spMkLst>
        </pc:spChg>
        <pc:spChg chg="add mod">
          <ac:chgData name="Taberner, Lesley" userId="787df624-5308-4eb4-b8f6-38698f949041" providerId="ADAL" clId="{03125CAB-728E-4E8C-BBDF-C92E102F107B}" dt="2025-05-20T11:26:19.731" v="2472"/>
          <ac:spMkLst>
            <pc:docMk/>
            <pc:sldMk cId="185898784" sldId="303"/>
            <ac:spMk id="18" creationId="{2E6F0C4F-E280-88F6-B9C9-605FF2D45C14}"/>
          </ac:spMkLst>
        </pc:spChg>
        <pc:spChg chg="add mod">
          <ac:chgData name="Taberner, Lesley" userId="787df624-5308-4eb4-b8f6-38698f949041" providerId="ADAL" clId="{03125CAB-728E-4E8C-BBDF-C92E102F107B}" dt="2025-05-20T11:27:03.212" v="2477"/>
          <ac:spMkLst>
            <pc:docMk/>
            <pc:sldMk cId="185898784" sldId="303"/>
            <ac:spMk id="19" creationId="{FDB3DFD6-D58F-59F9-02B3-D296423E9636}"/>
          </ac:spMkLst>
        </pc:spChg>
        <pc:spChg chg="mod">
          <ac:chgData name="Taberner, Lesley" userId="787df624-5308-4eb4-b8f6-38698f949041" providerId="ADAL" clId="{03125CAB-728E-4E8C-BBDF-C92E102F107B}" dt="2025-05-28T13:28:02.611" v="4704" actId="6549"/>
          <ac:spMkLst>
            <pc:docMk/>
            <pc:sldMk cId="185898784" sldId="303"/>
            <ac:spMk id="20" creationId="{AA2B2F31-8054-F7B2-6552-8A66B1F5D7B9}"/>
          </ac:spMkLst>
        </pc:spChg>
        <pc:spChg chg="add mod">
          <ac:chgData name="Taberner, Lesley" userId="787df624-5308-4eb4-b8f6-38698f949041" providerId="ADAL" clId="{03125CAB-728E-4E8C-BBDF-C92E102F107B}" dt="2025-05-20T11:27:21.925" v="2479"/>
          <ac:spMkLst>
            <pc:docMk/>
            <pc:sldMk cId="185898784" sldId="303"/>
            <ac:spMk id="22" creationId="{C5783AB6-9F98-C2C0-04EF-B17A8376805D}"/>
          </ac:spMkLst>
        </pc:spChg>
        <pc:spChg chg="mod">
          <ac:chgData name="Taberner, Lesley" userId="787df624-5308-4eb4-b8f6-38698f949041" providerId="ADAL" clId="{03125CAB-728E-4E8C-BBDF-C92E102F107B}" dt="2025-05-22T21:56:07.768" v="4019" actId="14100"/>
          <ac:spMkLst>
            <pc:docMk/>
            <pc:sldMk cId="185898784" sldId="303"/>
            <ac:spMk id="45" creationId="{AE28CEF4-96B6-3149-4FDA-2AA83F8FCA7F}"/>
          </ac:spMkLst>
        </pc:spChg>
      </pc:sldChg>
      <pc:sldChg chg="new del">
        <pc:chgData name="Taberner, Lesley" userId="787df624-5308-4eb4-b8f6-38698f949041" providerId="ADAL" clId="{03125CAB-728E-4E8C-BBDF-C92E102F107B}" dt="2025-05-20T11:23:26.535" v="2437" actId="2696"/>
        <pc:sldMkLst>
          <pc:docMk/>
          <pc:sldMk cId="2961597439" sldId="303"/>
        </pc:sldMkLst>
      </pc:sldChg>
      <pc:sldChg chg="new del">
        <pc:chgData name="Taberner, Lesley" userId="787df624-5308-4eb4-b8f6-38698f949041" providerId="ADAL" clId="{03125CAB-728E-4E8C-BBDF-C92E102F107B}" dt="2025-05-20T11:23:38.136" v="2439" actId="2696"/>
        <pc:sldMkLst>
          <pc:docMk/>
          <pc:sldMk cId="3449947837" sldId="303"/>
        </pc:sldMkLst>
      </pc:sldChg>
      <pc:sldChg chg="addSp delSp modSp add mod ord">
        <pc:chgData name="Taberner, Lesley" userId="787df624-5308-4eb4-b8f6-38698f949041" providerId="ADAL" clId="{03125CAB-728E-4E8C-BBDF-C92E102F107B}" dt="2025-05-28T13:28:46.773" v="4710" actId="20577"/>
        <pc:sldMkLst>
          <pc:docMk/>
          <pc:sldMk cId="2865055769" sldId="304"/>
        </pc:sldMkLst>
        <pc:spChg chg="mod">
          <ac:chgData name="Taberner, Lesley" userId="787df624-5308-4eb4-b8f6-38698f949041" providerId="ADAL" clId="{03125CAB-728E-4E8C-BBDF-C92E102F107B}" dt="2025-05-28T13:28:11.605" v="4705" actId="6549"/>
          <ac:spMkLst>
            <pc:docMk/>
            <pc:sldMk cId="2865055769" sldId="304"/>
            <ac:spMk id="2" creationId="{01105669-1EAE-0FC7-73ED-732E9C729318}"/>
          </ac:spMkLst>
        </pc:spChg>
        <pc:spChg chg="mod">
          <ac:chgData name="Taberner, Lesley" userId="787df624-5308-4eb4-b8f6-38698f949041" providerId="ADAL" clId="{03125CAB-728E-4E8C-BBDF-C92E102F107B}" dt="2025-05-20T11:31:17.467" v="2524" actId="1076"/>
          <ac:spMkLst>
            <pc:docMk/>
            <pc:sldMk cId="2865055769" sldId="304"/>
            <ac:spMk id="4" creationId="{A202BDAE-C815-8CAB-5630-29EFB96DB6C1}"/>
          </ac:spMkLst>
        </pc:spChg>
        <pc:spChg chg="add mod">
          <ac:chgData name="Taberner, Lesley" userId="787df624-5308-4eb4-b8f6-38698f949041" providerId="ADAL" clId="{03125CAB-728E-4E8C-BBDF-C92E102F107B}" dt="2025-05-28T12:37:20.351" v="4308" actId="1076"/>
          <ac:spMkLst>
            <pc:docMk/>
            <pc:sldMk cId="2865055769" sldId="304"/>
            <ac:spMk id="5" creationId="{27428020-4D4A-72B8-79AE-627D7F05187D}"/>
          </ac:spMkLst>
        </pc:spChg>
        <pc:spChg chg="add mod">
          <ac:chgData name="Taberner, Lesley" userId="787df624-5308-4eb4-b8f6-38698f949041" providerId="ADAL" clId="{03125CAB-728E-4E8C-BBDF-C92E102F107B}" dt="2025-05-28T12:37:14.565" v="4307" actId="1076"/>
          <ac:spMkLst>
            <pc:docMk/>
            <pc:sldMk cId="2865055769" sldId="304"/>
            <ac:spMk id="6" creationId="{BEA86F86-FF63-2911-D4AD-286A1837118D}"/>
          </ac:spMkLst>
        </pc:spChg>
        <pc:spChg chg="add del mod">
          <ac:chgData name="Taberner, Lesley" userId="787df624-5308-4eb4-b8f6-38698f949041" providerId="ADAL" clId="{03125CAB-728E-4E8C-BBDF-C92E102F107B}" dt="2025-05-28T12:17:14.840" v="4267" actId="21"/>
          <ac:spMkLst>
            <pc:docMk/>
            <pc:sldMk cId="2865055769" sldId="304"/>
            <ac:spMk id="10" creationId="{EC33E4B2-5D5C-BD7F-9D5B-A9F28754BD54}"/>
          </ac:spMkLst>
        </pc:spChg>
        <pc:spChg chg="add mod">
          <ac:chgData name="Taberner, Lesley" userId="787df624-5308-4eb4-b8f6-38698f949041" providerId="ADAL" clId="{03125CAB-728E-4E8C-BBDF-C92E102F107B}" dt="2025-05-20T11:30:05.097" v="2511"/>
          <ac:spMkLst>
            <pc:docMk/>
            <pc:sldMk cId="2865055769" sldId="304"/>
            <ac:spMk id="12" creationId="{0023F6A9-6D4A-8BBB-5454-A2CF090E62F5}"/>
          </ac:spMkLst>
        </pc:spChg>
        <pc:spChg chg="add mod">
          <ac:chgData name="Taberner, Lesley" userId="787df624-5308-4eb4-b8f6-38698f949041" providerId="ADAL" clId="{03125CAB-728E-4E8C-BBDF-C92E102F107B}" dt="2025-05-20T11:30:18.540" v="2514"/>
          <ac:spMkLst>
            <pc:docMk/>
            <pc:sldMk cId="2865055769" sldId="304"/>
            <ac:spMk id="15" creationId="{C636180A-E525-2D3E-7C95-E6AE5984C6D8}"/>
          </ac:spMkLst>
        </pc:spChg>
        <pc:spChg chg="add mod">
          <ac:chgData name="Taberner, Lesley" userId="787df624-5308-4eb4-b8f6-38698f949041" providerId="ADAL" clId="{03125CAB-728E-4E8C-BBDF-C92E102F107B}" dt="2025-05-20T11:30:25.657" v="2515"/>
          <ac:spMkLst>
            <pc:docMk/>
            <pc:sldMk cId="2865055769" sldId="304"/>
            <ac:spMk id="19" creationId="{2605AC88-50B3-264A-D427-14FDC74C9705}"/>
          </ac:spMkLst>
        </pc:spChg>
        <pc:spChg chg="add mod">
          <ac:chgData name="Taberner, Lesley" userId="787df624-5308-4eb4-b8f6-38698f949041" providerId="ADAL" clId="{03125CAB-728E-4E8C-BBDF-C92E102F107B}" dt="2025-05-20T11:30:57.031" v="2521"/>
          <ac:spMkLst>
            <pc:docMk/>
            <pc:sldMk cId="2865055769" sldId="304"/>
            <ac:spMk id="20" creationId="{A634980F-47F0-4B59-2F39-A6A23FD8EFDF}"/>
          </ac:spMkLst>
        </pc:spChg>
        <pc:spChg chg="add mod">
          <ac:chgData name="Taberner, Lesley" userId="787df624-5308-4eb4-b8f6-38698f949041" providerId="ADAL" clId="{03125CAB-728E-4E8C-BBDF-C92E102F107B}" dt="2025-05-28T13:28:39.942" v="4709" actId="20577"/>
          <ac:spMkLst>
            <pc:docMk/>
            <pc:sldMk cId="2865055769" sldId="304"/>
            <ac:spMk id="22" creationId="{4225D011-8A7C-AEF4-802B-82189CBF230C}"/>
          </ac:spMkLst>
        </pc:spChg>
        <pc:spChg chg="add mod">
          <ac:chgData name="Taberner, Lesley" userId="787df624-5308-4eb4-b8f6-38698f949041" providerId="ADAL" clId="{03125CAB-728E-4E8C-BBDF-C92E102F107B}" dt="2025-05-28T13:28:46.773" v="4710" actId="20577"/>
          <ac:spMkLst>
            <pc:docMk/>
            <pc:sldMk cId="2865055769" sldId="304"/>
            <ac:spMk id="28" creationId="{5C7F5863-0278-DCFE-1B69-E2DEF6C5BB4B}"/>
          </ac:spMkLst>
        </pc:spChg>
        <pc:spChg chg="add mod">
          <ac:chgData name="Taberner, Lesley" userId="787df624-5308-4eb4-b8f6-38698f949041" providerId="ADAL" clId="{03125CAB-728E-4E8C-BBDF-C92E102F107B}" dt="2025-05-20T11:31:39.102" v="2527"/>
          <ac:spMkLst>
            <pc:docMk/>
            <pc:sldMk cId="2865055769" sldId="304"/>
            <ac:spMk id="29" creationId="{6AEBFE8F-DDAA-27AB-DAD4-FAA29970CF3C}"/>
          </ac:spMkLst>
        </pc:spChg>
        <pc:spChg chg="mod">
          <ac:chgData name="Taberner, Lesley" userId="787df624-5308-4eb4-b8f6-38698f949041" providerId="ADAL" clId="{03125CAB-728E-4E8C-BBDF-C92E102F107B}" dt="2025-05-22T21:56:03.898" v="4018" actId="14100"/>
          <ac:spMkLst>
            <pc:docMk/>
            <pc:sldMk cId="2865055769" sldId="304"/>
            <ac:spMk id="45" creationId="{3AF88558-57F3-B756-A378-8AC53F877468}"/>
          </ac:spMkLst>
        </pc:spChg>
      </pc:sldChg>
      <pc:sldChg chg="add del">
        <pc:chgData name="Taberner, Lesley" userId="787df624-5308-4eb4-b8f6-38698f949041" providerId="ADAL" clId="{03125CAB-728E-4E8C-BBDF-C92E102F107B}" dt="2025-05-20T11:33:49.504" v="2534" actId="2890"/>
        <pc:sldMkLst>
          <pc:docMk/>
          <pc:sldMk cId="2773034084" sldId="305"/>
        </pc:sldMkLst>
      </pc:sldChg>
      <pc:sldChg chg="addSp delSp modSp add del mod ord">
        <pc:chgData name="Taberner, Lesley" userId="787df624-5308-4eb4-b8f6-38698f949041" providerId="ADAL" clId="{03125CAB-728E-4E8C-BBDF-C92E102F107B}" dt="2025-05-28T13:29:10.492" v="4713" actId="6549"/>
        <pc:sldMkLst>
          <pc:docMk/>
          <pc:sldMk cId="3162696273" sldId="305"/>
        </pc:sldMkLst>
        <pc:spChg chg="add mod">
          <ac:chgData name="Taberner, Lesley" userId="787df624-5308-4eb4-b8f6-38698f949041" providerId="ADAL" clId="{03125CAB-728E-4E8C-BBDF-C92E102F107B}" dt="2025-05-20T11:37:16.477" v="2566"/>
          <ac:spMkLst>
            <pc:docMk/>
            <pc:sldMk cId="3162696273" sldId="305"/>
            <ac:spMk id="5" creationId="{11A138C1-3E19-4A3E-0631-B714CBD492B3}"/>
          </ac:spMkLst>
        </pc:spChg>
        <pc:spChg chg="del mod">
          <ac:chgData name="Taberner, Lesley" userId="787df624-5308-4eb4-b8f6-38698f949041" providerId="ADAL" clId="{03125CAB-728E-4E8C-BBDF-C92E102F107B}" dt="2025-05-28T12:37:07.419" v="4305" actId="21"/>
          <ac:spMkLst>
            <pc:docMk/>
            <pc:sldMk cId="3162696273" sldId="305"/>
            <ac:spMk id="12" creationId="{BEA86F86-FF63-2911-D4AD-286A1837118D}"/>
          </ac:spMkLst>
        </pc:spChg>
        <pc:spChg chg="add mod">
          <ac:chgData name="Taberner, Lesley" userId="787df624-5308-4eb4-b8f6-38698f949041" providerId="ADAL" clId="{03125CAB-728E-4E8C-BBDF-C92E102F107B}" dt="2025-05-28T13:28:58.992" v="4711" actId="6549"/>
          <ac:spMkLst>
            <pc:docMk/>
            <pc:sldMk cId="3162696273" sldId="305"/>
            <ac:spMk id="16" creationId="{77FD8A23-7FA6-8749-311D-E2677451B097}"/>
          </ac:spMkLst>
        </pc:spChg>
        <pc:spChg chg="add mod">
          <ac:chgData name="Taberner, Lesley" userId="787df624-5308-4eb4-b8f6-38698f949041" providerId="ADAL" clId="{03125CAB-728E-4E8C-BBDF-C92E102F107B}" dt="2025-05-28T13:29:03.378" v="4712" actId="6549"/>
          <ac:spMkLst>
            <pc:docMk/>
            <pc:sldMk cId="3162696273" sldId="305"/>
            <ac:spMk id="17" creationId="{03CCFC3D-D1FC-7EAE-49B4-3F13DDD9FF9A}"/>
          </ac:spMkLst>
        </pc:spChg>
        <pc:spChg chg="add mod">
          <ac:chgData name="Taberner, Lesley" userId="787df624-5308-4eb4-b8f6-38698f949041" providerId="ADAL" clId="{03125CAB-728E-4E8C-BBDF-C92E102F107B}" dt="2025-05-28T13:29:10.492" v="4713" actId="6549"/>
          <ac:spMkLst>
            <pc:docMk/>
            <pc:sldMk cId="3162696273" sldId="305"/>
            <ac:spMk id="18" creationId="{6DD01810-1C4D-FD53-8991-6A340ECB7F02}"/>
          </ac:spMkLst>
        </pc:spChg>
        <pc:spChg chg="mod">
          <ac:chgData name="Taberner, Lesley" userId="787df624-5308-4eb4-b8f6-38698f949041" providerId="ADAL" clId="{03125CAB-728E-4E8C-BBDF-C92E102F107B}" dt="2025-05-22T21:56:00.593" v="4017" actId="14100"/>
          <ac:spMkLst>
            <pc:docMk/>
            <pc:sldMk cId="3162696273" sldId="305"/>
            <ac:spMk id="45" creationId="{8BB39062-0968-A455-529F-90A45DCBC0E0}"/>
          </ac:spMkLst>
        </pc:spChg>
        <pc:picChg chg="add mod">
          <ac:chgData name="Taberner, Lesley" userId="787df624-5308-4eb4-b8f6-38698f949041" providerId="ADAL" clId="{03125CAB-728E-4E8C-BBDF-C92E102F107B}" dt="2025-05-22T21:49:54.380" v="3960" actId="14100"/>
          <ac:picMkLst>
            <pc:docMk/>
            <pc:sldMk cId="3162696273" sldId="305"/>
            <ac:picMk id="2" creationId="{BDB10C03-9A99-FC88-A009-2DBA8F005B8A}"/>
          </ac:picMkLst>
        </pc:picChg>
        <pc:picChg chg="add mod">
          <ac:chgData name="Taberner, Lesley" userId="787df624-5308-4eb4-b8f6-38698f949041" providerId="ADAL" clId="{03125CAB-728E-4E8C-BBDF-C92E102F107B}" dt="2025-05-22T21:49:58.478" v="3961" actId="14100"/>
          <ac:picMkLst>
            <pc:docMk/>
            <pc:sldMk cId="3162696273" sldId="305"/>
            <ac:picMk id="3" creationId="{19A7F609-E389-C4BD-6CCA-4DCE722AEC77}"/>
          </ac:picMkLst>
        </pc:picChg>
        <pc:picChg chg="add mod">
          <ac:chgData name="Taberner, Lesley" userId="787df624-5308-4eb4-b8f6-38698f949041" providerId="ADAL" clId="{03125CAB-728E-4E8C-BBDF-C92E102F107B}" dt="2025-05-20T11:38:47.115" v="2575"/>
          <ac:picMkLst>
            <pc:docMk/>
            <pc:sldMk cId="3162696273" sldId="305"/>
            <ac:picMk id="19" creationId="{35E45364-9C92-4E58-FB0D-97EF2FB71C9A}"/>
          </ac:picMkLst>
        </pc:picChg>
      </pc:sldChg>
      <pc:sldChg chg="addSp delSp modSp add mod ord">
        <pc:chgData name="Taberner, Lesley" userId="787df624-5308-4eb4-b8f6-38698f949041" providerId="ADAL" clId="{03125CAB-728E-4E8C-BBDF-C92E102F107B}" dt="2025-05-28T15:40:47.793" v="4912" actId="20577"/>
        <pc:sldMkLst>
          <pc:docMk/>
          <pc:sldMk cId="4199106423" sldId="306"/>
        </pc:sldMkLst>
        <pc:spChg chg="mod">
          <ac:chgData name="Taberner, Lesley" userId="787df624-5308-4eb4-b8f6-38698f949041" providerId="ADAL" clId="{03125CAB-728E-4E8C-BBDF-C92E102F107B}" dt="2025-05-28T15:40:47.793" v="4912" actId="20577"/>
          <ac:spMkLst>
            <pc:docMk/>
            <pc:sldMk cId="4199106423" sldId="306"/>
            <ac:spMk id="4" creationId="{1D2973CE-CDF4-9591-8045-2F60CBF75BE7}"/>
          </ac:spMkLst>
        </pc:spChg>
        <pc:spChg chg="mod">
          <ac:chgData name="Taberner, Lesley" userId="787df624-5308-4eb4-b8f6-38698f949041" providerId="ADAL" clId="{03125CAB-728E-4E8C-BBDF-C92E102F107B}" dt="2025-05-22T21:55:54.846" v="4016" actId="14100"/>
          <ac:spMkLst>
            <pc:docMk/>
            <pc:sldMk cId="4199106423" sldId="306"/>
            <ac:spMk id="45" creationId="{103F5D23-36D1-60B0-31F4-EF8D1CA2330B}"/>
          </ac:spMkLst>
        </pc:spChg>
        <pc:picChg chg="add mod">
          <ac:chgData name="Taberner, Lesley" userId="787df624-5308-4eb4-b8f6-38698f949041" providerId="ADAL" clId="{03125CAB-728E-4E8C-BBDF-C92E102F107B}" dt="2025-05-22T21:50:23.366" v="3967" actId="1076"/>
          <ac:picMkLst>
            <pc:docMk/>
            <pc:sldMk cId="4199106423" sldId="306"/>
            <ac:picMk id="2" creationId="{8D12FF70-F659-D822-9067-A70B46CF24C9}"/>
          </ac:picMkLst>
        </pc:picChg>
        <pc:picChg chg="add mod">
          <ac:chgData name="Taberner, Lesley" userId="787df624-5308-4eb4-b8f6-38698f949041" providerId="ADAL" clId="{03125CAB-728E-4E8C-BBDF-C92E102F107B}" dt="2025-05-22T21:50:25.542" v="3968" actId="1076"/>
          <ac:picMkLst>
            <pc:docMk/>
            <pc:sldMk cId="4199106423" sldId="306"/>
            <ac:picMk id="3" creationId="{14969E33-9438-CB56-C862-ECA4CBEDF1EA}"/>
          </ac:picMkLst>
        </pc:picChg>
      </pc:sldChg>
      <pc:sldChg chg="addSp delSp modSp add mod">
        <pc:chgData name="Taberner, Lesley" userId="787df624-5308-4eb4-b8f6-38698f949041" providerId="ADAL" clId="{03125CAB-728E-4E8C-BBDF-C92E102F107B}" dt="2025-05-28T15:41:05.139" v="4914" actId="20577"/>
        <pc:sldMkLst>
          <pc:docMk/>
          <pc:sldMk cId="252861740" sldId="307"/>
        </pc:sldMkLst>
        <pc:spChg chg="add mod">
          <ac:chgData name="Taberner, Lesley" userId="787df624-5308-4eb4-b8f6-38698f949041" providerId="ADAL" clId="{03125CAB-728E-4E8C-BBDF-C92E102F107B}" dt="2025-05-28T15:41:05.139" v="4914" actId="20577"/>
          <ac:spMkLst>
            <pc:docMk/>
            <pc:sldMk cId="252861740" sldId="307"/>
            <ac:spMk id="3" creationId="{DF63E5DD-BF8F-F774-CFC3-D68964EF8AA3}"/>
          </ac:spMkLst>
        </pc:spChg>
        <pc:spChg chg="mod">
          <ac:chgData name="Taberner, Lesley" userId="787df624-5308-4eb4-b8f6-38698f949041" providerId="ADAL" clId="{03125CAB-728E-4E8C-BBDF-C92E102F107B}" dt="2025-05-20T13:10:01.107" v="2809" actId="14100"/>
          <ac:spMkLst>
            <pc:docMk/>
            <pc:sldMk cId="252861740" sldId="307"/>
            <ac:spMk id="45" creationId="{17C9A3C2-8CCE-4B6A-615B-6E7FFB096679}"/>
          </ac:spMkLst>
        </pc:spChg>
        <pc:picChg chg="add mod">
          <ac:chgData name="Taberner, Lesley" userId="787df624-5308-4eb4-b8f6-38698f949041" providerId="ADAL" clId="{03125CAB-728E-4E8C-BBDF-C92E102F107B}" dt="2025-05-22T21:51:28.233" v="3976" actId="1076"/>
          <ac:picMkLst>
            <pc:docMk/>
            <pc:sldMk cId="252861740" sldId="307"/>
            <ac:picMk id="2" creationId="{606FED66-9912-33AA-C722-55C728B3167E}"/>
          </ac:picMkLst>
        </pc:picChg>
        <pc:picChg chg="add mod">
          <ac:chgData name="Taberner, Lesley" userId="787df624-5308-4eb4-b8f6-38698f949041" providerId="ADAL" clId="{03125CAB-728E-4E8C-BBDF-C92E102F107B}" dt="2025-05-22T21:51:28.233" v="3976" actId="1076"/>
          <ac:picMkLst>
            <pc:docMk/>
            <pc:sldMk cId="252861740" sldId="307"/>
            <ac:picMk id="4" creationId="{383E1008-C630-F3B4-E83A-F529926485BF}"/>
          </ac:picMkLst>
        </pc:picChg>
      </pc:sldChg>
      <pc:sldChg chg="addSp delSp modSp add mod">
        <pc:chgData name="Taberner, Lesley" userId="787df624-5308-4eb4-b8f6-38698f949041" providerId="ADAL" clId="{03125CAB-728E-4E8C-BBDF-C92E102F107B}" dt="2025-05-28T15:05:36.137" v="4859" actId="1076"/>
        <pc:sldMkLst>
          <pc:docMk/>
          <pc:sldMk cId="565352059" sldId="308"/>
        </pc:sldMkLst>
        <pc:spChg chg="add del mod">
          <ac:chgData name="Taberner, Lesley" userId="787df624-5308-4eb4-b8f6-38698f949041" providerId="ADAL" clId="{03125CAB-728E-4E8C-BBDF-C92E102F107B}" dt="2025-05-28T12:15:18.425" v="4261" actId="21"/>
          <ac:spMkLst>
            <pc:docMk/>
            <pc:sldMk cId="565352059" sldId="308"/>
            <ac:spMk id="3" creationId="{795EBAC9-224E-DA06-39AA-670238922913}"/>
          </ac:spMkLst>
        </pc:spChg>
        <pc:spChg chg="add mod">
          <ac:chgData name="Taberner, Lesley" userId="787df624-5308-4eb4-b8f6-38698f949041" providerId="ADAL" clId="{03125CAB-728E-4E8C-BBDF-C92E102F107B}" dt="2025-05-28T15:05:25.503" v="4856" actId="1076"/>
          <ac:spMkLst>
            <pc:docMk/>
            <pc:sldMk cId="565352059" sldId="308"/>
            <ac:spMk id="4" creationId="{D13E562D-2188-F888-E759-F2776BF53DD4}"/>
          </ac:spMkLst>
        </pc:spChg>
        <pc:spChg chg="add mod">
          <ac:chgData name="Taberner, Lesley" userId="787df624-5308-4eb4-b8f6-38698f949041" providerId="ADAL" clId="{03125CAB-728E-4E8C-BBDF-C92E102F107B}" dt="2025-05-22T20:54:55.838" v="3553" actId="1076"/>
          <ac:spMkLst>
            <pc:docMk/>
            <pc:sldMk cId="565352059" sldId="308"/>
            <ac:spMk id="7" creationId="{9AF0AEE5-701F-7D9A-0E05-BBCDB2690703}"/>
          </ac:spMkLst>
        </pc:spChg>
        <pc:spChg chg="add mod">
          <ac:chgData name="Taberner, Lesley" userId="787df624-5308-4eb4-b8f6-38698f949041" providerId="ADAL" clId="{03125CAB-728E-4E8C-BBDF-C92E102F107B}" dt="2025-05-28T13:34:01.730" v="4760" actId="6549"/>
          <ac:spMkLst>
            <pc:docMk/>
            <pc:sldMk cId="565352059" sldId="308"/>
            <ac:spMk id="8" creationId="{A67F2122-D113-C043-A469-9B9003C55254}"/>
          </ac:spMkLst>
        </pc:spChg>
        <pc:spChg chg="add mod">
          <ac:chgData name="Taberner, Lesley" userId="787df624-5308-4eb4-b8f6-38698f949041" providerId="ADAL" clId="{03125CAB-728E-4E8C-BBDF-C92E102F107B}" dt="2025-05-22T20:54:22.859" v="3551" actId="1076"/>
          <ac:spMkLst>
            <pc:docMk/>
            <pc:sldMk cId="565352059" sldId="308"/>
            <ac:spMk id="9" creationId="{0102B3D8-00DC-879E-12F1-6378B583EE56}"/>
          </ac:spMkLst>
        </pc:spChg>
        <pc:spChg chg="del mod">
          <ac:chgData name="Taberner, Lesley" userId="787df624-5308-4eb4-b8f6-38698f949041" providerId="ADAL" clId="{03125CAB-728E-4E8C-BBDF-C92E102F107B}" dt="2025-05-28T12:56:56.367" v="4332" actId="21"/>
          <ac:spMkLst>
            <pc:docMk/>
            <pc:sldMk cId="565352059" sldId="308"/>
            <ac:spMk id="12" creationId="{F08CF791-18FC-C0A3-D0C9-4B0B7D45C58B}"/>
          </ac:spMkLst>
        </pc:spChg>
        <pc:spChg chg="add mod">
          <ac:chgData name="Taberner, Lesley" userId="787df624-5308-4eb4-b8f6-38698f949041" providerId="ADAL" clId="{03125CAB-728E-4E8C-BBDF-C92E102F107B}" dt="2025-05-28T15:05:36.137" v="4859" actId="1076"/>
          <ac:spMkLst>
            <pc:docMk/>
            <pc:sldMk cId="565352059" sldId="308"/>
            <ac:spMk id="16" creationId="{BCAE13B2-63FE-5201-E01A-D9B6D28D0899}"/>
          </ac:spMkLst>
        </pc:spChg>
        <pc:spChg chg="mod">
          <ac:chgData name="Taberner, Lesley" userId="787df624-5308-4eb4-b8f6-38698f949041" providerId="ADAL" clId="{03125CAB-728E-4E8C-BBDF-C92E102F107B}" dt="2025-05-22T21:54:41.472" v="4005" actId="14100"/>
          <ac:spMkLst>
            <pc:docMk/>
            <pc:sldMk cId="565352059" sldId="308"/>
            <ac:spMk id="45" creationId="{7055A8A4-44AB-D0D4-1892-2777BCF262FA}"/>
          </ac:spMkLst>
        </pc:spChg>
        <pc:picChg chg="add mod">
          <ac:chgData name="Taberner, Lesley" userId="787df624-5308-4eb4-b8f6-38698f949041" providerId="ADAL" clId="{03125CAB-728E-4E8C-BBDF-C92E102F107B}" dt="2025-05-28T15:05:19.222" v="4854" actId="1076"/>
          <ac:picMkLst>
            <pc:docMk/>
            <pc:sldMk cId="565352059" sldId="308"/>
            <ac:picMk id="10" creationId="{0DBC6DF9-1267-772F-9C2C-2A207483CF77}"/>
          </ac:picMkLst>
        </pc:picChg>
        <pc:picChg chg="add mod">
          <ac:chgData name="Taberner, Lesley" userId="787df624-5308-4eb4-b8f6-38698f949041" providerId="ADAL" clId="{03125CAB-728E-4E8C-BBDF-C92E102F107B}" dt="2025-05-28T15:05:21.171" v="4855" actId="1076"/>
          <ac:picMkLst>
            <pc:docMk/>
            <pc:sldMk cId="565352059" sldId="308"/>
            <ac:picMk id="11" creationId="{21FEBEF1-2D3F-0BA2-20EA-03853400E3A1}"/>
          </ac:picMkLst>
        </pc:picChg>
      </pc:sldChg>
      <pc:sldChg chg="addSp delSp modSp add mod">
        <pc:chgData name="Taberner, Lesley" userId="787df624-5308-4eb4-b8f6-38698f949041" providerId="ADAL" clId="{03125CAB-728E-4E8C-BBDF-C92E102F107B}" dt="2025-05-28T15:41:23.758" v="4916" actId="20577"/>
        <pc:sldMkLst>
          <pc:docMk/>
          <pc:sldMk cId="1046913773" sldId="309"/>
        </pc:sldMkLst>
        <pc:spChg chg="add mod">
          <ac:chgData name="Taberner, Lesley" userId="787df624-5308-4eb4-b8f6-38698f949041" providerId="ADAL" clId="{03125CAB-728E-4E8C-BBDF-C92E102F107B}" dt="2025-05-28T15:41:23.758" v="4916" actId="20577"/>
          <ac:spMkLst>
            <pc:docMk/>
            <pc:sldMk cId="1046913773" sldId="309"/>
            <ac:spMk id="2" creationId="{78C995EE-129C-030E-F926-90680EDBA094}"/>
          </ac:spMkLst>
        </pc:spChg>
        <pc:spChg chg="mod">
          <ac:chgData name="Taberner, Lesley" userId="787df624-5308-4eb4-b8f6-38698f949041" providerId="ADAL" clId="{03125CAB-728E-4E8C-BBDF-C92E102F107B}" dt="2025-05-22T21:54:34.857" v="4004" actId="14100"/>
          <ac:spMkLst>
            <pc:docMk/>
            <pc:sldMk cId="1046913773" sldId="309"/>
            <ac:spMk id="45" creationId="{156026CD-233E-D620-23DB-B9E1A5B97AFA}"/>
          </ac:spMkLst>
        </pc:spChg>
        <pc:picChg chg="mod">
          <ac:chgData name="Taberner, Lesley" userId="787df624-5308-4eb4-b8f6-38698f949041" providerId="ADAL" clId="{03125CAB-728E-4E8C-BBDF-C92E102F107B}" dt="2025-05-22T21:00:45.850" v="3605" actId="1076"/>
          <ac:picMkLst>
            <pc:docMk/>
            <pc:sldMk cId="1046913773" sldId="309"/>
            <ac:picMk id="5" creationId="{300419AA-0CDC-D1A6-BB6C-2BD35AB1C849}"/>
          </ac:picMkLst>
        </pc:picChg>
        <pc:picChg chg="add mod">
          <ac:chgData name="Taberner, Lesley" userId="787df624-5308-4eb4-b8f6-38698f949041" providerId="ADAL" clId="{03125CAB-728E-4E8C-BBDF-C92E102F107B}" dt="2025-05-22T21:52:11.200" v="3984" actId="1076"/>
          <ac:picMkLst>
            <pc:docMk/>
            <pc:sldMk cId="1046913773" sldId="309"/>
            <ac:picMk id="10" creationId="{E32FC420-03ED-F6FB-71B2-F4E217CB4AD4}"/>
          </ac:picMkLst>
        </pc:picChg>
        <pc:picChg chg="add mod">
          <ac:chgData name="Taberner, Lesley" userId="787df624-5308-4eb4-b8f6-38698f949041" providerId="ADAL" clId="{03125CAB-728E-4E8C-BBDF-C92E102F107B}" dt="2025-05-22T21:52:11.200" v="3984" actId="1076"/>
          <ac:picMkLst>
            <pc:docMk/>
            <pc:sldMk cId="1046913773" sldId="309"/>
            <ac:picMk id="11" creationId="{4BF42E4F-F0F8-E8F6-49B5-DD3563B40E95}"/>
          </ac:picMkLst>
        </pc:picChg>
      </pc:sldChg>
      <pc:sldChg chg="addSp delSp modSp add mod">
        <pc:chgData name="Taberner, Lesley" userId="787df624-5308-4eb4-b8f6-38698f949041" providerId="ADAL" clId="{03125CAB-728E-4E8C-BBDF-C92E102F107B}" dt="2025-05-28T13:34:20.997" v="4765" actId="6549"/>
        <pc:sldMkLst>
          <pc:docMk/>
          <pc:sldMk cId="3859355235" sldId="310"/>
        </pc:sldMkLst>
        <pc:spChg chg="add del mod">
          <ac:chgData name="Taberner, Lesley" userId="787df624-5308-4eb4-b8f6-38698f949041" providerId="ADAL" clId="{03125CAB-728E-4E8C-BBDF-C92E102F107B}" dt="2025-05-28T13:15:18.575" v="4380" actId="478"/>
          <ac:spMkLst>
            <pc:docMk/>
            <pc:sldMk cId="3859355235" sldId="310"/>
            <ac:spMk id="2" creationId="{558B9F23-628B-E363-7132-AB1FF0CF4E07}"/>
          </ac:spMkLst>
        </pc:spChg>
        <pc:spChg chg="mod">
          <ac:chgData name="Taberner, Lesley" userId="787df624-5308-4eb4-b8f6-38698f949041" providerId="ADAL" clId="{03125CAB-728E-4E8C-BBDF-C92E102F107B}" dt="2025-05-28T13:34:18.602" v="4764" actId="6549"/>
          <ac:spMkLst>
            <pc:docMk/>
            <pc:sldMk cId="3859355235" sldId="310"/>
            <ac:spMk id="3" creationId="{49F70BFE-14F2-99C2-3A76-DD66557843E1}"/>
          </ac:spMkLst>
        </pc:spChg>
        <pc:spChg chg="mod">
          <ac:chgData name="Taberner, Lesley" userId="787df624-5308-4eb4-b8f6-38698f949041" providerId="ADAL" clId="{03125CAB-728E-4E8C-BBDF-C92E102F107B}" dt="2025-05-28T13:34:07.970" v="4761" actId="6549"/>
          <ac:spMkLst>
            <pc:docMk/>
            <pc:sldMk cId="3859355235" sldId="310"/>
            <ac:spMk id="6" creationId="{0B55A6D7-756A-E5B9-D904-7BC3A1DBEBB7}"/>
          </ac:spMkLst>
        </pc:spChg>
        <pc:spChg chg="add mod">
          <ac:chgData name="Taberner, Lesley" userId="787df624-5308-4eb4-b8f6-38698f949041" providerId="ADAL" clId="{03125CAB-728E-4E8C-BBDF-C92E102F107B}" dt="2025-05-28T13:15:26.704" v="4381" actId="1076"/>
          <ac:spMkLst>
            <pc:docMk/>
            <pc:sldMk cId="3859355235" sldId="310"/>
            <ac:spMk id="7" creationId="{FE28D202-E2E1-FB09-9939-CFFF2B3DF3B1}"/>
          </ac:spMkLst>
        </pc:spChg>
        <pc:spChg chg="add mod">
          <ac:chgData name="Taberner, Lesley" userId="787df624-5308-4eb4-b8f6-38698f949041" providerId="ADAL" clId="{03125CAB-728E-4E8C-BBDF-C92E102F107B}" dt="2025-05-28T13:34:14.576" v="4762" actId="6549"/>
          <ac:spMkLst>
            <pc:docMk/>
            <pc:sldMk cId="3859355235" sldId="310"/>
            <ac:spMk id="8" creationId="{BDAD5B46-3759-477F-C524-84C3C914E44D}"/>
          </ac:spMkLst>
        </pc:spChg>
        <pc:spChg chg="add mod">
          <ac:chgData name="Taberner, Lesley" userId="787df624-5308-4eb4-b8f6-38698f949041" providerId="ADAL" clId="{03125CAB-728E-4E8C-BBDF-C92E102F107B}" dt="2025-05-28T13:15:51.869" v="4385" actId="1076"/>
          <ac:spMkLst>
            <pc:docMk/>
            <pc:sldMk cId="3859355235" sldId="310"/>
            <ac:spMk id="12" creationId="{66AC0C2C-DCFC-5726-0876-AAA5ADAB0550}"/>
          </ac:spMkLst>
        </pc:spChg>
        <pc:spChg chg="mod">
          <ac:chgData name="Taberner, Lesley" userId="787df624-5308-4eb4-b8f6-38698f949041" providerId="ADAL" clId="{03125CAB-728E-4E8C-BBDF-C92E102F107B}" dt="2025-05-28T13:15:36.399" v="4382" actId="1076"/>
          <ac:spMkLst>
            <pc:docMk/>
            <pc:sldMk cId="3859355235" sldId="310"/>
            <ac:spMk id="13" creationId="{2781E66F-16FE-DD02-214B-B28E1CB0E45F}"/>
          </ac:spMkLst>
        </pc:spChg>
        <pc:spChg chg="add mod">
          <ac:chgData name="Taberner, Lesley" userId="787df624-5308-4eb4-b8f6-38698f949041" providerId="ADAL" clId="{03125CAB-728E-4E8C-BBDF-C92E102F107B}" dt="2025-05-28T13:16:57.232" v="4395" actId="1076"/>
          <ac:spMkLst>
            <pc:docMk/>
            <pc:sldMk cId="3859355235" sldId="310"/>
            <ac:spMk id="14" creationId="{4C5F4144-3CC6-AAFA-EDF0-3127638F7092}"/>
          </ac:spMkLst>
        </pc:spChg>
        <pc:spChg chg="del mod">
          <ac:chgData name="Taberner, Lesley" userId="787df624-5308-4eb4-b8f6-38698f949041" providerId="ADAL" clId="{03125CAB-728E-4E8C-BBDF-C92E102F107B}" dt="2025-05-28T13:16:33.929" v="4391" actId="478"/>
          <ac:spMkLst>
            <pc:docMk/>
            <pc:sldMk cId="3859355235" sldId="310"/>
            <ac:spMk id="15" creationId="{1F4EBCD4-840C-2AB2-A14F-CCF19187E581}"/>
          </ac:spMkLst>
        </pc:spChg>
        <pc:spChg chg="mod">
          <ac:chgData name="Taberner, Lesley" userId="787df624-5308-4eb4-b8f6-38698f949041" providerId="ADAL" clId="{03125CAB-728E-4E8C-BBDF-C92E102F107B}" dt="2025-05-28T13:34:16.339" v="4763" actId="6549"/>
          <ac:spMkLst>
            <pc:docMk/>
            <pc:sldMk cId="3859355235" sldId="310"/>
            <ac:spMk id="17" creationId="{D1698FA2-0447-75CF-FF09-2D51A06F6553}"/>
          </ac:spMkLst>
        </pc:spChg>
        <pc:spChg chg="mod">
          <ac:chgData name="Taberner, Lesley" userId="787df624-5308-4eb4-b8f6-38698f949041" providerId="ADAL" clId="{03125CAB-728E-4E8C-BBDF-C92E102F107B}" dt="2025-05-28T13:34:20.997" v="4765" actId="6549"/>
          <ac:spMkLst>
            <pc:docMk/>
            <pc:sldMk cId="3859355235" sldId="310"/>
            <ac:spMk id="20" creationId="{E55E117E-6FD3-DE84-7A32-4D1CAD0D0E9F}"/>
          </ac:spMkLst>
        </pc:spChg>
        <pc:spChg chg="mod">
          <ac:chgData name="Taberner, Lesley" userId="787df624-5308-4eb4-b8f6-38698f949041" providerId="ADAL" clId="{03125CAB-728E-4E8C-BBDF-C92E102F107B}" dt="2025-05-28T13:16:39.189" v="4392" actId="1076"/>
          <ac:spMkLst>
            <pc:docMk/>
            <pc:sldMk cId="3859355235" sldId="310"/>
            <ac:spMk id="30" creationId="{5806E0AA-1470-C85B-501B-C075846D11EC}"/>
          </ac:spMkLst>
        </pc:spChg>
        <pc:spChg chg="mod">
          <ac:chgData name="Taberner, Lesley" userId="787df624-5308-4eb4-b8f6-38698f949041" providerId="ADAL" clId="{03125CAB-728E-4E8C-BBDF-C92E102F107B}" dt="2025-05-22T21:54:26.513" v="4003" actId="14100"/>
          <ac:spMkLst>
            <pc:docMk/>
            <pc:sldMk cId="3859355235" sldId="310"/>
            <ac:spMk id="45" creationId="{45AFCFE7-F62B-CC2D-F14E-B4F1A34D3CD5}"/>
          </ac:spMkLst>
        </pc:spChg>
      </pc:sldChg>
      <pc:sldChg chg="addSp delSp modSp add mod replId">
        <pc:chgData name="Taberner, Lesley" userId="787df624-5308-4eb4-b8f6-38698f949041" providerId="ADAL" clId="{03125CAB-728E-4E8C-BBDF-C92E102F107B}" dt="2025-05-28T15:09:18.191" v="4889"/>
        <pc:sldMkLst>
          <pc:docMk/>
          <pc:sldMk cId="645042645" sldId="311"/>
        </pc:sldMkLst>
        <pc:spChg chg="mod">
          <ac:chgData name="Taberner, Lesley" userId="787df624-5308-4eb4-b8f6-38698f949041" providerId="ADAL" clId="{03125CAB-728E-4E8C-BBDF-C92E102F107B}" dt="2025-05-22T21:10:59.014" v="3756" actId="1076"/>
          <ac:spMkLst>
            <pc:docMk/>
            <pc:sldMk cId="645042645" sldId="311"/>
            <ac:spMk id="2" creationId="{CC566D93-234C-2721-22EB-10DA2CACD3BD}"/>
          </ac:spMkLst>
        </pc:spChg>
        <pc:spChg chg="add mod">
          <ac:chgData name="Taberner, Lesley" userId="787df624-5308-4eb4-b8f6-38698f949041" providerId="ADAL" clId="{03125CAB-728E-4E8C-BBDF-C92E102F107B}" dt="2025-05-28T15:09:18.191" v="4889"/>
          <ac:spMkLst>
            <pc:docMk/>
            <pc:sldMk cId="645042645" sldId="311"/>
            <ac:spMk id="3" creationId="{8D130AF3-83B0-09AA-C6DE-AF847A7AEE9E}"/>
          </ac:spMkLst>
        </pc:spChg>
        <pc:spChg chg="add mod">
          <ac:chgData name="Taberner, Lesley" userId="787df624-5308-4eb4-b8f6-38698f949041" providerId="ADAL" clId="{03125CAB-728E-4E8C-BBDF-C92E102F107B}" dt="2025-05-28T13:13:41.228" v="4367"/>
          <ac:spMkLst>
            <pc:docMk/>
            <pc:sldMk cId="645042645" sldId="311"/>
            <ac:spMk id="3" creationId="{F8DEDED5-BE71-F3AD-AA1D-EB170A21EB63}"/>
          </ac:spMkLst>
        </pc:spChg>
        <pc:spChg chg="mod">
          <ac:chgData name="Taberner, Lesley" userId="787df624-5308-4eb4-b8f6-38698f949041" providerId="ADAL" clId="{03125CAB-728E-4E8C-BBDF-C92E102F107B}" dt="2025-05-22T21:24:20.152" v="3796" actId="1076"/>
          <ac:spMkLst>
            <pc:docMk/>
            <pc:sldMk cId="645042645" sldId="311"/>
            <ac:spMk id="4" creationId="{8DB854D4-CF17-3486-78C4-8128FD1C4DB4}"/>
          </ac:spMkLst>
        </pc:spChg>
        <pc:spChg chg="mod">
          <ac:chgData name="Taberner, Lesley" userId="787df624-5308-4eb4-b8f6-38698f949041" providerId="ADAL" clId="{03125CAB-728E-4E8C-BBDF-C92E102F107B}" dt="2025-05-28T15:09:02.762" v="4888" actId="1076"/>
          <ac:spMkLst>
            <pc:docMk/>
            <pc:sldMk cId="645042645" sldId="311"/>
            <ac:spMk id="6" creationId="{7280025B-3AD2-B3F5-BD8B-B8554A2ED688}"/>
          </ac:spMkLst>
        </pc:spChg>
        <pc:spChg chg="del mod">
          <ac:chgData name="Taberner, Lesley" userId="787df624-5308-4eb4-b8f6-38698f949041" providerId="ADAL" clId="{03125CAB-728E-4E8C-BBDF-C92E102F107B}" dt="2025-05-28T13:15:43.172" v="4383" actId="21"/>
          <ac:spMkLst>
            <pc:docMk/>
            <pc:sldMk cId="645042645" sldId="311"/>
            <ac:spMk id="7" creationId="{66AC0C2C-DCFC-5726-0876-AAA5ADAB0550}"/>
          </ac:spMkLst>
        </pc:spChg>
        <pc:spChg chg="mod">
          <ac:chgData name="Taberner, Lesley" userId="787df624-5308-4eb4-b8f6-38698f949041" providerId="ADAL" clId="{03125CAB-728E-4E8C-BBDF-C92E102F107B}" dt="2025-05-28T13:34:27.725" v="4766" actId="6549"/>
          <ac:spMkLst>
            <pc:docMk/>
            <pc:sldMk cId="645042645" sldId="311"/>
            <ac:spMk id="8" creationId="{B0D48195-B21C-BEA4-BB5C-8AC3DE10641D}"/>
          </ac:spMkLst>
        </pc:spChg>
        <pc:spChg chg="mod">
          <ac:chgData name="Taberner, Lesley" userId="787df624-5308-4eb4-b8f6-38698f949041" providerId="ADAL" clId="{03125CAB-728E-4E8C-BBDF-C92E102F107B}" dt="2025-05-28T13:16:05.846" v="4386" actId="1076"/>
          <ac:spMkLst>
            <pc:docMk/>
            <pc:sldMk cId="645042645" sldId="311"/>
            <ac:spMk id="9" creationId="{870A8DFF-32DE-12F3-873D-02AA63CF0E4A}"/>
          </ac:spMkLst>
        </pc:spChg>
        <pc:spChg chg="mod">
          <ac:chgData name="Taberner, Lesley" userId="787df624-5308-4eb4-b8f6-38698f949041" providerId="ADAL" clId="{03125CAB-728E-4E8C-BBDF-C92E102F107B}" dt="2025-05-28T13:16:10.343" v="4387" actId="1076"/>
          <ac:spMkLst>
            <pc:docMk/>
            <pc:sldMk cId="645042645" sldId="311"/>
            <ac:spMk id="10" creationId="{C731A114-C986-ED68-1CB7-F33E64607B72}"/>
          </ac:spMkLst>
        </pc:spChg>
        <pc:spChg chg="mod">
          <ac:chgData name="Taberner, Lesley" userId="787df624-5308-4eb4-b8f6-38698f949041" providerId="ADAL" clId="{03125CAB-728E-4E8C-BBDF-C92E102F107B}" dt="2025-05-28T13:14:10.454" v="4373" actId="6549"/>
          <ac:spMkLst>
            <pc:docMk/>
            <pc:sldMk cId="645042645" sldId="311"/>
            <ac:spMk id="11" creationId="{DA8CE1E7-2940-5188-690A-BF27B1EDC6B7}"/>
          </ac:spMkLst>
        </pc:spChg>
        <pc:spChg chg="add mod">
          <ac:chgData name="Taberner, Lesley" userId="787df624-5308-4eb4-b8f6-38698f949041" providerId="ADAL" clId="{03125CAB-728E-4E8C-BBDF-C92E102F107B}" dt="2025-05-28T13:13:52.876" v="4369"/>
          <ac:spMkLst>
            <pc:docMk/>
            <pc:sldMk cId="645042645" sldId="311"/>
            <ac:spMk id="12" creationId="{7542384E-F5BE-3F9A-AF51-ABD7264A064E}"/>
          </ac:spMkLst>
        </pc:spChg>
        <pc:spChg chg="del">
          <ac:chgData name="Taberner, Lesley" userId="787df624-5308-4eb4-b8f6-38698f949041" providerId="ADAL" clId="{03125CAB-728E-4E8C-BBDF-C92E102F107B}" dt="2025-05-28T13:16:44.501" v="4393" actId="21"/>
          <ac:spMkLst>
            <pc:docMk/>
            <pc:sldMk cId="645042645" sldId="311"/>
            <ac:spMk id="13" creationId="{4C5F4144-3CC6-AAFA-EDF0-3127638F7092}"/>
          </ac:spMkLst>
        </pc:spChg>
        <pc:spChg chg="mod">
          <ac:chgData name="Taberner, Lesley" userId="787df624-5308-4eb4-b8f6-38698f949041" providerId="ADAL" clId="{03125CAB-728E-4E8C-BBDF-C92E102F107B}" dt="2025-05-28T13:17:32.785" v="4397" actId="1076"/>
          <ac:spMkLst>
            <pc:docMk/>
            <pc:sldMk cId="645042645" sldId="311"/>
            <ac:spMk id="14" creationId="{0BE4A6A9-A8B4-88DF-8816-BDD0D7D99EFB}"/>
          </ac:spMkLst>
        </pc:spChg>
        <pc:spChg chg="add mod">
          <ac:chgData name="Taberner, Lesley" userId="787df624-5308-4eb4-b8f6-38698f949041" providerId="ADAL" clId="{03125CAB-728E-4E8C-BBDF-C92E102F107B}" dt="2025-05-22T21:11:52.781" v="3759" actId="1076"/>
          <ac:spMkLst>
            <pc:docMk/>
            <pc:sldMk cId="645042645" sldId="311"/>
            <ac:spMk id="15" creationId="{9E2C6BB5-FDFA-8AFF-F782-4A8FCFDA66FB}"/>
          </ac:spMkLst>
        </pc:spChg>
        <pc:spChg chg="add mod">
          <ac:chgData name="Taberner, Lesley" userId="787df624-5308-4eb4-b8f6-38698f949041" providerId="ADAL" clId="{03125CAB-728E-4E8C-BBDF-C92E102F107B}" dt="2025-05-22T21:24:50.955" v="3800" actId="1076"/>
          <ac:spMkLst>
            <pc:docMk/>
            <pc:sldMk cId="645042645" sldId="311"/>
            <ac:spMk id="16" creationId="{35E42C1F-91B9-1715-9046-3B221466A5D6}"/>
          </ac:spMkLst>
        </pc:spChg>
        <pc:spChg chg="add mod">
          <ac:chgData name="Taberner, Lesley" userId="787df624-5308-4eb4-b8f6-38698f949041" providerId="ADAL" clId="{03125CAB-728E-4E8C-BBDF-C92E102F107B}" dt="2025-05-28T13:16:24.295" v="4390" actId="1076"/>
          <ac:spMkLst>
            <pc:docMk/>
            <pc:sldMk cId="645042645" sldId="311"/>
            <ac:spMk id="17" creationId="{E8B9CA59-0AE5-F500-437D-A3CFB2A8CA72}"/>
          </ac:spMkLst>
        </pc:spChg>
        <pc:spChg chg="mod">
          <ac:chgData name="Taberner, Lesley" userId="787df624-5308-4eb4-b8f6-38698f949041" providerId="ADAL" clId="{03125CAB-728E-4E8C-BBDF-C92E102F107B}" dt="2025-05-28T13:17:27.930" v="4396" actId="1076"/>
          <ac:spMkLst>
            <pc:docMk/>
            <pc:sldMk cId="645042645" sldId="311"/>
            <ac:spMk id="20" creationId="{495ADCA8-29B8-7191-E22D-9B00AC5E35E2}"/>
          </ac:spMkLst>
        </pc:spChg>
        <pc:spChg chg="del mod">
          <ac:chgData name="Taberner, Lesley" userId="787df624-5308-4eb4-b8f6-38698f949041" providerId="ADAL" clId="{03125CAB-728E-4E8C-BBDF-C92E102F107B}" dt="2025-05-28T15:08:22.949" v="4881" actId="21"/>
          <ac:spMkLst>
            <pc:docMk/>
            <pc:sldMk cId="645042645" sldId="311"/>
            <ac:spMk id="34" creationId="{6A54A770-55AB-B529-9C8B-E4ED65AFDA5F}"/>
          </ac:spMkLst>
        </pc:spChg>
        <pc:spChg chg="mod">
          <ac:chgData name="Taberner, Lesley" userId="787df624-5308-4eb4-b8f6-38698f949041" providerId="ADAL" clId="{03125CAB-728E-4E8C-BBDF-C92E102F107B}" dt="2025-05-22T21:54:20.444" v="4002" actId="14100"/>
          <ac:spMkLst>
            <pc:docMk/>
            <pc:sldMk cId="645042645" sldId="311"/>
            <ac:spMk id="45" creationId="{334F5273-9C30-AAF6-E72B-CBB149002BD5}"/>
          </ac:spMkLst>
        </pc:spChg>
      </pc:sldChg>
      <pc:sldChg chg="addSp delSp modSp add mod replId">
        <pc:chgData name="Taberner, Lesley" userId="787df624-5308-4eb4-b8f6-38698f949041" providerId="ADAL" clId="{03125CAB-728E-4E8C-BBDF-C92E102F107B}" dt="2025-05-28T15:08:52.439" v="4887" actId="1076"/>
        <pc:sldMkLst>
          <pc:docMk/>
          <pc:sldMk cId="1995086524" sldId="312"/>
        </pc:sldMkLst>
        <pc:spChg chg="add mod">
          <ac:chgData name="Taberner, Lesley" userId="787df624-5308-4eb4-b8f6-38698f949041" providerId="ADAL" clId="{03125CAB-728E-4E8C-BBDF-C92E102F107B}" dt="2025-05-28T12:32:31.433" v="4304" actId="1076"/>
          <ac:spMkLst>
            <pc:docMk/>
            <pc:sldMk cId="1995086524" sldId="312"/>
            <ac:spMk id="2" creationId="{2267BC1C-4E76-3252-696C-160E3F4A69CE}"/>
          </ac:spMkLst>
        </pc:spChg>
        <pc:spChg chg="add mod">
          <ac:chgData name="Taberner, Lesley" userId="787df624-5308-4eb4-b8f6-38698f949041" providerId="ADAL" clId="{03125CAB-728E-4E8C-BBDF-C92E102F107B}" dt="2025-05-22T21:10:07.338" v="3753" actId="1076"/>
          <ac:spMkLst>
            <pc:docMk/>
            <pc:sldMk cId="1995086524" sldId="312"/>
            <ac:spMk id="3" creationId="{D5D07ABD-FB69-DB71-5F77-4CD6FB59B5B8}"/>
          </ac:spMkLst>
        </pc:spChg>
        <pc:spChg chg="add del mod">
          <ac:chgData name="Taberner, Lesley" userId="787df624-5308-4eb4-b8f6-38698f949041" providerId="ADAL" clId="{03125CAB-728E-4E8C-BBDF-C92E102F107B}" dt="2025-05-28T12:32:18.099" v="4301" actId="21"/>
          <ac:spMkLst>
            <pc:docMk/>
            <pc:sldMk cId="1995086524" sldId="312"/>
            <ac:spMk id="4" creationId="{0538D634-5A07-F390-8D9E-25323709DE9F}"/>
          </ac:spMkLst>
        </pc:spChg>
        <pc:spChg chg="add mod">
          <ac:chgData name="Taberner, Lesley" userId="787df624-5308-4eb4-b8f6-38698f949041" providerId="ADAL" clId="{03125CAB-728E-4E8C-BBDF-C92E102F107B}" dt="2025-05-28T13:34:56.583" v="4772" actId="6549"/>
          <ac:spMkLst>
            <pc:docMk/>
            <pc:sldMk cId="1995086524" sldId="312"/>
            <ac:spMk id="6" creationId="{A635C946-050F-8F01-E40E-79B75C862611}"/>
          </ac:spMkLst>
        </pc:spChg>
        <pc:spChg chg="add mod">
          <ac:chgData name="Taberner, Lesley" userId="787df624-5308-4eb4-b8f6-38698f949041" providerId="ADAL" clId="{03125CAB-728E-4E8C-BBDF-C92E102F107B}" dt="2025-05-28T13:34:45.060" v="4768" actId="6549"/>
          <ac:spMkLst>
            <pc:docMk/>
            <pc:sldMk cId="1995086524" sldId="312"/>
            <ac:spMk id="7" creationId="{A95326FD-83D8-8347-A4ED-3F115C9023E7}"/>
          </ac:spMkLst>
        </pc:spChg>
        <pc:spChg chg="mod">
          <ac:chgData name="Taberner, Lesley" userId="787df624-5308-4eb4-b8f6-38698f949041" providerId="ADAL" clId="{03125CAB-728E-4E8C-BBDF-C92E102F107B}" dt="2025-05-28T15:08:44.123" v="4886" actId="1076"/>
          <ac:spMkLst>
            <pc:docMk/>
            <pc:sldMk cId="1995086524" sldId="312"/>
            <ac:spMk id="9" creationId="{27E7FF2C-93F7-4C08-9A6C-5F4DF0EEA7BE}"/>
          </ac:spMkLst>
        </pc:spChg>
        <pc:spChg chg="mod">
          <ac:chgData name="Taberner, Lesley" userId="787df624-5308-4eb4-b8f6-38698f949041" providerId="ADAL" clId="{03125CAB-728E-4E8C-BBDF-C92E102F107B}" dt="2025-05-28T15:08:40.205" v="4885" actId="1076"/>
          <ac:spMkLst>
            <pc:docMk/>
            <pc:sldMk cId="1995086524" sldId="312"/>
            <ac:spMk id="10" creationId="{F705743C-8AF4-2D0A-283A-EADF682FFFDA}"/>
          </ac:spMkLst>
        </pc:spChg>
        <pc:spChg chg="del">
          <ac:chgData name="Taberner, Lesley" userId="787df624-5308-4eb4-b8f6-38698f949041" providerId="ADAL" clId="{03125CAB-728E-4E8C-BBDF-C92E102F107B}" dt="2025-05-28T13:16:14.883" v="4388" actId="21"/>
          <ac:spMkLst>
            <pc:docMk/>
            <pc:sldMk cId="1995086524" sldId="312"/>
            <ac:spMk id="11" creationId="{E8B9CA59-0AE5-F500-437D-A3CFB2A8CA72}"/>
          </ac:spMkLst>
        </pc:spChg>
        <pc:spChg chg="mod">
          <ac:chgData name="Taberner, Lesley" userId="787df624-5308-4eb4-b8f6-38698f949041" providerId="ADAL" clId="{03125CAB-728E-4E8C-BBDF-C92E102F107B}" dt="2025-05-22T21:28:29.131" v="3805" actId="1076"/>
          <ac:spMkLst>
            <pc:docMk/>
            <pc:sldMk cId="1995086524" sldId="312"/>
            <ac:spMk id="14" creationId="{21A0D645-D7F0-C93E-DD1C-35076FF35DEF}"/>
          </ac:spMkLst>
        </pc:spChg>
        <pc:spChg chg="del mod">
          <ac:chgData name="Taberner, Lesley" userId="787df624-5308-4eb4-b8f6-38698f949041" providerId="ADAL" clId="{03125CAB-728E-4E8C-BBDF-C92E102F107B}" dt="2025-05-28T15:07:52.578" v="4874" actId="21"/>
          <ac:spMkLst>
            <pc:docMk/>
            <pc:sldMk cId="1995086524" sldId="312"/>
            <ac:spMk id="16" creationId="{CDA2CCC8-D5FF-DC71-0D36-E598F58B4D1C}"/>
          </ac:spMkLst>
        </pc:spChg>
        <pc:spChg chg="add mod">
          <ac:chgData name="Taberner, Lesley" userId="787df624-5308-4eb4-b8f6-38698f949041" providerId="ADAL" clId="{03125CAB-728E-4E8C-BBDF-C92E102F107B}" dt="2025-05-28T15:08:52.439" v="4887" actId="1076"/>
          <ac:spMkLst>
            <pc:docMk/>
            <pc:sldMk cId="1995086524" sldId="312"/>
            <ac:spMk id="34" creationId="{6A54A770-55AB-B529-9C8B-E4ED65AFDA5F}"/>
          </ac:spMkLst>
        </pc:spChg>
        <pc:spChg chg="mod">
          <ac:chgData name="Taberner, Lesley" userId="787df624-5308-4eb4-b8f6-38698f949041" providerId="ADAL" clId="{03125CAB-728E-4E8C-BBDF-C92E102F107B}" dt="2025-05-22T21:28:32.633" v="3806" actId="1076"/>
          <ac:spMkLst>
            <pc:docMk/>
            <pc:sldMk cId="1995086524" sldId="312"/>
            <ac:spMk id="41" creationId="{20AAF5D6-78F2-FDE0-FFA6-C7DF2B5927C8}"/>
          </ac:spMkLst>
        </pc:spChg>
        <pc:spChg chg="mod">
          <ac:chgData name="Taberner, Lesley" userId="787df624-5308-4eb4-b8f6-38698f949041" providerId="ADAL" clId="{03125CAB-728E-4E8C-BBDF-C92E102F107B}" dt="2025-05-22T21:54:13.729" v="4001" actId="14100"/>
          <ac:spMkLst>
            <pc:docMk/>
            <pc:sldMk cId="1995086524" sldId="312"/>
            <ac:spMk id="45" creationId="{71AA955A-324F-A9D3-0C4D-873729F7654F}"/>
          </ac:spMkLst>
        </pc:spChg>
      </pc:sldChg>
      <pc:sldChg chg="addSp delSp modSp add mod replId">
        <pc:chgData name="Taberner, Lesley" userId="787df624-5308-4eb4-b8f6-38698f949041" providerId="ADAL" clId="{03125CAB-728E-4E8C-BBDF-C92E102F107B}" dt="2025-05-28T15:30:14.327" v="4911" actId="1076"/>
        <pc:sldMkLst>
          <pc:docMk/>
          <pc:sldMk cId="1930844857" sldId="313"/>
        </pc:sldMkLst>
        <pc:spChg chg="add mod">
          <ac:chgData name="Taberner, Lesley" userId="787df624-5308-4eb4-b8f6-38698f949041" providerId="ADAL" clId="{03125CAB-728E-4E8C-BBDF-C92E102F107B}" dt="2025-05-28T13:35:02.688" v="4775" actId="6549"/>
          <ac:spMkLst>
            <pc:docMk/>
            <pc:sldMk cId="1930844857" sldId="313"/>
            <ac:spMk id="4" creationId="{0538D634-5A07-F390-8D9E-25323709DE9F}"/>
          </ac:spMkLst>
        </pc:spChg>
        <pc:spChg chg="add mod">
          <ac:chgData name="Taberner, Lesley" userId="787df624-5308-4eb4-b8f6-38698f949041" providerId="ADAL" clId="{03125CAB-728E-4E8C-BBDF-C92E102F107B}" dt="2025-05-22T21:29:46.312" v="3814" actId="1076"/>
          <ac:spMkLst>
            <pc:docMk/>
            <pc:sldMk cId="1930844857" sldId="313"/>
            <ac:spMk id="6" creationId="{F44A7138-34F9-05AF-EDAD-AFB472F7A55A}"/>
          </ac:spMkLst>
        </pc:spChg>
        <pc:spChg chg="mod">
          <ac:chgData name="Taberner, Lesley" userId="787df624-5308-4eb4-b8f6-38698f949041" providerId="ADAL" clId="{03125CAB-728E-4E8C-BBDF-C92E102F107B}" dt="2025-05-28T13:35:09.596" v="4776" actId="6549"/>
          <ac:spMkLst>
            <pc:docMk/>
            <pc:sldMk cId="1930844857" sldId="313"/>
            <ac:spMk id="8" creationId="{8155D179-B3CF-09D0-9D4C-97E18971D3B5}"/>
          </ac:spMkLst>
        </pc:spChg>
        <pc:spChg chg="mod">
          <ac:chgData name="Taberner, Lesley" userId="787df624-5308-4eb4-b8f6-38698f949041" providerId="ADAL" clId="{03125CAB-728E-4E8C-BBDF-C92E102F107B}" dt="2025-05-22T21:29:13.822" v="3810" actId="1076"/>
          <ac:spMkLst>
            <pc:docMk/>
            <pc:sldMk cId="1930844857" sldId="313"/>
            <ac:spMk id="9" creationId="{14DD6A27-7346-142A-01F9-6E214103AB33}"/>
          </ac:spMkLst>
        </pc:spChg>
        <pc:spChg chg="mod">
          <ac:chgData name="Taberner, Lesley" userId="787df624-5308-4eb4-b8f6-38698f949041" providerId="ADAL" clId="{03125CAB-728E-4E8C-BBDF-C92E102F107B}" dt="2025-05-28T12:32:12.314" v="4300" actId="1076"/>
          <ac:spMkLst>
            <pc:docMk/>
            <pc:sldMk cId="1930844857" sldId="313"/>
            <ac:spMk id="12" creationId="{B90073B2-79B3-3A0F-7AC5-3B0408D255DD}"/>
          </ac:spMkLst>
        </pc:spChg>
        <pc:spChg chg="add mod">
          <ac:chgData name="Taberner, Lesley" userId="787df624-5308-4eb4-b8f6-38698f949041" providerId="ADAL" clId="{03125CAB-728E-4E8C-BBDF-C92E102F107B}" dt="2025-05-28T15:08:02.202" v="4878" actId="1076"/>
          <ac:spMkLst>
            <pc:docMk/>
            <pc:sldMk cId="1930844857" sldId="313"/>
            <ac:spMk id="16" creationId="{CDA2CCC8-D5FF-DC71-0D36-E598F58B4D1C}"/>
          </ac:spMkLst>
        </pc:spChg>
        <pc:spChg chg="mod">
          <ac:chgData name="Taberner, Lesley" userId="787df624-5308-4eb4-b8f6-38698f949041" providerId="ADAL" clId="{03125CAB-728E-4E8C-BBDF-C92E102F107B}" dt="2025-05-22T21:54:07.340" v="4000" actId="14100"/>
          <ac:spMkLst>
            <pc:docMk/>
            <pc:sldMk cId="1930844857" sldId="313"/>
            <ac:spMk id="45" creationId="{B82D6A6B-6622-67F2-5641-905DEF9F0552}"/>
          </ac:spMkLst>
        </pc:spChg>
        <pc:picChg chg="add mod">
          <ac:chgData name="Taberner, Lesley" userId="787df624-5308-4eb4-b8f6-38698f949041" providerId="ADAL" clId="{03125CAB-728E-4E8C-BBDF-C92E102F107B}" dt="2025-05-28T15:30:14.327" v="4911" actId="1076"/>
          <ac:picMkLst>
            <pc:docMk/>
            <pc:sldMk cId="1930844857" sldId="313"/>
            <ac:picMk id="10" creationId="{E6C38EC5-35E6-7678-C8CD-352075FFB6F3}"/>
          </ac:picMkLst>
        </pc:picChg>
        <pc:picChg chg="add mod">
          <ac:chgData name="Taberner, Lesley" userId="787df624-5308-4eb4-b8f6-38698f949041" providerId="ADAL" clId="{03125CAB-728E-4E8C-BBDF-C92E102F107B}" dt="2025-05-28T15:30:12.552" v="4910" actId="1076"/>
          <ac:picMkLst>
            <pc:docMk/>
            <pc:sldMk cId="1930844857" sldId="313"/>
            <ac:picMk id="11" creationId="{C46A6BEB-1C15-D6BB-D132-0A9069F826A0}"/>
          </ac:picMkLst>
        </pc:picChg>
      </pc:sldChg>
      <pc:sldChg chg="addSp delSp modSp add mod replId">
        <pc:chgData name="Taberner, Lesley" userId="787df624-5308-4eb4-b8f6-38698f949041" providerId="ADAL" clId="{03125CAB-728E-4E8C-BBDF-C92E102F107B}" dt="2025-05-28T13:35:15.244" v="4777" actId="6549"/>
        <pc:sldMkLst>
          <pc:docMk/>
          <pc:sldMk cId="1589517833" sldId="314"/>
        </pc:sldMkLst>
        <pc:spChg chg="mod">
          <ac:chgData name="Taberner, Lesley" userId="787df624-5308-4eb4-b8f6-38698f949041" providerId="ADAL" clId="{03125CAB-728E-4E8C-BBDF-C92E102F107B}" dt="2025-05-22T21:30:06.816" v="3815" actId="1076"/>
          <ac:spMkLst>
            <pc:docMk/>
            <pc:sldMk cId="1589517833" sldId="314"/>
            <ac:spMk id="2" creationId="{0F4AE54C-BE83-C483-26C7-A8BB797C9EB3}"/>
          </ac:spMkLst>
        </pc:spChg>
        <pc:spChg chg="add mod">
          <ac:chgData name="Taberner, Lesley" userId="787df624-5308-4eb4-b8f6-38698f949041" providerId="ADAL" clId="{03125CAB-728E-4E8C-BBDF-C92E102F107B}" dt="2025-05-28T13:35:15.244" v="4777" actId="6549"/>
          <ac:spMkLst>
            <pc:docMk/>
            <pc:sldMk cId="1589517833" sldId="314"/>
            <ac:spMk id="3" creationId="{582B659C-69AC-ABED-F0E7-56DC93CB216C}"/>
          </ac:spMkLst>
        </pc:spChg>
        <pc:spChg chg="mod">
          <ac:chgData name="Taberner, Lesley" userId="787df624-5308-4eb4-b8f6-38698f949041" providerId="ADAL" clId="{03125CAB-728E-4E8C-BBDF-C92E102F107B}" dt="2025-05-22T21:53:52.230" v="3998" actId="14100"/>
          <ac:spMkLst>
            <pc:docMk/>
            <pc:sldMk cId="1589517833" sldId="314"/>
            <ac:spMk id="45" creationId="{B7FF416E-9599-15EB-0605-C7A36CE697BE}"/>
          </ac:spMkLst>
        </pc:spChg>
        <pc:picChg chg="add mod">
          <ac:chgData name="Taberner, Lesley" userId="787df624-5308-4eb4-b8f6-38698f949041" providerId="ADAL" clId="{03125CAB-728E-4E8C-BBDF-C92E102F107B}" dt="2025-05-22T21:52:35.122" v="3989" actId="1076"/>
          <ac:picMkLst>
            <pc:docMk/>
            <pc:sldMk cId="1589517833" sldId="314"/>
            <ac:picMk id="4" creationId="{5A60572A-631D-7E80-81C5-4D448C5B614A}"/>
          </ac:picMkLst>
        </pc:picChg>
        <pc:picChg chg="add mod">
          <ac:chgData name="Taberner, Lesley" userId="787df624-5308-4eb4-b8f6-38698f949041" providerId="ADAL" clId="{03125CAB-728E-4E8C-BBDF-C92E102F107B}" dt="2025-05-22T21:52:35.122" v="3989" actId="1076"/>
          <ac:picMkLst>
            <pc:docMk/>
            <pc:sldMk cId="1589517833" sldId="314"/>
            <ac:picMk id="8" creationId="{CB84D99E-46E4-29E9-8A1D-19390405A3BA}"/>
          </ac:picMkLst>
        </pc:picChg>
      </pc:sldChg>
      <pc:sldChg chg="addSp delSp modSp add mod">
        <pc:chgData name="Taberner, Lesley" userId="787df624-5308-4eb4-b8f6-38698f949041" providerId="ADAL" clId="{03125CAB-728E-4E8C-BBDF-C92E102F107B}" dt="2025-05-28T13:35:36.275" v="4782" actId="6549"/>
        <pc:sldMkLst>
          <pc:docMk/>
          <pc:sldMk cId="822406761" sldId="315"/>
        </pc:sldMkLst>
        <pc:spChg chg="add mod">
          <ac:chgData name="Taberner, Lesley" userId="787df624-5308-4eb4-b8f6-38698f949041" providerId="ADAL" clId="{03125CAB-728E-4E8C-BBDF-C92E102F107B}" dt="2025-05-28T13:18:14.110" v="4402" actId="1076"/>
          <ac:spMkLst>
            <pc:docMk/>
            <pc:sldMk cId="822406761" sldId="315"/>
            <ac:spMk id="2" creationId="{B3A7D5A4-6738-15C7-A857-FEF6906BC68E}"/>
          </ac:spMkLst>
        </pc:spChg>
        <pc:spChg chg="mod">
          <ac:chgData name="Taberner, Lesley" userId="787df624-5308-4eb4-b8f6-38698f949041" providerId="ADAL" clId="{03125CAB-728E-4E8C-BBDF-C92E102F107B}" dt="2025-05-28T13:35:32.067" v="4781" actId="6549"/>
          <ac:spMkLst>
            <pc:docMk/>
            <pc:sldMk cId="822406761" sldId="315"/>
            <ac:spMk id="3" creationId="{D8779156-B7F9-0E81-D440-2B24D28DCB90}"/>
          </ac:spMkLst>
        </pc:spChg>
        <pc:spChg chg="mod">
          <ac:chgData name="Taberner, Lesley" userId="787df624-5308-4eb4-b8f6-38698f949041" providerId="ADAL" clId="{03125CAB-728E-4E8C-BBDF-C92E102F107B}" dt="2025-05-28T13:35:21.848" v="4778" actId="6549"/>
          <ac:spMkLst>
            <pc:docMk/>
            <pc:sldMk cId="822406761" sldId="315"/>
            <ac:spMk id="6" creationId="{59FB0EA3-8D82-83C5-0B84-AAC21100C9FD}"/>
          </ac:spMkLst>
        </pc:spChg>
        <pc:spChg chg="mod">
          <ac:chgData name="Taberner, Lesley" userId="787df624-5308-4eb4-b8f6-38698f949041" providerId="ADAL" clId="{03125CAB-728E-4E8C-BBDF-C92E102F107B}" dt="2025-05-22T21:39:27.303" v="3920" actId="1076"/>
          <ac:spMkLst>
            <pc:docMk/>
            <pc:sldMk cId="822406761" sldId="315"/>
            <ac:spMk id="9" creationId="{2C8BBC7A-F314-B712-9BE8-B3D796CB1B5D}"/>
          </ac:spMkLst>
        </pc:spChg>
        <pc:spChg chg="add mod">
          <ac:chgData name="Taberner, Lesley" userId="787df624-5308-4eb4-b8f6-38698f949041" providerId="ADAL" clId="{03125CAB-728E-4E8C-BBDF-C92E102F107B}" dt="2025-05-22T21:40:20.120" v="3926" actId="20577"/>
          <ac:spMkLst>
            <pc:docMk/>
            <pc:sldMk cId="822406761" sldId="315"/>
            <ac:spMk id="12" creationId="{22D789A5-C448-D8CD-5975-497A44F9C956}"/>
          </ac:spMkLst>
        </pc:spChg>
        <pc:spChg chg="mod">
          <ac:chgData name="Taberner, Lesley" userId="787df624-5308-4eb4-b8f6-38698f949041" providerId="ADAL" clId="{03125CAB-728E-4E8C-BBDF-C92E102F107B}" dt="2025-05-22T21:42:09.689" v="3930" actId="1076"/>
          <ac:spMkLst>
            <pc:docMk/>
            <pc:sldMk cId="822406761" sldId="315"/>
            <ac:spMk id="13" creationId="{232BE637-BBAE-A29C-5754-750DB5D6960E}"/>
          </ac:spMkLst>
        </pc:spChg>
        <pc:spChg chg="add mod">
          <ac:chgData name="Taberner, Lesley" userId="787df624-5308-4eb4-b8f6-38698f949041" providerId="ADAL" clId="{03125CAB-728E-4E8C-BBDF-C92E102F107B}" dt="2025-05-28T13:35:27.414" v="4779" actId="20577"/>
          <ac:spMkLst>
            <pc:docMk/>
            <pc:sldMk cId="822406761" sldId="315"/>
            <ac:spMk id="14" creationId="{B352F285-0B18-1EBA-5F56-284528DABD9A}"/>
          </ac:spMkLst>
        </pc:spChg>
        <pc:spChg chg="del">
          <ac:chgData name="Taberner, Lesley" userId="787df624-5308-4eb4-b8f6-38698f949041" providerId="ADAL" clId="{03125CAB-728E-4E8C-BBDF-C92E102F107B}" dt="2025-05-28T13:17:48.214" v="4398" actId="478"/>
          <ac:spMkLst>
            <pc:docMk/>
            <pc:sldMk cId="822406761" sldId="315"/>
            <ac:spMk id="15" creationId="{939370D2-DEB1-86B7-DD9D-5668D7D5B2A9}"/>
          </ac:spMkLst>
        </pc:spChg>
        <pc:spChg chg="add mod">
          <ac:chgData name="Taberner, Lesley" userId="787df624-5308-4eb4-b8f6-38698f949041" providerId="ADAL" clId="{03125CAB-728E-4E8C-BBDF-C92E102F107B}" dt="2025-05-28T13:14:28.944" v="4374" actId="207"/>
          <ac:spMkLst>
            <pc:docMk/>
            <pc:sldMk cId="822406761" sldId="315"/>
            <ac:spMk id="16" creationId="{76A58DFB-64EF-7CFF-20AD-4082D1262640}"/>
          </ac:spMkLst>
        </pc:spChg>
        <pc:spChg chg="mod">
          <ac:chgData name="Taberner, Lesley" userId="787df624-5308-4eb4-b8f6-38698f949041" providerId="ADAL" clId="{03125CAB-728E-4E8C-BBDF-C92E102F107B}" dt="2025-05-28T13:35:30.525" v="4780" actId="6549"/>
          <ac:spMkLst>
            <pc:docMk/>
            <pc:sldMk cId="822406761" sldId="315"/>
            <ac:spMk id="17" creationId="{FE82AC0E-2EA1-B4AB-C142-3E21456E07C4}"/>
          </ac:spMkLst>
        </pc:spChg>
        <pc:spChg chg="add mod">
          <ac:chgData name="Taberner, Lesley" userId="787df624-5308-4eb4-b8f6-38698f949041" providerId="ADAL" clId="{03125CAB-728E-4E8C-BBDF-C92E102F107B}" dt="2025-05-22T21:43:58.378" v="3943" actId="1076"/>
          <ac:spMkLst>
            <pc:docMk/>
            <pc:sldMk cId="822406761" sldId="315"/>
            <ac:spMk id="18" creationId="{75834BC5-F6A2-9E3D-9631-F09B6E838494}"/>
          </ac:spMkLst>
        </pc:spChg>
        <pc:spChg chg="mod">
          <ac:chgData name="Taberner, Lesley" userId="787df624-5308-4eb4-b8f6-38698f949041" providerId="ADAL" clId="{03125CAB-728E-4E8C-BBDF-C92E102F107B}" dt="2025-05-28T13:35:36.275" v="4782" actId="6549"/>
          <ac:spMkLst>
            <pc:docMk/>
            <pc:sldMk cId="822406761" sldId="315"/>
            <ac:spMk id="20" creationId="{6C817866-88ED-7D14-0E1B-F3EE02F95168}"/>
          </ac:spMkLst>
        </pc:spChg>
        <pc:spChg chg="mod">
          <ac:chgData name="Taberner, Lesley" userId="787df624-5308-4eb4-b8f6-38698f949041" providerId="ADAL" clId="{03125CAB-728E-4E8C-BBDF-C92E102F107B}" dt="2025-05-28T13:17:55.977" v="4399" actId="1076"/>
          <ac:spMkLst>
            <pc:docMk/>
            <pc:sldMk cId="822406761" sldId="315"/>
            <ac:spMk id="30" creationId="{BD810E5B-3F38-6CD6-B507-4DC446C1E228}"/>
          </ac:spMkLst>
        </pc:spChg>
        <pc:spChg chg="mod">
          <ac:chgData name="Taberner, Lesley" userId="787df624-5308-4eb4-b8f6-38698f949041" providerId="ADAL" clId="{03125CAB-728E-4E8C-BBDF-C92E102F107B}" dt="2025-05-22T21:35:01.389" v="3840" actId="5793"/>
          <ac:spMkLst>
            <pc:docMk/>
            <pc:sldMk cId="822406761" sldId="315"/>
            <ac:spMk id="45" creationId="{A4DDFBC3-1F16-2F50-6A6A-DB0BA3F1CFFA}"/>
          </ac:spMkLst>
        </pc:spChg>
      </pc:sldChg>
      <pc:sldChg chg="addSp delSp modSp add mod replId">
        <pc:chgData name="Taberner, Lesley" userId="787df624-5308-4eb4-b8f6-38698f949041" providerId="ADAL" clId="{03125CAB-728E-4E8C-BBDF-C92E102F107B}" dt="2025-05-28T15:10:35.269" v="4903" actId="1076"/>
        <pc:sldMkLst>
          <pc:docMk/>
          <pc:sldMk cId="958099920" sldId="316"/>
        </pc:sldMkLst>
        <pc:spChg chg="add mod">
          <ac:chgData name="Taberner, Lesley" userId="787df624-5308-4eb4-b8f6-38698f949041" providerId="ADAL" clId="{03125CAB-728E-4E8C-BBDF-C92E102F107B}" dt="2025-05-22T21:36:43.592" v="3904" actId="1076"/>
          <ac:spMkLst>
            <pc:docMk/>
            <pc:sldMk cId="958099920" sldId="316"/>
            <ac:spMk id="3" creationId="{CFA620E2-EB69-0DC1-0759-624BA9DC8FAD}"/>
          </ac:spMkLst>
        </pc:spChg>
        <pc:spChg chg="mod">
          <ac:chgData name="Taberner, Lesley" userId="787df624-5308-4eb4-b8f6-38698f949041" providerId="ADAL" clId="{03125CAB-728E-4E8C-BBDF-C92E102F107B}" dt="2025-05-22T21:44:20.859" v="3945" actId="1076"/>
          <ac:spMkLst>
            <pc:docMk/>
            <pc:sldMk cId="958099920" sldId="316"/>
            <ac:spMk id="4" creationId="{D0FD2C34-6DB5-03F2-1F55-F8D5FBD71A0C}"/>
          </ac:spMkLst>
        </pc:spChg>
        <pc:spChg chg="mod">
          <ac:chgData name="Taberner, Lesley" userId="787df624-5308-4eb4-b8f6-38698f949041" providerId="ADAL" clId="{03125CAB-728E-4E8C-BBDF-C92E102F107B}" dt="2025-05-22T21:38:54.402" v="3916" actId="1076"/>
          <ac:spMkLst>
            <pc:docMk/>
            <pc:sldMk cId="958099920" sldId="316"/>
            <ac:spMk id="5" creationId="{E6C6991A-F059-B676-0DAC-7AF2C516F151}"/>
          </ac:spMkLst>
        </pc:spChg>
        <pc:spChg chg="del mod">
          <ac:chgData name="Taberner, Lesley" userId="787df624-5308-4eb4-b8f6-38698f949041" providerId="ADAL" clId="{03125CAB-728E-4E8C-BBDF-C92E102F107B}" dt="2025-05-28T15:10:17.374" v="4900" actId="21"/>
          <ac:spMkLst>
            <pc:docMk/>
            <pc:sldMk cId="958099920" sldId="316"/>
            <ac:spMk id="6" creationId="{9B7D1852-50B4-DCF3-C03C-2647303925B2}"/>
          </ac:spMkLst>
        </pc:spChg>
        <pc:spChg chg="add mod">
          <ac:chgData name="Taberner, Lesley" userId="787df624-5308-4eb4-b8f6-38698f949041" providerId="ADAL" clId="{03125CAB-728E-4E8C-BBDF-C92E102F107B}" dt="2025-05-28T15:10:35.269" v="4903" actId="1076"/>
          <ac:spMkLst>
            <pc:docMk/>
            <pc:sldMk cId="958099920" sldId="316"/>
            <ac:spMk id="7" creationId="{5A41584F-AD02-A6A6-D17C-9C793006AF9B}"/>
          </ac:spMkLst>
        </pc:spChg>
        <pc:spChg chg="mod">
          <ac:chgData name="Taberner, Lesley" userId="787df624-5308-4eb4-b8f6-38698f949041" providerId="ADAL" clId="{03125CAB-728E-4E8C-BBDF-C92E102F107B}" dt="2025-05-28T13:35:40.670" v="4783" actId="6549"/>
          <ac:spMkLst>
            <pc:docMk/>
            <pc:sldMk cId="958099920" sldId="316"/>
            <ac:spMk id="8" creationId="{222C2FB2-096F-7644-F5BE-791651043739}"/>
          </ac:spMkLst>
        </pc:spChg>
        <pc:spChg chg="mod">
          <ac:chgData name="Taberner, Lesley" userId="787df624-5308-4eb4-b8f6-38698f949041" providerId="ADAL" clId="{03125CAB-728E-4E8C-BBDF-C92E102F107B}" dt="2025-05-22T21:42:44.136" v="3935" actId="1076"/>
          <ac:spMkLst>
            <pc:docMk/>
            <pc:sldMk cId="958099920" sldId="316"/>
            <ac:spMk id="9" creationId="{E336D82E-F37C-FDE1-BADE-25A4AFEE3654}"/>
          </ac:spMkLst>
        </pc:spChg>
        <pc:spChg chg="mod">
          <ac:chgData name="Taberner, Lesley" userId="787df624-5308-4eb4-b8f6-38698f949041" providerId="ADAL" clId="{03125CAB-728E-4E8C-BBDF-C92E102F107B}" dt="2025-05-28T13:14:42.977" v="4375" actId="207"/>
          <ac:spMkLst>
            <pc:docMk/>
            <pc:sldMk cId="958099920" sldId="316"/>
            <ac:spMk id="10" creationId="{BB34E5CA-0E9A-A3D8-D415-DE7FB8C158C9}"/>
          </ac:spMkLst>
        </pc:spChg>
        <pc:spChg chg="mod">
          <ac:chgData name="Taberner, Lesley" userId="787df624-5308-4eb4-b8f6-38698f949041" providerId="ADAL" clId="{03125CAB-728E-4E8C-BBDF-C92E102F107B}" dt="2025-05-28T13:14:47.735" v="4376"/>
          <ac:spMkLst>
            <pc:docMk/>
            <pc:sldMk cId="958099920" sldId="316"/>
            <ac:spMk id="11" creationId="{8145843A-343F-86B3-7C47-39C016F5F81F}"/>
          </ac:spMkLst>
        </pc:spChg>
        <pc:spChg chg="add mod">
          <ac:chgData name="Taberner, Lesley" userId="787df624-5308-4eb4-b8f6-38698f949041" providerId="ADAL" clId="{03125CAB-728E-4E8C-BBDF-C92E102F107B}" dt="2025-05-22T21:39:07.417" v="3919" actId="1076"/>
          <ac:spMkLst>
            <pc:docMk/>
            <pc:sldMk cId="958099920" sldId="316"/>
            <ac:spMk id="12" creationId="{12D49240-C914-D46A-E4AD-677A008BB0F7}"/>
          </ac:spMkLst>
        </pc:spChg>
        <pc:spChg chg="del">
          <ac:chgData name="Taberner, Lesley" userId="787df624-5308-4eb4-b8f6-38698f949041" providerId="ADAL" clId="{03125CAB-728E-4E8C-BBDF-C92E102F107B}" dt="2025-05-28T13:18:02.609" v="4400" actId="21"/>
          <ac:spMkLst>
            <pc:docMk/>
            <pc:sldMk cId="958099920" sldId="316"/>
            <ac:spMk id="13" creationId="{B3A7D5A4-6738-15C7-A857-FEF6906BC68E}"/>
          </ac:spMkLst>
        </pc:spChg>
        <pc:spChg chg="mod">
          <ac:chgData name="Taberner, Lesley" userId="787df624-5308-4eb4-b8f6-38698f949041" providerId="ADAL" clId="{03125CAB-728E-4E8C-BBDF-C92E102F107B}" dt="2025-05-28T13:18:31.836" v="4404" actId="1076"/>
          <ac:spMkLst>
            <pc:docMk/>
            <pc:sldMk cId="958099920" sldId="316"/>
            <ac:spMk id="14" creationId="{099C923A-14D7-2DFD-D3CA-0C41B32BBFE1}"/>
          </ac:spMkLst>
        </pc:spChg>
        <pc:spChg chg="add mod">
          <ac:chgData name="Taberner, Lesley" userId="787df624-5308-4eb4-b8f6-38698f949041" providerId="ADAL" clId="{03125CAB-728E-4E8C-BBDF-C92E102F107B}" dt="2025-05-22T21:44:40.321" v="3948" actId="1076"/>
          <ac:spMkLst>
            <pc:docMk/>
            <pc:sldMk cId="958099920" sldId="316"/>
            <ac:spMk id="17" creationId="{23A0C0D9-8109-25C5-3187-0D237294D34A}"/>
          </ac:spMkLst>
        </pc:spChg>
        <pc:spChg chg="mod">
          <ac:chgData name="Taberner, Lesley" userId="787df624-5308-4eb4-b8f6-38698f949041" providerId="ADAL" clId="{03125CAB-728E-4E8C-BBDF-C92E102F107B}" dt="2025-05-28T13:18:27.908" v="4403" actId="1076"/>
          <ac:spMkLst>
            <pc:docMk/>
            <pc:sldMk cId="958099920" sldId="316"/>
            <ac:spMk id="20" creationId="{7636D118-DEFD-82BF-E67D-647DC9C54146}"/>
          </ac:spMkLst>
        </pc:spChg>
        <pc:spChg chg="mod">
          <ac:chgData name="Taberner, Lesley" userId="787df624-5308-4eb4-b8f6-38698f949041" providerId="ADAL" clId="{03125CAB-728E-4E8C-BBDF-C92E102F107B}" dt="2025-05-22T21:35:12.899" v="3855" actId="5793"/>
          <ac:spMkLst>
            <pc:docMk/>
            <pc:sldMk cId="958099920" sldId="316"/>
            <ac:spMk id="45" creationId="{5E70FD76-B627-E896-34EC-15B94D2257D5}"/>
          </ac:spMkLst>
        </pc:spChg>
      </pc:sldChg>
      <pc:sldChg chg="addSp delSp modSp add mod replId">
        <pc:chgData name="Taberner, Lesley" userId="787df624-5308-4eb4-b8f6-38698f949041" providerId="ADAL" clId="{03125CAB-728E-4E8C-BBDF-C92E102F107B}" dt="2025-05-28T15:10:26.783" v="4902" actId="1076"/>
        <pc:sldMkLst>
          <pc:docMk/>
          <pc:sldMk cId="618638290" sldId="317"/>
        </pc:sldMkLst>
        <pc:spChg chg="mod">
          <ac:chgData name="Taberner, Lesley" userId="787df624-5308-4eb4-b8f6-38698f949041" providerId="ADAL" clId="{03125CAB-728E-4E8C-BBDF-C92E102F107B}" dt="2025-05-28T13:07:31.964" v="4355" actId="14100"/>
          <ac:spMkLst>
            <pc:docMk/>
            <pc:sldMk cId="618638290" sldId="317"/>
            <ac:spMk id="2" creationId="{ECF1D01E-F6A7-4826-DFC6-62AC4DC50F27}"/>
          </ac:spMkLst>
        </pc:spChg>
        <pc:spChg chg="add mod">
          <ac:chgData name="Taberner, Lesley" userId="787df624-5308-4eb4-b8f6-38698f949041" providerId="ADAL" clId="{03125CAB-728E-4E8C-BBDF-C92E102F107B}" dt="2025-05-28T15:10:26.783" v="4902" actId="1076"/>
          <ac:spMkLst>
            <pc:docMk/>
            <pc:sldMk cId="618638290" sldId="317"/>
            <ac:spMk id="3" creationId="{9B7D1852-50B4-DCF3-C03C-2647303925B2}"/>
          </ac:spMkLst>
        </pc:spChg>
        <pc:spChg chg="mod">
          <ac:chgData name="Taberner, Lesley" userId="787df624-5308-4eb4-b8f6-38698f949041" providerId="ADAL" clId="{03125CAB-728E-4E8C-BBDF-C92E102F107B}" dt="2025-05-28T13:35:52.208" v="4784" actId="6549"/>
          <ac:spMkLst>
            <pc:docMk/>
            <pc:sldMk cId="618638290" sldId="317"/>
            <ac:spMk id="4" creationId="{84CF19C8-129A-B416-2877-9249E58A57D9}"/>
          </ac:spMkLst>
        </pc:spChg>
        <pc:spChg chg="mod">
          <ac:chgData name="Taberner, Lesley" userId="787df624-5308-4eb4-b8f6-38698f949041" providerId="ADAL" clId="{03125CAB-728E-4E8C-BBDF-C92E102F107B}" dt="2025-05-28T13:35:59.512" v="4786" actId="6549"/>
          <ac:spMkLst>
            <pc:docMk/>
            <pc:sldMk cId="618638290" sldId="317"/>
            <ac:spMk id="6" creationId="{5DB24D1B-0712-6FDC-F58A-E4B47DD0BB20}"/>
          </ac:spMkLst>
        </pc:spChg>
        <pc:spChg chg="add del mod">
          <ac:chgData name="Taberner, Lesley" userId="787df624-5308-4eb4-b8f6-38698f949041" providerId="ADAL" clId="{03125CAB-728E-4E8C-BBDF-C92E102F107B}" dt="2025-05-28T13:07:06.555" v="4351" actId="478"/>
          <ac:spMkLst>
            <pc:docMk/>
            <pc:sldMk cId="618638290" sldId="317"/>
            <ac:spMk id="7" creationId="{2951CD4E-14AB-1DA0-35E0-361B05ADE1A9}"/>
          </ac:spMkLst>
        </pc:spChg>
        <pc:spChg chg="add mod">
          <ac:chgData name="Taberner, Lesley" userId="787df624-5308-4eb4-b8f6-38698f949041" providerId="ADAL" clId="{03125CAB-728E-4E8C-BBDF-C92E102F107B}" dt="2025-05-22T21:45:35.325" v="3953" actId="1076"/>
          <ac:spMkLst>
            <pc:docMk/>
            <pc:sldMk cId="618638290" sldId="317"/>
            <ac:spMk id="8" creationId="{894AA699-4A56-94BA-B12E-6CD9CFF5F055}"/>
          </ac:spMkLst>
        </pc:spChg>
        <pc:spChg chg="mod">
          <ac:chgData name="Taberner, Lesley" userId="787df624-5308-4eb4-b8f6-38698f949041" providerId="ADAL" clId="{03125CAB-728E-4E8C-BBDF-C92E102F107B}" dt="2025-05-28T15:10:05.593" v="4898" actId="1076"/>
          <ac:spMkLst>
            <pc:docMk/>
            <pc:sldMk cId="618638290" sldId="317"/>
            <ac:spMk id="9" creationId="{08A2B321-41D2-EEDC-77C2-A99AB928DE3E}"/>
          </ac:spMkLst>
        </pc:spChg>
        <pc:spChg chg="del mod">
          <ac:chgData name="Taberner, Lesley" userId="787df624-5308-4eb4-b8f6-38698f949041" providerId="ADAL" clId="{03125CAB-728E-4E8C-BBDF-C92E102F107B}" dt="2025-05-28T15:09:53.519" v="4895" actId="21"/>
          <ac:spMkLst>
            <pc:docMk/>
            <pc:sldMk cId="618638290" sldId="317"/>
            <ac:spMk id="10" creationId="{7DA3EFB9-07ED-D1E5-B64A-6FC1D2B116D6}"/>
          </ac:spMkLst>
        </pc:spChg>
        <pc:spChg chg="add mod">
          <ac:chgData name="Taberner, Lesley" userId="787df624-5308-4eb4-b8f6-38698f949041" providerId="ADAL" clId="{03125CAB-728E-4E8C-BBDF-C92E102F107B}" dt="2025-05-28T13:07:48.286" v="4358" actId="1076"/>
          <ac:spMkLst>
            <pc:docMk/>
            <pc:sldMk cId="618638290" sldId="317"/>
            <ac:spMk id="12" creationId="{035BF6D1-6C07-0638-B759-43C4140B55BF}"/>
          </ac:spMkLst>
        </pc:spChg>
        <pc:spChg chg="add mod">
          <ac:chgData name="Taberner, Lesley" userId="787df624-5308-4eb4-b8f6-38698f949041" providerId="ADAL" clId="{03125CAB-728E-4E8C-BBDF-C92E102F107B}" dt="2025-05-28T15:10:11.793" v="4899" actId="1076"/>
          <ac:spMkLst>
            <pc:docMk/>
            <pc:sldMk cId="618638290" sldId="317"/>
            <ac:spMk id="34" creationId="{C327F18F-348C-C467-D9D1-61FCFFC11AFC}"/>
          </ac:spMkLst>
        </pc:spChg>
        <pc:spChg chg="mod">
          <ac:chgData name="Taberner, Lesley" userId="787df624-5308-4eb4-b8f6-38698f949041" providerId="ADAL" clId="{03125CAB-728E-4E8C-BBDF-C92E102F107B}" dt="2025-05-22T21:45:04.507" v="3949" actId="1076"/>
          <ac:spMkLst>
            <pc:docMk/>
            <pc:sldMk cId="618638290" sldId="317"/>
            <ac:spMk id="41" creationId="{D78ADF43-BBC2-31A9-DA39-08C8DA1A7109}"/>
          </ac:spMkLst>
        </pc:spChg>
        <pc:spChg chg="mod">
          <ac:chgData name="Taberner, Lesley" userId="787df624-5308-4eb4-b8f6-38698f949041" providerId="ADAL" clId="{03125CAB-728E-4E8C-BBDF-C92E102F107B}" dt="2025-05-22T21:35:21.513" v="3870" actId="5793"/>
          <ac:spMkLst>
            <pc:docMk/>
            <pc:sldMk cId="618638290" sldId="317"/>
            <ac:spMk id="45" creationId="{4F25EB29-C0D1-2556-8D24-8F81EB01FE11}"/>
          </ac:spMkLst>
        </pc:spChg>
      </pc:sldChg>
      <pc:sldChg chg="addSp delSp modSp add mod replId">
        <pc:chgData name="Taberner, Lesley" userId="787df624-5308-4eb4-b8f6-38698f949041" providerId="ADAL" clId="{03125CAB-728E-4E8C-BBDF-C92E102F107B}" dt="2025-05-28T15:27:53.906" v="4909" actId="1076"/>
        <pc:sldMkLst>
          <pc:docMk/>
          <pc:sldMk cId="3078080948" sldId="318"/>
        </pc:sldMkLst>
        <pc:spChg chg="add mod">
          <ac:chgData name="Taberner, Lesley" userId="787df624-5308-4eb4-b8f6-38698f949041" providerId="ADAL" clId="{03125CAB-728E-4E8C-BBDF-C92E102F107B}" dt="2025-05-28T13:36:05.538" v="4788" actId="6549"/>
          <ac:spMkLst>
            <pc:docMk/>
            <pc:sldMk cId="3078080948" sldId="318"/>
            <ac:spMk id="2" creationId="{2592AD23-C594-71C1-BD3B-AACD2AF89340}"/>
          </ac:spMkLst>
        </pc:spChg>
        <pc:spChg chg="add mod">
          <ac:chgData name="Taberner, Lesley" userId="787df624-5308-4eb4-b8f6-38698f949041" providerId="ADAL" clId="{03125CAB-728E-4E8C-BBDF-C92E102F107B}" dt="2025-05-28T15:27:53.906" v="4909" actId="1076"/>
          <ac:spMkLst>
            <pc:docMk/>
            <pc:sldMk cId="3078080948" sldId="318"/>
            <ac:spMk id="7" creationId="{5B6A635A-815F-286F-F5BC-9BC86F8D3AA7}"/>
          </ac:spMkLst>
        </pc:spChg>
        <pc:spChg chg="mod">
          <ac:chgData name="Taberner, Lesley" userId="787df624-5308-4eb4-b8f6-38698f949041" providerId="ADAL" clId="{03125CAB-728E-4E8C-BBDF-C92E102F107B}" dt="2025-05-28T13:36:08.254" v="4789" actId="6549"/>
          <ac:spMkLst>
            <pc:docMk/>
            <pc:sldMk cId="3078080948" sldId="318"/>
            <ac:spMk id="8" creationId="{D6E83841-A5B1-99BD-421F-5CDF70FC13CD}"/>
          </ac:spMkLst>
        </pc:spChg>
        <pc:spChg chg="add mod">
          <ac:chgData name="Taberner, Lesley" userId="787df624-5308-4eb4-b8f6-38698f949041" providerId="ADAL" clId="{03125CAB-728E-4E8C-BBDF-C92E102F107B}" dt="2025-05-28T15:10:00.151" v="4897" actId="1076"/>
          <ac:spMkLst>
            <pc:docMk/>
            <pc:sldMk cId="3078080948" sldId="318"/>
            <ac:spMk id="10" creationId="{7DA3EFB9-07ED-D1E5-B64A-6FC1D2B116D6}"/>
          </ac:spMkLst>
        </pc:spChg>
        <pc:spChg chg="del">
          <ac:chgData name="Taberner, Lesley" userId="787df624-5308-4eb4-b8f6-38698f949041" providerId="ADAL" clId="{03125CAB-728E-4E8C-BBDF-C92E102F107B}" dt="2025-05-28T13:07:40.654" v="4356" actId="21"/>
          <ac:spMkLst>
            <pc:docMk/>
            <pc:sldMk cId="3078080948" sldId="318"/>
            <ac:spMk id="12" creationId="{035BF6D1-6C07-0638-B759-43C4140B55BF}"/>
          </ac:spMkLst>
        </pc:spChg>
        <pc:spChg chg="add mod">
          <ac:chgData name="Taberner, Lesley" userId="787df624-5308-4eb4-b8f6-38698f949041" providerId="ADAL" clId="{03125CAB-728E-4E8C-BBDF-C92E102F107B}" dt="2025-05-28T15:09:47.150" v="4894" actId="1076"/>
          <ac:spMkLst>
            <pc:docMk/>
            <pc:sldMk cId="3078080948" sldId="318"/>
            <ac:spMk id="16" creationId="{5434712F-67E0-CB6C-8470-0EE5C405CF96}"/>
          </ac:spMkLst>
        </pc:spChg>
        <pc:spChg chg="mod">
          <ac:chgData name="Taberner, Lesley" userId="787df624-5308-4eb4-b8f6-38698f949041" providerId="ADAL" clId="{03125CAB-728E-4E8C-BBDF-C92E102F107B}" dt="2025-05-22T21:53:31.911" v="3997" actId="20577"/>
          <ac:spMkLst>
            <pc:docMk/>
            <pc:sldMk cId="3078080948" sldId="318"/>
            <ac:spMk id="45" creationId="{281E15A4-9C76-AAD2-C97C-55F33FFCAED3}"/>
          </ac:spMkLst>
        </pc:spChg>
        <pc:picChg chg="add mod">
          <ac:chgData name="Taberner, Lesley" userId="787df624-5308-4eb4-b8f6-38698f949041" providerId="ADAL" clId="{03125CAB-728E-4E8C-BBDF-C92E102F107B}" dt="2025-05-28T15:09:40.311" v="4892" actId="1076"/>
          <ac:picMkLst>
            <pc:docMk/>
            <pc:sldMk cId="3078080948" sldId="318"/>
            <ac:picMk id="3" creationId="{D4CF6314-D7D3-885D-13EB-2154726A9ADB}"/>
          </ac:picMkLst>
        </pc:picChg>
        <pc:picChg chg="add mod">
          <ac:chgData name="Taberner, Lesley" userId="787df624-5308-4eb4-b8f6-38698f949041" providerId="ADAL" clId="{03125CAB-728E-4E8C-BBDF-C92E102F107B}" dt="2025-05-28T15:09:41.919" v="4893" actId="1076"/>
          <ac:picMkLst>
            <pc:docMk/>
            <pc:sldMk cId="3078080948" sldId="318"/>
            <ac:picMk id="4" creationId="{7EAFBD36-7B93-1FD0-AF45-7AADC6BF7F8C}"/>
          </ac:picMkLst>
        </pc:picChg>
      </pc:sldChg>
      <pc:sldChg chg="addSp delSp modSp add mod replId">
        <pc:chgData name="Taberner, Lesley" userId="787df624-5308-4eb4-b8f6-38698f949041" providerId="ADAL" clId="{03125CAB-728E-4E8C-BBDF-C92E102F107B}" dt="2025-05-22T21:53:22.342" v="3996" actId="14100"/>
        <pc:sldMkLst>
          <pc:docMk/>
          <pc:sldMk cId="932705932" sldId="319"/>
        </pc:sldMkLst>
        <pc:spChg chg="mod">
          <ac:chgData name="Taberner, Lesley" userId="787df624-5308-4eb4-b8f6-38698f949041" providerId="ADAL" clId="{03125CAB-728E-4E8C-BBDF-C92E102F107B}" dt="2025-05-22T21:53:22.342" v="3996" actId="14100"/>
          <ac:spMkLst>
            <pc:docMk/>
            <pc:sldMk cId="932705932" sldId="319"/>
            <ac:spMk id="45" creationId="{73F9C8E4-A77B-58A3-3D4C-19DE5FC43A5A}"/>
          </ac:spMkLst>
        </pc:spChg>
        <pc:picChg chg="add mod">
          <ac:chgData name="Taberner, Lesley" userId="787df624-5308-4eb4-b8f6-38698f949041" providerId="ADAL" clId="{03125CAB-728E-4E8C-BBDF-C92E102F107B}" dt="2025-05-22T21:52:58.507" v="3995" actId="1076"/>
          <ac:picMkLst>
            <pc:docMk/>
            <pc:sldMk cId="932705932" sldId="319"/>
            <ac:picMk id="4" creationId="{98E93AED-5605-6EB2-80F1-4DB635285C84}"/>
          </ac:picMkLst>
        </pc:picChg>
        <pc:picChg chg="add mod">
          <ac:chgData name="Taberner, Lesley" userId="787df624-5308-4eb4-b8f6-38698f949041" providerId="ADAL" clId="{03125CAB-728E-4E8C-BBDF-C92E102F107B}" dt="2025-05-22T21:52:58.507" v="3995" actId="1076"/>
          <ac:picMkLst>
            <pc:docMk/>
            <pc:sldMk cId="932705932" sldId="319"/>
            <ac:picMk id="7" creationId="{79B5D618-7811-20FB-E3DB-29510BD84E23}"/>
          </ac:picMkLst>
        </pc:picChg>
      </pc:sldChg>
      <pc:sldChg chg="new del">
        <pc:chgData name="Taberner, Lesley" userId="787df624-5308-4eb4-b8f6-38698f949041" providerId="ADAL" clId="{03125CAB-728E-4E8C-BBDF-C92E102F107B}" dt="2025-05-28T13:25:03.909" v="4670" actId="680"/>
        <pc:sldMkLst>
          <pc:docMk/>
          <pc:sldMk cId="1461416840" sldId="320"/>
        </pc:sldMkLst>
      </pc:sldChg>
      <pc:sldMasterChg chg="delSldLayout">
        <pc:chgData name="Taberner, Lesley" userId="787df624-5308-4eb4-b8f6-38698f949041" providerId="ADAL" clId="{03125CAB-728E-4E8C-BBDF-C92E102F107B}" dt="2025-05-20T11:39:56.643" v="2602" actId="2696"/>
        <pc:sldMasterMkLst>
          <pc:docMk/>
          <pc:sldMasterMk cId="3381707061" sldId="2147483675"/>
        </pc:sldMasterMkLst>
        <pc:sldLayoutChg chg="del">
          <pc:chgData name="Taberner, Lesley" userId="787df624-5308-4eb4-b8f6-38698f949041" providerId="ADAL" clId="{03125CAB-728E-4E8C-BBDF-C92E102F107B}" dt="2025-05-20T11:39:56.643" v="2602" actId="2696"/>
          <pc:sldLayoutMkLst>
            <pc:docMk/>
            <pc:sldMasterMk cId="3381707061" sldId="2147483675"/>
            <pc:sldLayoutMk cId="1845219762" sldId="214748369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038" y="0"/>
            <a:ext cx="2951162" cy="498475"/>
          </a:xfrm>
          <a:prstGeom prst="rect">
            <a:avLst/>
          </a:prstGeom>
        </p:spPr>
        <p:txBody>
          <a:bodyPr vert="horz" lIns="91440" tIns="45720" rIns="91440" bIns="45720" rtlCol="0"/>
          <a:lstStyle>
            <a:lvl1pPr algn="r">
              <a:defRPr sz="1200"/>
            </a:lvl1pPr>
          </a:lstStyle>
          <a:p>
            <a:fld id="{0B676851-7F94-4198-B168-61628BF4C0BC}" type="datetimeFigureOut">
              <a:rPr lang="en-GB" smtClean="0"/>
              <a:t>28/05/2025</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038" y="9442450"/>
            <a:ext cx="2951162" cy="498475"/>
          </a:xfrm>
          <a:prstGeom prst="rect">
            <a:avLst/>
          </a:prstGeom>
        </p:spPr>
        <p:txBody>
          <a:bodyPr vert="horz" lIns="91440" tIns="45720" rIns="91440" bIns="45720" rtlCol="0" anchor="b"/>
          <a:lstStyle>
            <a:lvl1pPr algn="r">
              <a:defRPr sz="1200"/>
            </a:lvl1pPr>
          </a:lstStyle>
          <a:p>
            <a:fld id="{4A925155-501F-431C-84BA-40B764443B3A}" type="slidenum">
              <a:rPr lang="en-GB" smtClean="0"/>
              <a:t>‹#›</a:t>
            </a:fld>
            <a:endParaRPr lang="en-GB"/>
          </a:p>
        </p:txBody>
      </p:sp>
    </p:spTree>
    <p:extLst>
      <p:ext uri="{BB962C8B-B14F-4D97-AF65-F5344CB8AC3E}">
        <p14:creationId xmlns:p14="http://schemas.microsoft.com/office/powerpoint/2010/main" val="66581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92EE1A-2C0F-4896-BA4D-41C7C21FDB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395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A925155-501F-431C-84BA-40B764443B3A}" type="slidenum">
              <a:rPr lang="en-GB" smtClean="0"/>
              <a:t>19</a:t>
            </a:fld>
            <a:endParaRPr lang="en-GB"/>
          </a:p>
        </p:txBody>
      </p:sp>
    </p:spTree>
    <p:extLst>
      <p:ext uri="{BB962C8B-B14F-4D97-AF65-F5344CB8AC3E}">
        <p14:creationId xmlns:p14="http://schemas.microsoft.com/office/powerpoint/2010/main" val="1728785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534B7-59AB-4CB4-6349-9D5DCF944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7A603B-D0A8-6507-1BD4-D53A3E3B1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865C80-7A07-3460-332E-C8079A928A4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4208010-BD7B-16D5-D6CD-4604333F8C2B}"/>
              </a:ext>
            </a:extLst>
          </p:cNvPr>
          <p:cNvSpPr>
            <a:spLocks noGrp="1"/>
          </p:cNvSpPr>
          <p:nvPr>
            <p:ph type="sldNum" sz="quarter" idx="5"/>
          </p:nvPr>
        </p:nvSpPr>
        <p:spPr/>
        <p:txBody>
          <a:bodyPr/>
          <a:lstStyle/>
          <a:p>
            <a:fld id="{4A925155-501F-431C-84BA-40B764443B3A}" type="slidenum">
              <a:rPr lang="en-GB" smtClean="0"/>
              <a:t>20</a:t>
            </a:fld>
            <a:endParaRPr lang="en-GB"/>
          </a:p>
        </p:txBody>
      </p:sp>
    </p:spTree>
    <p:extLst>
      <p:ext uri="{BB962C8B-B14F-4D97-AF65-F5344CB8AC3E}">
        <p14:creationId xmlns:p14="http://schemas.microsoft.com/office/powerpoint/2010/main" val="2275633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925155-501F-431C-84BA-40B764443B3A}" type="slidenum">
              <a:rPr lang="en-GB" smtClean="0"/>
              <a:t>21</a:t>
            </a:fld>
            <a:endParaRPr lang="en-GB"/>
          </a:p>
        </p:txBody>
      </p:sp>
    </p:spTree>
    <p:extLst>
      <p:ext uri="{BB962C8B-B14F-4D97-AF65-F5344CB8AC3E}">
        <p14:creationId xmlns:p14="http://schemas.microsoft.com/office/powerpoint/2010/main" val="3873064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92B33-C102-B523-C21B-A26F562E6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C33EC-0A69-F459-12BB-FADCF2906F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38AF87-3A82-713C-0A9A-E37F6CB891F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74B4798-4F8C-3BAC-4C07-47AD478D48C3}"/>
              </a:ext>
            </a:extLst>
          </p:cNvPr>
          <p:cNvSpPr>
            <a:spLocks noGrp="1"/>
          </p:cNvSpPr>
          <p:nvPr>
            <p:ph type="sldNum" sz="quarter" idx="5"/>
          </p:nvPr>
        </p:nvSpPr>
        <p:spPr/>
        <p:txBody>
          <a:bodyPr/>
          <a:lstStyle/>
          <a:p>
            <a:fld id="{4A925155-501F-431C-84BA-40B764443B3A}" type="slidenum">
              <a:rPr lang="en-GB" smtClean="0"/>
              <a:t>22</a:t>
            </a:fld>
            <a:endParaRPr lang="en-GB"/>
          </a:p>
        </p:txBody>
      </p:sp>
    </p:spTree>
    <p:extLst>
      <p:ext uri="{BB962C8B-B14F-4D97-AF65-F5344CB8AC3E}">
        <p14:creationId xmlns:p14="http://schemas.microsoft.com/office/powerpoint/2010/main" val="567162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925155-501F-431C-84BA-40B764443B3A}" type="slidenum">
              <a:rPr lang="en-GB" smtClean="0"/>
              <a:t>23</a:t>
            </a:fld>
            <a:endParaRPr lang="en-GB"/>
          </a:p>
        </p:txBody>
      </p:sp>
    </p:spTree>
    <p:extLst>
      <p:ext uri="{BB962C8B-B14F-4D97-AF65-F5344CB8AC3E}">
        <p14:creationId xmlns:p14="http://schemas.microsoft.com/office/powerpoint/2010/main" val="1628229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F616C-67A1-E33F-5D43-F7FA3491A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6B0BD2-7043-6B0A-C266-6A6C2C21BA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9D183-7D59-815F-8A6B-032479993AD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4FE2DBE-602C-7FE0-C48E-0AA0F67F3A95}"/>
              </a:ext>
            </a:extLst>
          </p:cNvPr>
          <p:cNvSpPr>
            <a:spLocks noGrp="1"/>
          </p:cNvSpPr>
          <p:nvPr>
            <p:ph type="sldNum" sz="quarter" idx="5"/>
          </p:nvPr>
        </p:nvSpPr>
        <p:spPr/>
        <p:txBody>
          <a:bodyPr/>
          <a:lstStyle/>
          <a:p>
            <a:fld id="{4A925155-501F-431C-84BA-40B764443B3A}" type="slidenum">
              <a:rPr lang="en-GB" smtClean="0"/>
              <a:t>24</a:t>
            </a:fld>
            <a:endParaRPr lang="en-GB"/>
          </a:p>
        </p:txBody>
      </p:sp>
    </p:spTree>
    <p:extLst>
      <p:ext uri="{BB962C8B-B14F-4D97-AF65-F5344CB8AC3E}">
        <p14:creationId xmlns:p14="http://schemas.microsoft.com/office/powerpoint/2010/main" val="591989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82514-892E-4F6B-BA42-029D8017EA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13E56-261D-C830-4F3E-543CED6ED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AD2CF-64BC-912C-3D76-69C021C65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E63FE59-A541-D532-0E19-6A1035DE1249}"/>
              </a:ext>
            </a:extLst>
          </p:cNvPr>
          <p:cNvSpPr>
            <a:spLocks noGrp="1"/>
          </p:cNvSpPr>
          <p:nvPr>
            <p:ph type="sldNum" sz="quarter" idx="5"/>
          </p:nvPr>
        </p:nvSpPr>
        <p:spPr/>
        <p:txBody>
          <a:bodyPr/>
          <a:lstStyle/>
          <a:p>
            <a:fld id="{4A925155-501F-431C-84BA-40B764443B3A}" type="slidenum">
              <a:rPr lang="en-GB" smtClean="0"/>
              <a:t>25</a:t>
            </a:fld>
            <a:endParaRPr lang="en-GB"/>
          </a:p>
        </p:txBody>
      </p:sp>
    </p:spTree>
    <p:extLst>
      <p:ext uri="{BB962C8B-B14F-4D97-AF65-F5344CB8AC3E}">
        <p14:creationId xmlns:p14="http://schemas.microsoft.com/office/powerpoint/2010/main" val="1309293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3535D-D506-BC5A-5AA6-922E6AB5B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9C6589-9098-C9AE-E0E1-A1DF09DF1E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550B6C-2710-2DC8-6BFE-85DE36FF1AA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10D042E-6FDE-2C21-CCAD-C9AF02C1C598}"/>
              </a:ext>
            </a:extLst>
          </p:cNvPr>
          <p:cNvSpPr>
            <a:spLocks noGrp="1"/>
          </p:cNvSpPr>
          <p:nvPr>
            <p:ph type="sldNum" sz="quarter" idx="5"/>
          </p:nvPr>
        </p:nvSpPr>
        <p:spPr/>
        <p:txBody>
          <a:bodyPr/>
          <a:lstStyle/>
          <a:p>
            <a:fld id="{4A925155-501F-431C-84BA-40B764443B3A}" type="slidenum">
              <a:rPr lang="en-GB" smtClean="0"/>
              <a:t>26</a:t>
            </a:fld>
            <a:endParaRPr lang="en-GB"/>
          </a:p>
        </p:txBody>
      </p:sp>
    </p:spTree>
    <p:extLst>
      <p:ext uri="{BB962C8B-B14F-4D97-AF65-F5344CB8AC3E}">
        <p14:creationId xmlns:p14="http://schemas.microsoft.com/office/powerpoint/2010/main" val="2512821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A6090-308C-00D2-A4B2-7FE7BF186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8445D-A5A6-6B8E-BF30-A7B3368E0D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B36BC1-5887-A613-1010-F1983223E54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3723A93-373C-9F78-3EE3-C24F72768EC1}"/>
              </a:ext>
            </a:extLst>
          </p:cNvPr>
          <p:cNvSpPr>
            <a:spLocks noGrp="1"/>
          </p:cNvSpPr>
          <p:nvPr>
            <p:ph type="sldNum" sz="quarter" idx="5"/>
          </p:nvPr>
        </p:nvSpPr>
        <p:spPr/>
        <p:txBody>
          <a:bodyPr/>
          <a:lstStyle/>
          <a:p>
            <a:fld id="{4A925155-501F-431C-84BA-40B764443B3A}" type="slidenum">
              <a:rPr lang="en-GB" smtClean="0"/>
              <a:t>27</a:t>
            </a:fld>
            <a:endParaRPr lang="en-GB"/>
          </a:p>
        </p:txBody>
      </p:sp>
    </p:spTree>
    <p:extLst>
      <p:ext uri="{BB962C8B-B14F-4D97-AF65-F5344CB8AC3E}">
        <p14:creationId xmlns:p14="http://schemas.microsoft.com/office/powerpoint/2010/main" val="126161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E6FA5-3B4E-C8E5-114E-BCCEDF6926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156D15-97D7-B426-A01E-BCBFAF4F2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C1B3BA-20D0-62AD-32E2-AA41FD91C13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B727D8-1B49-7E9C-5705-722EE39898AA}"/>
              </a:ext>
            </a:extLst>
          </p:cNvPr>
          <p:cNvSpPr>
            <a:spLocks noGrp="1"/>
          </p:cNvSpPr>
          <p:nvPr>
            <p:ph type="sldNum" sz="quarter" idx="5"/>
          </p:nvPr>
        </p:nvSpPr>
        <p:spPr/>
        <p:txBody>
          <a:bodyPr/>
          <a:lstStyle/>
          <a:p>
            <a:fld id="{4A925155-501F-431C-84BA-40B764443B3A}" type="slidenum">
              <a:rPr lang="en-GB" smtClean="0"/>
              <a:t>28</a:t>
            </a:fld>
            <a:endParaRPr lang="en-GB"/>
          </a:p>
        </p:txBody>
      </p:sp>
    </p:spTree>
    <p:extLst>
      <p:ext uri="{BB962C8B-B14F-4D97-AF65-F5344CB8AC3E}">
        <p14:creationId xmlns:p14="http://schemas.microsoft.com/office/powerpoint/2010/main" val="3596146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3ABA3-FA7F-DE07-8E6F-004DCF7DFE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496908-0AE6-EE20-6F22-6861E04F29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D9AA21-C37B-7AA0-509E-9B6BFC57145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4EBDE71-FCBC-15A8-851F-411DA4FB6584}"/>
              </a:ext>
            </a:extLst>
          </p:cNvPr>
          <p:cNvSpPr>
            <a:spLocks noGrp="1"/>
          </p:cNvSpPr>
          <p:nvPr>
            <p:ph type="sldNum" sz="quarter" idx="5"/>
          </p:nvPr>
        </p:nvSpPr>
        <p:spPr/>
        <p:txBody>
          <a:bodyPr/>
          <a:lstStyle/>
          <a:p>
            <a:fld id="{4A925155-501F-431C-84BA-40B764443B3A}" type="slidenum">
              <a:rPr lang="en-GB" smtClean="0"/>
              <a:t>4</a:t>
            </a:fld>
            <a:endParaRPr lang="en-GB"/>
          </a:p>
        </p:txBody>
      </p:sp>
    </p:spTree>
    <p:extLst>
      <p:ext uri="{BB962C8B-B14F-4D97-AF65-F5344CB8AC3E}">
        <p14:creationId xmlns:p14="http://schemas.microsoft.com/office/powerpoint/2010/main" val="1773571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0A41A-14FE-B4F9-CEDF-542204D38B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09E546-D311-3872-F855-35BDBA131F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59486E-F58A-A4B7-E916-0558E5F5D5E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C6C9841-0C60-F03B-CC1E-0A1795053A04}"/>
              </a:ext>
            </a:extLst>
          </p:cNvPr>
          <p:cNvSpPr>
            <a:spLocks noGrp="1"/>
          </p:cNvSpPr>
          <p:nvPr>
            <p:ph type="sldNum" sz="quarter" idx="5"/>
          </p:nvPr>
        </p:nvSpPr>
        <p:spPr/>
        <p:txBody>
          <a:bodyPr/>
          <a:lstStyle/>
          <a:p>
            <a:fld id="{4A925155-501F-431C-84BA-40B764443B3A}" type="slidenum">
              <a:rPr lang="en-GB" smtClean="0"/>
              <a:t>29</a:t>
            </a:fld>
            <a:endParaRPr lang="en-GB"/>
          </a:p>
        </p:txBody>
      </p:sp>
    </p:spTree>
    <p:extLst>
      <p:ext uri="{BB962C8B-B14F-4D97-AF65-F5344CB8AC3E}">
        <p14:creationId xmlns:p14="http://schemas.microsoft.com/office/powerpoint/2010/main" val="568244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D4CFC-9D75-873B-CE06-4F1BE85DC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F690E-A8BD-E478-75D8-CE5F7FD7CE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C6B69D-930A-57E0-8C61-A7ABCE0E08D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9DDDDA6-EDF4-61D6-9D27-E7E0223967E9}"/>
              </a:ext>
            </a:extLst>
          </p:cNvPr>
          <p:cNvSpPr>
            <a:spLocks noGrp="1"/>
          </p:cNvSpPr>
          <p:nvPr>
            <p:ph type="sldNum" sz="quarter" idx="5"/>
          </p:nvPr>
        </p:nvSpPr>
        <p:spPr/>
        <p:txBody>
          <a:bodyPr/>
          <a:lstStyle/>
          <a:p>
            <a:fld id="{4A925155-501F-431C-84BA-40B764443B3A}" type="slidenum">
              <a:rPr lang="en-GB" smtClean="0"/>
              <a:t>30</a:t>
            </a:fld>
            <a:endParaRPr lang="en-GB"/>
          </a:p>
        </p:txBody>
      </p:sp>
    </p:spTree>
    <p:extLst>
      <p:ext uri="{BB962C8B-B14F-4D97-AF65-F5344CB8AC3E}">
        <p14:creationId xmlns:p14="http://schemas.microsoft.com/office/powerpoint/2010/main" val="1269292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BA749-DCEB-523F-2EF6-D148660DCE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9B16C-4B66-89D8-0DA9-B7593D887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2F408C-5DDD-27BC-9DA1-1C127694133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D68FF5D-A8DF-CE9C-0F17-57D82AEFCB36}"/>
              </a:ext>
            </a:extLst>
          </p:cNvPr>
          <p:cNvSpPr>
            <a:spLocks noGrp="1"/>
          </p:cNvSpPr>
          <p:nvPr>
            <p:ph type="sldNum" sz="quarter" idx="5"/>
          </p:nvPr>
        </p:nvSpPr>
        <p:spPr/>
        <p:txBody>
          <a:bodyPr/>
          <a:lstStyle/>
          <a:p>
            <a:fld id="{4A925155-501F-431C-84BA-40B764443B3A}" type="slidenum">
              <a:rPr lang="en-GB" smtClean="0"/>
              <a:t>31</a:t>
            </a:fld>
            <a:endParaRPr lang="en-GB"/>
          </a:p>
        </p:txBody>
      </p:sp>
    </p:spTree>
    <p:extLst>
      <p:ext uri="{BB962C8B-B14F-4D97-AF65-F5344CB8AC3E}">
        <p14:creationId xmlns:p14="http://schemas.microsoft.com/office/powerpoint/2010/main" val="1332050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0F555-C8BA-FE77-6855-C226AF04B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7F5524-A33D-2237-B5FE-7BE8899340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64F9A2-7454-716B-190D-EDC9ECC0F3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BE880AE-8076-EE76-1F7A-AB6DB96F2646}"/>
              </a:ext>
            </a:extLst>
          </p:cNvPr>
          <p:cNvSpPr>
            <a:spLocks noGrp="1"/>
          </p:cNvSpPr>
          <p:nvPr>
            <p:ph type="sldNum" sz="quarter" idx="5"/>
          </p:nvPr>
        </p:nvSpPr>
        <p:spPr/>
        <p:txBody>
          <a:bodyPr/>
          <a:lstStyle/>
          <a:p>
            <a:fld id="{4A925155-501F-431C-84BA-40B764443B3A}" type="slidenum">
              <a:rPr lang="en-GB" smtClean="0"/>
              <a:t>32</a:t>
            </a:fld>
            <a:endParaRPr lang="en-GB"/>
          </a:p>
        </p:txBody>
      </p:sp>
    </p:spTree>
    <p:extLst>
      <p:ext uri="{BB962C8B-B14F-4D97-AF65-F5344CB8AC3E}">
        <p14:creationId xmlns:p14="http://schemas.microsoft.com/office/powerpoint/2010/main" val="1346935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8B21AE-4A8A-4A61-1F2B-1E0EDC725D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1AE5EF-1B77-49B5-687B-3779E537A3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985965-7223-A879-83C0-48F112B1465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6AE141-7FAB-954C-A279-E327283704B9}"/>
              </a:ext>
            </a:extLst>
          </p:cNvPr>
          <p:cNvSpPr>
            <a:spLocks noGrp="1"/>
          </p:cNvSpPr>
          <p:nvPr>
            <p:ph type="sldNum" sz="quarter" idx="5"/>
          </p:nvPr>
        </p:nvSpPr>
        <p:spPr/>
        <p:txBody>
          <a:bodyPr/>
          <a:lstStyle/>
          <a:p>
            <a:fld id="{4A925155-501F-431C-84BA-40B764443B3A}" type="slidenum">
              <a:rPr lang="en-GB" smtClean="0"/>
              <a:t>33</a:t>
            </a:fld>
            <a:endParaRPr lang="en-GB"/>
          </a:p>
        </p:txBody>
      </p:sp>
    </p:spTree>
    <p:extLst>
      <p:ext uri="{BB962C8B-B14F-4D97-AF65-F5344CB8AC3E}">
        <p14:creationId xmlns:p14="http://schemas.microsoft.com/office/powerpoint/2010/main" val="6691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8A56B-8609-9672-4DAD-D3C337A9F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3C12A-D06B-48C2-6862-959F8F0F98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6C7CA-A189-DE58-FE8B-044B9F82938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7F182EC-6C81-E142-377D-484E8299BFD0}"/>
              </a:ext>
            </a:extLst>
          </p:cNvPr>
          <p:cNvSpPr>
            <a:spLocks noGrp="1"/>
          </p:cNvSpPr>
          <p:nvPr>
            <p:ph type="sldNum" sz="quarter" idx="5"/>
          </p:nvPr>
        </p:nvSpPr>
        <p:spPr/>
        <p:txBody>
          <a:bodyPr/>
          <a:lstStyle/>
          <a:p>
            <a:fld id="{4A925155-501F-431C-84BA-40B764443B3A}" type="slidenum">
              <a:rPr lang="en-GB" smtClean="0"/>
              <a:t>34</a:t>
            </a:fld>
            <a:endParaRPr lang="en-GB"/>
          </a:p>
        </p:txBody>
      </p:sp>
    </p:spTree>
    <p:extLst>
      <p:ext uri="{BB962C8B-B14F-4D97-AF65-F5344CB8AC3E}">
        <p14:creationId xmlns:p14="http://schemas.microsoft.com/office/powerpoint/2010/main" val="2277159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775B4-7079-6676-9DAD-875F547E7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D7D28-1B45-B7EA-FBB3-C098FB6A9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D40D22-1D6F-D81E-854D-5D896A5AE16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0E0C8C-F8DB-4A71-1DFC-54ECEA9ACF87}"/>
              </a:ext>
            </a:extLst>
          </p:cNvPr>
          <p:cNvSpPr>
            <a:spLocks noGrp="1"/>
          </p:cNvSpPr>
          <p:nvPr>
            <p:ph type="sldNum" sz="quarter" idx="5"/>
          </p:nvPr>
        </p:nvSpPr>
        <p:spPr/>
        <p:txBody>
          <a:bodyPr/>
          <a:lstStyle/>
          <a:p>
            <a:fld id="{4A925155-501F-431C-84BA-40B764443B3A}" type="slidenum">
              <a:rPr lang="en-GB" smtClean="0"/>
              <a:t>35</a:t>
            </a:fld>
            <a:endParaRPr lang="en-GB"/>
          </a:p>
        </p:txBody>
      </p:sp>
    </p:spTree>
    <p:extLst>
      <p:ext uri="{BB962C8B-B14F-4D97-AF65-F5344CB8AC3E}">
        <p14:creationId xmlns:p14="http://schemas.microsoft.com/office/powerpoint/2010/main" val="1287251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968EE-4DC2-A9FD-4D45-75917450C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4E6CE-0B56-A21A-448F-05AE94EBF7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4F7823-492F-3093-C0D7-3FCA33FD09C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97BDEE0-4C92-D621-27A3-C5E6A05579E9}"/>
              </a:ext>
            </a:extLst>
          </p:cNvPr>
          <p:cNvSpPr>
            <a:spLocks noGrp="1"/>
          </p:cNvSpPr>
          <p:nvPr>
            <p:ph type="sldNum" sz="quarter" idx="5"/>
          </p:nvPr>
        </p:nvSpPr>
        <p:spPr/>
        <p:txBody>
          <a:bodyPr/>
          <a:lstStyle/>
          <a:p>
            <a:fld id="{4A925155-501F-431C-84BA-40B764443B3A}" type="slidenum">
              <a:rPr lang="en-GB" smtClean="0"/>
              <a:t>8</a:t>
            </a:fld>
            <a:endParaRPr lang="en-GB"/>
          </a:p>
        </p:txBody>
      </p:sp>
    </p:spTree>
    <p:extLst>
      <p:ext uri="{BB962C8B-B14F-4D97-AF65-F5344CB8AC3E}">
        <p14:creationId xmlns:p14="http://schemas.microsoft.com/office/powerpoint/2010/main" val="3115637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925155-501F-431C-84BA-40B764443B3A}" type="slidenum">
              <a:rPr lang="en-GB" smtClean="0"/>
              <a:t>12</a:t>
            </a:fld>
            <a:endParaRPr lang="en-GB"/>
          </a:p>
        </p:txBody>
      </p:sp>
    </p:spTree>
    <p:extLst>
      <p:ext uri="{BB962C8B-B14F-4D97-AF65-F5344CB8AC3E}">
        <p14:creationId xmlns:p14="http://schemas.microsoft.com/office/powerpoint/2010/main" val="2483884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925155-501F-431C-84BA-40B764443B3A}" type="slidenum">
              <a:rPr lang="en-GB" smtClean="0"/>
              <a:t>14</a:t>
            </a:fld>
            <a:endParaRPr lang="en-GB"/>
          </a:p>
        </p:txBody>
      </p:sp>
    </p:spTree>
    <p:extLst>
      <p:ext uri="{BB962C8B-B14F-4D97-AF65-F5344CB8AC3E}">
        <p14:creationId xmlns:p14="http://schemas.microsoft.com/office/powerpoint/2010/main" val="855946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325CD-9C61-AE48-DCE3-1C3B4FA350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AB7F70-E8B9-793E-1032-5BB03FE6CC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9E467-5DE0-EE79-F0D8-2970C4B23F1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4D4042B-9D98-47A4-4C72-FED19B8FE6C9}"/>
              </a:ext>
            </a:extLst>
          </p:cNvPr>
          <p:cNvSpPr>
            <a:spLocks noGrp="1"/>
          </p:cNvSpPr>
          <p:nvPr>
            <p:ph type="sldNum" sz="quarter" idx="5"/>
          </p:nvPr>
        </p:nvSpPr>
        <p:spPr/>
        <p:txBody>
          <a:bodyPr/>
          <a:lstStyle/>
          <a:p>
            <a:fld id="{4A925155-501F-431C-84BA-40B764443B3A}" type="slidenum">
              <a:rPr lang="en-GB" smtClean="0"/>
              <a:t>15</a:t>
            </a:fld>
            <a:endParaRPr lang="en-GB"/>
          </a:p>
        </p:txBody>
      </p:sp>
    </p:spTree>
    <p:extLst>
      <p:ext uri="{BB962C8B-B14F-4D97-AF65-F5344CB8AC3E}">
        <p14:creationId xmlns:p14="http://schemas.microsoft.com/office/powerpoint/2010/main" val="2841814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18851-15FF-A8F2-D7F1-465B02F55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B20D8-CFB2-1A1C-88E4-66AE06FBB7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46D2DD-B86A-BA3F-8A67-D221B7E37F9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F10AAE-75AF-951B-8397-6D3AF5D75B1F}"/>
              </a:ext>
            </a:extLst>
          </p:cNvPr>
          <p:cNvSpPr>
            <a:spLocks noGrp="1"/>
          </p:cNvSpPr>
          <p:nvPr>
            <p:ph type="sldNum" sz="quarter" idx="5"/>
          </p:nvPr>
        </p:nvSpPr>
        <p:spPr/>
        <p:txBody>
          <a:bodyPr/>
          <a:lstStyle/>
          <a:p>
            <a:fld id="{4A925155-501F-431C-84BA-40B764443B3A}" type="slidenum">
              <a:rPr lang="en-GB" smtClean="0"/>
              <a:t>16</a:t>
            </a:fld>
            <a:endParaRPr lang="en-GB"/>
          </a:p>
        </p:txBody>
      </p:sp>
    </p:spTree>
    <p:extLst>
      <p:ext uri="{BB962C8B-B14F-4D97-AF65-F5344CB8AC3E}">
        <p14:creationId xmlns:p14="http://schemas.microsoft.com/office/powerpoint/2010/main" val="2976249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925155-501F-431C-84BA-40B764443B3A}" type="slidenum">
              <a:rPr lang="en-GB" smtClean="0"/>
              <a:t>17</a:t>
            </a:fld>
            <a:endParaRPr lang="en-GB"/>
          </a:p>
        </p:txBody>
      </p:sp>
    </p:spTree>
    <p:extLst>
      <p:ext uri="{BB962C8B-B14F-4D97-AF65-F5344CB8AC3E}">
        <p14:creationId xmlns:p14="http://schemas.microsoft.com/office/powerpoint/2010/main" val="65175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A925155-501F-431C-84BA-40B764443B3A}" type="slidenum">
              <a:rPr lang="en-GB" smtClean="0"/>
              <a:t>18</a:t>
            </a:fld>
            <a:endParaRPr lang="en-GB"/>
          </a:p>
        </p:txBody>
      </p:sp>
    </p:spTree>
    <p:extLst>
      <p:ext uri="{BB962C8B-B14F-4D97-AF65-F5344CB8AC3E}">
        <p14:creationId xmlns:p14="http://schemas.microsoft.com/office/powerpoint/2010/main" val="3109179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8"/>
            </a:lvl1pPr>
          </a:lstStyle>
          <a:p>
            <a:r>
              <a:rPr lang="en-GB"/>
              <a:t>Click to edit Master title style</a:t>
            </a:r>
            <a:endParaRPr lang="en-US"/>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14" indent="0" algn="ctr">
              <a:buNone/>
              <a:defRPr sz="4000"/>
            </a:lvl2pPr>
            <a:lvl3pPr marL="1828629" indent="0" algn="ctr">
              <a:buNone/>
              <a:defRPr sz="3600"/>
            </a:lvl3pPr>
            <a:lvl4pPr marL="2742943" indent="0" algn="ctr">
              <a:buNone/>
              <a:defRPr sz="3200"/>
            </a:lvl4pPr>
            <a:lvl5pPr marL="3657257" indent="0" algn="ctr">
              <a:buNone/>
              <a:defRPr sz="3200"/>
            </a:lvl5pPr>
            <a:lvl6pPr marL="4571571" indent="0" algn="ctr">
              <a:buNone/>
              <a:defRPr sz="3200"/>
            </a:lvl6pPr>
            <a:lvl7pPr marL="5485886" indent="0" algn="ctr">
              <a:buNone/>
              <a:defRPr sz="3200"/>
            </a:lvl7pPr>
            <a:lvl8pPr marL="6400200" indent="0" algn="ctr">
              <a:buNone/>
              <a:defRPr sz="3200"/>
            </a:lvl8pPr>
            <a:lvl9pPr marL="7314514" indent="0" algn="ctr">
              <a:buNone/>
              <a:defRPr sz="3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696BDAC-6B9B-534C-B46E-23E14174D64D}"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52483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696BDAC-6B9B-534C-B46E-23E14174D64D}"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2970968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9" cy="11623676"/>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676294" y="730250"/>
            <a:ext cx="15467592" cy="1162367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696BDAC-6B9B-534C-B46E-23E14174D64D}"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3500957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7802" y="8890636"/>
            <a:ext cx="18286810" cy="1655444"/>
          </a:xfrm>
          <a:prstGeom prst="rect">
            <a:avLst/>
          </a:prstGeom>
        </p:spPr>
        <p:txBody>
          <a:bodyPr/>
          <a:lstStyle>
            <a:lvl1pPr marL="0" indent="0" algn="ctr">
              <a:buNone/>
              <a:defRPr sz="5600">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Tree>
    <p:extLst>
      <p:ext uri="{BB962C8B-B14F-4D97-AF65-F5344CB8AC3E}">
        <p14:creationId xmlns:p14="http://schemas.microsoft.com/office/powerpoint/2010/main" val="193129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7178" y="731520"/>
            <a:ext cx="18286810" cy="1198880"/>
          </a:xfrm>
          <a:prstGeom prst="rect">
            <a:avLst/>
          </a:prstGeom>
        </p:spPr>
        <p:txBody>
          <a:bodyPr/>
          <a:lstStyle>
            <a:lvl1pPr marL="0" indent="0" algn="l">
              <a:buNone/>
              <a:defRPr sz="5600" b="1">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Content Placeholder 2">
            <a:extLst>
              <a:ext uri="{FF2B5EF4-FFF2-40B4-BE49-F238E27FC236}">
                <a16:creationId xmlns:a16="http://schemas.microsoft.com/office/drawing/2014/main" id="{F8E4EA8D-1670-BB4D-BFA3-B516A6938BD2}"/>
              </a:ext>
            </a:extLst>
          </p:cNvPr>
          <p:cNvSpPr>
            <a:spLocks noGrp="1"/>
          </p:cNvSpPr>
          <p:nvPr>
            <p:ph sz="half" idx="10"/>
          </p:nvPr>
        </p:nvSpPr>
        <p:spPr>
          <a:xfrm>
            <a:off x="2063127" y="3007361"/>
            <a:ext cx="9815484" cy="934656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1A2930F7-7BE6-5642-B834-6025663D6B41}"/>
              </a:ext>
            </a:extLst>
          </p:cNvPr>
          <p:cNvSpPr>
            <a:spLocks noGrp="1"/>
          </p:cNvSpPr>
          <p:nvPr>
            <p:ph sz="half" idx="2"/>
          </p:nvPr>
        </p:nvSpPr>
        <p:spPr>
          <a:xfrm>
            <a:off x="12716366" y="3007361"/>
            <a:ext cx="9815484" cy="934656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9234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6ACD666B-0C57-8B47-BB94-51F2C9FF8FCD}"/>
              </a:ext>
            </a:extLst>
          </p:cNvPr>
          <p:cNvSpPr>
            <a:spLocks noGrp="1"/>
          </p:cNvSpPr>
          <p:nvPr>
            <p:ph type="body" idx="1"/>
          </p:nvPr>
        </p:nvSpPr>
        <p:spPr>
          <a:xfrm>
            <a:off x="2067040" y="2671446"/>
            <a:ext cx="9811573"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9" name="Content Placeholder 3">
            <a:extLst>
              <a:ext uri="{FF2B5EF4-FFF2-40B4-BE49-F238E27FC236}">
                <a16:creationId xmlns:a16="http://schemas.microsoft.com/office/drawing/2014/main" id="{4A53EAFC-76DF-1D40-84A2-BC1B13E61D55}"/>
              </a:ext>
            </a:extLst>
          </p:cNvPr>
          <p:cNvSpPr>
            <a:spLocks noGrp="1"/>
          </p:cNvSpPr>
          <p:nvPr>
            <p:ph sz="half" idx="2"/>
          </p:nvPr>
        </p:nvSpPr>
        <p:spPr>
          <a:xfrm>
            <a:off x="2067040" y="4319269"/>
            <a:ext cx="9811573" cy="827913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2FF59940-9AFC-7948-A6E4-2B9C55947388}"/>
              </a:ext>
            </a:extLst>
          </p:cNvPr>
          <p:cNvSpPr>
            <a:spLocks noGrp="1"/>
          </p:cNvSpPr>
          <p:nvPr>
            <p:ph type="body" idx="10"/>
          </p:nvPr>
        </p:nvSpPr>
        <p:spPr>
          <a:xfrm>
            <a:off x="12470203" y="2671446"/>
            <a:ext cx="9811573"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14" name="Content Placeholder 3">
            <a:extLst>
              <a:ext uri="{FF2B5EF4-FFF2-40B4-BE49-F238E27FC236}">
                <a16:creationId xmlns:a16="http://schemas.microsoft.com/office/drawing/2014/main" id="{444E8CB6-80AC-8E4A-AA5A-0C4D4E45DA27}"/>
              </a:ext>
            </a:extLst>
          </p:cNvPr>
          <p:cNvSpPr>
            <a:spLocks noGrp="1"/>
          </p:cNvSpPr>
          <p:nvPr>
            <p:ph sz="half" idx="11"/>
          </p:nvPr>
        </p:nvSpPr>
        <p:spPr>
          <a:xfrm>
            <a:off x="12470203" y="4319269"/>
            <a:ext cx="9811573" cy="827913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a:extLst>
              <a:ext uri="{FF2B5EF4-FFF2-40B4-BE49-F238E27FC236}">
                <a16:creationId xmlns:a16="http://schemas.microsoft.com/office/drawing/2014/main" id="{4A1CEDD3-052E-8D4E-8198-31253FA6EE56}"/>
              </a:ext>
            </a:extLst>
          </p:cNvPr>
          <p:cNvSpPr>
            <a:spLocks noGrp="1"/>
          </p:cNvSpPr>
          <p:nvPr>
            <p:ph type="subTitle" idx="12"/>
          </p:nvPr>
        </p:nvSpPr>
        <p:spPr>
          <a:xfrm>
            <a:off x="997178" y="731520"/>
            <a:ext cx="18286810" cy="1198880"/>
          </a:xfrm>
          <a:prstGeom prst="rect">
            <a:avLst/>
          </a:prstGeom>
        </p:spPr>
        <p:txBody>
          <a:bodyPr/>
          <a:lstStyle>
            <a:lvl1pPr marL="0" indent="0" algn="l">
              <a:buNone/>
              <a:defRPr sz="5600" b="1">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Tree>
    <p:extLst>
      <p:ext uri="{BB962C8B-B14F-4D97-AF65-F5344CB8AC3E}">
        <p14:creationId xmlns:p14="http://schemas.microsoft.com/office/powerpoint/2010/main" val="2139728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E37B3E67-F400-2546-B23E-89A0BFD96B27}"/>
              </a:ext>
            </a:extLst>
          </p:cNvPr>
          <p:cNvSpPr>
            <a:spLocks noGrp="1"/>
          </p:cNvSpPr>
          <p:nvPr>
            <p:ph type="subTitle" idx="13"/>
          </p:nvPr>
        </p:nvSpPr>
        <p:spPr>
          <a:xfrm>
            <a:off x="997178" y="731520"/>
            <a:ext cx="18286810" cy="1198880"/>
          </a:xfrm>
          <a:prstGeom prst="rect">
            <a:avLst/>
          </a:prstGeom>
        </p:spPr>
        <p:txBody>
          <a:bodyPr/>
          <a:lstStyle>
            <a:lvl1pPr marL="0" indent="0" algn="l">
              <a:buNone/>
              <a:defRPr sz="5600" b="1">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Tree>
    <p:extLst>
      <p:ext uri="{BB962C8B-B14F-4D97-AF65-F5344CB8AC3E}">
        <p14:creationId xmlns:p14="http://schemas.microsoft.com/office/powerpoint/2010/main" val="3929367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6BAB33A9-F913-E94F-8D4C-6819B6DB0F6D}"/>
              </a:ext>
            </a:extLst>
          </p:cNvPr>
          <p:cNvSpPr>
            <a:spLocks noGrp="1"/>
          </p:cNvSpPr>
          <p:nvPr>
            <p:ph type="subTitle" idx="12"/>
          </p:nvPr>
        </p:nvSpPr>
        <p:spPr>
          <a:xfrm>
            <a:off x="997178" y="731520"/>
            <a:ext cx="18286810" cy="1198880"/>
          </a:xfrm>
          <a:prstGeom prst="rect">
            <a:avLst/>
          </a:prstGeom>
        </p:spPr>
        <p:txBody>
          <a:bodyPr/>
          <a:lstStyle>
            <a:lvl1pPr marL="0" indent="0" algn="l">
              <a:buNone/>
              <a:defRPr sz="5600" b="1">
                <a:solidFill>
                  <a:schemeClr val="bg1"/>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Tree>
    <p:extLst>
      <p:ext uri="{BB962C8B-B14F-4D97-AF65-F5344CB8AC3E}">
        <p14:creationId xmlns:p14="http://schemas.microsoft.com/office/powerpoint/2010/main" val="3572924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7178" y="731520"/>
            <a:ext cx="18286810" cy="1198880"/>
          </a:xfrm>
          <a:prstGeom prst="rect">
            <a:avLst/>
          </a:prstGeom>
        </p:spPr>
        <p:txBody>
          <a:bodyPr/>
          <a:lstStyle>
            <a:lvl1pPr marL="0" indent="0" algn="l">
              <a:buNone/>
              <a:defRPr sz="4550" b="1">
                <a:solidFill>
                  <a:schemeClr val="bg1"/>
                </a:solidFill>
              </a:defRPr>
            </a:lvl1pPr>
            <a:lvl2pPr marL="742950" indent="0" algn="ctr">
              <a:buNone/>
              <a:defRPr sz="3250"/>
            </a:lvl2pPr>
            <a:lvl3pPr marL="1485900" indent="0" algn="ctr">
              <a:buNone/>
              <a:defRPr sz="2926"/>
            </a:lvl3pPr>
            <a:lvl4pPr marL="2228850" indent="0" algn="ctr">
              <a:buNone/>
              <a:defRPr sz="2600"/>
            </a:lvl4pPr>
            <a:lvl5pPr marL="2971800" indent="0" algn="ctr">
              <a:buNone/>
              <a:defRPr sz="2600"/>
            </a:lvl5pPr>
            <a:lvl6pPr marL="3714750" indent="0" algn="ctr">
              <a:buNone/>
              <a:defRPr sz="2600"/>
            </a:lvl6pPr>
            <a:lvl7pPr marL="4457700" indent="0" algn="ctr">
              <a:buNone/>
              <a:defRPr sz="2600"/>
            </a:lvl7pPr>
            <a:lvl8pPr marL="5200650" indent="0" algn="ctr">
              <a:buNone/>
              <a:defRPr sz="2600"/>
            </a:lvl8pPr>
            <a:lvl9pPr marL="5943600" indent="0" algn="ctr">
              <a:buNone/>
              <a:defRPr sz="2600"/>
            </a:lvl9pPr>
          </a:lstStyle>
          <a:p>
            <a:r>
              <a:rPr lang="en-US"/>
              <a:t>Click to edit Master subtitle style</a:t>
            </a:r>
          </a:p>
        </p:txBody>
      </p:sp>
      <p:sp>
        <p:nvSpPr>
          <p:cNvPr id="4" name="Content Placeholder 2">
            <a:extLst>
              <a:ext uri="{FF2B5EF4-FFF2-40B4-BE49-F238E27FC236}">
                <a16:creationId xmlns:a16="http://schemas.microsoft.com/office/drawing/2014/main" id="{F8E4EA8D-1670-BB4D-BFA3-B516A6938BD2}"/>
              </a:ext>
            </a:extLst>
          </p:cNvPr>
          <p:cNvSpPr>
            <a:spLocks noGrp="1"/>
          </p:cNvSpPr>
          <p:nvPr>
            <p:ph sz="half" idx="10"/>
          </p:nvPr>
        </p:nvSpPr>
        <p:spPr>
          <a:xfrm>
            <a:off x="2063127" y="3007361"/>
            <a:ext cx="9815484" cy="934656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1A2930F7-7BE6-5642-B834-6025663D6B41}"/>
              </a:ext>
            </a:extLst>
          </p:cNvPr>
          <p:cNvSpPr>
            <a:spLocks noGrp="1"/>
          </p:cNvSpPr>
          <p:nvPr>
            <p:ph sz="half" idx="2"/>
          </p:nvPr>
        </p:nvSpPr>
        <p:spPr>
          <a:xfrm>
            <a:off x="12716366" y="3007361"/>
            <a:ext cx="9815484" cy="934656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2978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6ACD666B-0C57-8B47-BB94-51F2C9FF8FCD}"/>
              </a:ext>
            </a:extLst>
          </p:cNvPr>
          <p:cNvSpPr>
            <a:spLocks noGrp="1"/>
          </p:cNvSpPr>
          <p:nvPr>
            <p:ph type="body" idx="1"/>
          </p:nvPr>
        </p:nvSpPr>
        <p:spPr>
          <a:xfrm>
            <a:off x="2067042" y="2671446"/>
            <a:ext cx="9811573" cy="1647824"/>
          </a:xfrm>
          <a:prstGeom prst="rect">
            <a:avLst/>
          </a:prstGeom>
        </p:spPr>
        <p:txBody>
          <a:bodyPr anchor="b"/>
          <a:lstStyle>
            <a:lvl1pPr marL="0" indent="0">
              <a:buNone/>
              <a:defRPr sz="3900" b="1"/>
            </a:lvl1pPr>
            <a:lvl2pPr marL="742950" indent="0">
              <a:buNone/>
              <a:defRPr sz="3250" b="1"/>
            </a:lvl2pPr>
            <a:lvl3pPr marL="1485900" indent="0">
              <a:buNone/>
              <a:defRPr sz="2926" b="1"/>
            </a:lvl3pPr>
            <a:lvl4pPr marL="2228850" indent="0">
              <a:buNone/>
              <a:defRPr sz="2600" b="1"/>
            </a:lvl4pPr>
            <a:lvl5pPr marL="2971800" indent="0">
              <a:buNone/>
              <a:defRPr sz="2600" b="1"/>
            </a:lvl5pPr>
            <a:lvl6pPr marL="3714750" indent="0">
              <a:buNone/>
              <a:defRPr sz="2600" b="1"/>
            </a:lvl6pPr>
            <a:lvl7pPr marL="4457700" indent="0">
              <a:buNone/>
              <a:defRPr sz="2600" b="1"/>
            </a:lvl7pPr>
            <a:lvl8pPr marL="5200650" indent="0">
              <a:buNone/>
              <a:defRPr sz="2600" b="1"/>
            </a:lvl8pPr>
            <a:lvl9pPr marL="5943600" indent="0">
              <a:buNone/>
              <a:defRPr sz="2600" b="1"/>
            </a:lvl9pPr>
          </a:lstStyle>
          <a:p>
            <a:pPr lvl="0"/>
            <a:r>
              <a:rPr lang="en-US"/>
              <a:t>Edit Master text styles</a:t>
            </a:r>
          </a:p>
        </p:txBody>
      </p:sp>
      <p:sp>
        <p:nvSpPr>
          <p:cNvPr id="9" name="Content Placeholder 3">
            <a:extLst>
              <a:ext uri="{FF2B5EF4-FFF2-40B4-BE49-F238E27FC236}">
                <a16:creationId xmlns:a16="http://schemas.microsoft.com/office/drawing/2014/main" id="{4A53EAFC-76DF-1D40-84A2-BC1B13E61D55}"/>
              </a:ext>
            </a:extLst>
          </p:cNvPr>
          <p:cNvSpPr>
            <a:spLocks noGrp="1"/>
          </p:cNvSpPr>
          <p:nvPr>
            <p:ph sz="half" idx="2"/>
          </p:nvPr>
        </p:nvSpPr>
        <p:spPr>
          <a:xfrm>
            <a:off x="2067042" y="4319273"/>
            <a:ext cx="9811573" cy="827913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2FF59940-9AFC-7948-A6E4-2B9C55947388}"/>
              </a:ext>
            </a:extLst>
          </p:cNvPr>
          <p:cNvSpPr>
            <a:spLocks noGrp="1"/>
          </p:cNvSpPr>
          <p:nvPr>
            <p:ph type="body" idx="10"/>
          </p:nvPr>
        </p:nvSpPr>
        <p:spPr>
          <a:xfrm>
            <a:off x="12470205" y="2671446"/>
            <a:ext cx="9811573" cy="1647824"/>
          </a:xfrm>
          <a:prstGeom prst="rect">
            <a:avLst/>
          </a:prstGeom>
        </p:spPr>
        <p:txBody>
          <a:bodyPr anchor="b"/>
          <a:lstStyle>
            <a:lvl1pPr marL="0" indent="0">
              <a:buNone/>
              <a:defRPr sz="3900" b="1"/>
            </a:lvl1pPr>
            <a:lvl2pPr marL="742950" indent="0">
              <a:buNone/>
              <a:defRPr sz="3250" b="1"/>
            </a:lvl2pPr>
            <a:lvl3pPr marL="1485900" indent="0">
              <a:buNone/>
              <a:defRPr sz="2926" b="1"/>
            </a:lvl3pPr>
            <a:lvl4pPr marL="2228850" indent="0">
              <a:buNone/>
              <a:defRPr sz="2600" b="1"/>
            </a:lvl4pPr>
            <a:lvl5pPr marL="2971800" indent="0">
              <a:buNone/>
              <a:defRPr sz="2600" b="1"/>
            </a:lvl5pPr>
            <a:lvl6pPr marL="3714750" indent="0">
              <a:buNone/>
              <a:defRPr sz="2600" b="1"/>
            </a:lvl6pPr>
            <a:lvl7pPr marL="4457700" indent="0">
              <a:buNone/>
              <a:defRPr sz="2600" b="1"/>
            </a:lvl7pPr>
            <a:lvl8pPr marL="5200650" indent="0">
              <a:buNone/>
              <a:defRPr sz="2600" b="1"/>
            </a:lvl8pPr>
            <a:lvl9pPr marL="5943600" indent="0">
              <a:buNone/>
              <a:defRPr sz="2600" b="1"/>
            </a:lvl9pPr>
          </a:lstStyle>
          <a:p>
            <a:pPr lvl="0"/>
            <a:r>
              <a:rPr lang="en-US"/>
              <a:t>Edit Master text styles</a:t>
            </a:r>
          </a:p>
        </p:txBody>
      </p:sp>
      <p:sp>
        <p:nvSpPr>
          <p:cNvPr id="14" name="Content Placeholder 3">
            <a:extLst>
              <a:ext uri="{FF2B5EF4-FFF2-40B4-BE49-F238E27FC236}">
                <a16:creationId xmlns:a16="http://schemas.microsoft.com/office/drawing/2014/main" id="{444E8CB6-80AC-8E4A-AA5A-0C4D4E45DA27}"/>
              </a:ext>
            </a:extLst>
          </p:cNvPr>
          <p:cNvSpPr>
            <a:spLocks noGrp="1"/>
          </p:cNvSpPr>
          <p:nvPr>
            <p:ph sz="half" idx="11"/>
          </p:nvPr>
        </p:nvSpPr>
        <p:spPr>
          <a:xfrm>
            <a:off x="12470205" y="4319273"/>
            <a:ext cx="9811573" cy="827913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a:extLst>
              <a:ext uri="{FF2B5EF4-FFF2-40B4-BE49-F238E27FC236}">
                <a16:creationId xmlns:a16="http://schemas.microsoft.com/office/drawing/2014/main" id="{4A1CEDD3-052E-8D4E-8198-31253FA6EE56}"/>
              </a:ext>
            </a:extLst>
          </p:cNvPr>
          <p:cNvSpPr>
            <a:spLocks noGrp="1"/>
          </p:cNvSpPr>
          <p:nvPr>
            <p:ph type="subTitle" idx="12"/>
          </p:nvPr>
        </p:nvSpPr>
        <p:spPr>
          <a:xfrm>
            <a:off x="997178" y="731520"/>
            <a:ext cx="18286810" cy="1198880"/>
          </a:xfrm>
          <a:prstGeom prst="rect">
            <a:avLst/>
          </a:prstGeom>
        </p:spPr>
        <p:txBody>
          <a:bodyPr/>
          <a:lstStyle>
            <a:lvl1pPr marL="0" indent="0" algn="l">
              <a:buNone/>
              <a:defRPr sz="4550" b="1">
                <a:solidFill>
                  <a:schemeClr val="bg1"/>
                </a:solidFill>
              </a:defRPr>
            </a:lvl1pPr>
            <a:lvl2pPr marL="742950" indent="0" algn="ctr">
              <a:buNone/>
              <a:defRPr sz="3250"/>
            </a:lvl2pPr>
            <a:lvl3pPr marL="1485900" indent="0" algn="ctr">
              <a:buNone/>
              <a:defRPr sz="2926"/>
            </a:lvl3pPr>
            <a:lvl4pPr marL="2228850" indent="0" algn="ctr">
              <a:buNone/>
              <a:defRPr sz="2600"/>
            </a:lvl4pPr>
            <a:lvl5pPr marL="2971800" indent="0" algn="ctr">
              <a:buNone/>
              <a:defRPr sz="2600"/>
            </a:lvl5pPr>
            <a:lvl6pPr marL="3714750" indent="0" algn="ctr">
              <a:buNone/>
              <a:defRPr sz="2600"/>
            </a:lvl6pPr>
            <a:lvl7pPr marL="4457700" indent="0" algn="ctr">
              <a:buNone/>
              <a:defRPr sz="2600"/>
            </a:lvl7pPr>
            <a:lvl8pPr marL="5200650" indent="0" algn="ctr">
              <a:buNone/>
              <a:defRPr sz="2600"/>
            </a:lvl8pPr>
            <a:lvl9pPr marL="5943600" indent="0" algn="ctr">
              <a:buNone/>
              <a:defRPr sz="2600"/>
            </a:lvl9pPr>
          </a:lstStyle>
          <a:p>
            <a:r>
              <a:rPr lang="en-US"/>
              <a:t>Click to edit Master subtitle style</a:t>
            </a:r>
          </a:p>
        </p:txBody>
      </p:sp>
    </p:spTree>
    <p:extLst>
      <p:ext uri="{BB962C8B-B14F-4D97-AF65-F5344CB8AC3E}">
        <p14:creationId xmlns:p14="http://schemas.microsoft.com/office/powerpoint/2010/main" val="2722178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E37B3E67-F400-2546-B23E-89A0BFD96B27}"/>
              </a:ext>
            </a:extLst>
          </p:cNvPr>
          <p:cNvSpPr>
            <a:spLocks noGrp="1"/>
          </p:cNvSpPr>
          <p:nvPr>
            <p:ph type="subTitle" idx="13"/>
          </p:nvPr>
        </p:nvSpPr>
        <p:spPr>
          <a:xfrm>
            <a:off x="997178" y="731520"/>
            <a:ext cx="18286810" cy="1198880"/>
          </a:xfrm>
          <a:prstGeom prst="rect">
            <a:avLst/>
          </a:prstGeom>
        </p:spPr>
        <p:txBody>
          <a:bodyPr/>
          <a:lstStyle>
            <a:lvl1pPr marL="0" indent="0" algn="l">
              <a:buNone/>
              <a:defRPr sz="4550" b="1">
                <a:solidFill>
                  <a:schemeClr val="bg1"/>
                </a:solidFill>
              </a:defRPr>
            </a:lvl1pPr>
            <a:lvl2pPr marL="742950" indent="0" algn="ctr">
              <a:buNone/>
              <a:defRPr sz="3250"/>
            </a:lvl2pPr>
            <a:lvl3pPr marL="1485900" indent="0" algn="ctr">
              <a:buNone/>
              <a:defRPr sz="2926"/>
            </a:lvl3pPr>
            <a:lvl4pPr marL="2228850" indent="0" algn="ctr">
              <a:buNone/>
              <a:defRPr sz="2600"/>
            </a:lvl4pPr>
            <a:lvl5pPr marL="2971800" indent="0" algn="ctr">
              <a:buNone/>
              <a:defRPr sz="2600"/>
            </a:lvl5pPr>
            <a:lvl6pPr marL="3714750" indent="0" algn="ctr">
              <a:buNone/>
              <a:defRPr sz="2600"/>
            </a:lvl6pPr>
            <a:lvl7pPr marL="4457700" indent="0" algn="ctr">
              <a:buNone/>
              <a:defRPr sz="2600"/>
            </a:lvl7pPr>
            <a:lvl8pPr marL="5200650" indent="0" algn="ctr">
              <a:buNone/>
              <a:defRPr sz="2600"/>
            </a:lvl8pPr>
            <a:lvl9pPr marL="5943600" indent="0" algn="ctr">
              <a:buNone/>
              <a:defRPr sz="2600"/>
            </a:lvl9pPr>
          </a:lstStyle>
          <a:p>
            <a:r>
              <a:rPr lang="en-US"/>
              <a:t>Click to edit Master subtitle style</a:t>
            </a:r>
          </a:p>
        </p:txBody>
      </p:sp>
    </p:spTree>
    <p:extLst>
      <p:ext uri="{BB962C8B-B14F-4D97-AF65-F5344CB8AC3E}">
        <p14:creationId xmlns:p14="http://schemas.microsoft.com/office/powerpoint/2010/main" val="196170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696BDAC-6B9B-534C-B46E-23E14174D64D}"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2582609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6BAB33A9-F913-E94F-8D4C-6819B6DB0F6D}"/>
              </a:ext>
            </a:extLst>
          </p:cNvPr>
          <p:cNvSpPr>
            <a:spLocks noGrp="1"/>
          </p:cNvSpPr>
          <p:nvPr>
            <p:ph type="subTitle" idx="12"/>
          </p:nvPr>
        </p:nvSpPr>
        <p:spPr>
          <a:xfrm>
            <a:off x="997178" y="731520"/>
            <a:ext cx="18286810" cy="1198880"/>
          </a:xfrm>
          <a:prstGeom prst="rect">
            <a:avLst/>
          </a:prstGeom>
        </p:spPr>
        <p:txBody>
          <a:bodyPr/>
          <a:lstStyle>
            <a:lvl1pPr marL="0" indent="0" algn="l">
              <a:buNone/>
              <a:defRPr sz="4550" b="1">
                <a:solidFill>
                  <a:schemeClr val="bg1"/>
                </a:solidFill>
              </a:defRPr>
            </a:lvl1pPr>
            <a:lvl2pPr marL="742950" indent="0" algn="ctr">
              <a:buNone/>
              <a:defRPr sz="3250"/>
            </a:lvl2pPr>
            <a:lvl3pPr marL="1485900" indent="0" algn="ctr">
              <a:buNone/>
              <a:defRPr sz="2926"/>
            </a:lvl3pPr>
            <a:lvl4pPr marL="2228850" indent="0" algn="ctr">
              <a:buNone/>
              <a:defRPr sz="2600"/>
            </a:lvl4pPr>
            <a:lvl5pPr marL="2971800" indent="0" algn="ctr">
              <a:buNone/>
              <a:defRPr sz="2600"/>
            </a:lvl5pPr>
            <a:lvl6pPr marL="3714750" indent="0" algn="ctr">
              <a:buNone/>
              <a:defRPr sz="2600"/>
            </a:lvl6pPr>
            <a:lvl7pPr marL="4457700" indent="0" algn="ctr">
              <a:buNone/>
              <a:defRPr sz="2600"/>
            </a:lvl7pPr>
            <a:lvl8pPr marL="5200650" indent="0" algn="ctr">
              <a:buNone/>
              <a:defRPr sz="2600"/>
            </a:lvl8pPr>
            <a:lvl9pPr marL="5943600" indent="0" algn="ctr">
              <a:buNone/>
              <a:defRPr sz="2600"/>
            </a:lvl9pPr>
          </a:lstStyle>
          <a:p>
            <a:r>
              <a:rPr lang="en-US"/>
              <a:t>Click to edit Master subtitle style</a:t>
            </a:r>
          </a:p>
        </p:txBody>
      </p:sp>
    </p:spTree>
    <p:extLst>
      <p:ext uri="{BB962C8B-B14F-4D97-AF65-F5344CB8AC3E}">
        <p14:creationId xmlns:p14="http://schemas.microsoft.com/office/powerpoint/2010/main" val="1242911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7"/>
            </a:lvl1pPr>
          </a:lstStyle>
          <a:p>
            <a:r>
              <a:rPr lang="en-GB"/>
              <a:t>Click to edit Master title style</a:t>
            </a:r>
            <a:endParaRPr lang="en-US"/>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268" indent="0" algn="ctr">
              <a:buNone/>
              <a:defRPr sz="4000"/>
            </a:lvl2pPr>
            <a:lvl3pPr marL="1828539" indent="0" algn="ctr">
              <a:buNone/>
              <a:defRPr sz="3600"/>
            </a:lvl3pPr>
            <a:lvl4pPr marL="2742807" indent="0" algn="ctr">
              <a:buNone/>
              <a:defRPr sz="3200"/>
            </a:lvl4pPr>
            <a:lvl5pPr marL="3657075" indent="0" algn="ctr">
              <a:buNone/>
              <a:defRPr sz="3200"/>
            </a:lvl5pPr>
            <a:lvl6pPr marL="4571343" indent="0" algn="ctr">
              <a:buNone/>
              <a:defRPr sz="3200"/>
            </a:lvl6pPr>
            <a:lvl7pPr marL="5485612" indent="0" algn="ctr">
              <a:buNone/>
              <a:defRPr sz="3200"/>
            </a:lvl7pPr>
            <a:lvl8pPr marL="6399880" indent="0" algn="ctr">
              <a:buNone/>
              <a:defRPr sz="3200"/>
            </a:lvl8pPr>
            <a:lvl9pPr marL="7314148" indent="0" algn="ctr">
              <a:buNone/>
              <a:defRPr sz="3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696BDAC-6B9B-534C-B46E-23E14174D64D}"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3603100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696BDAC-6B9B-534C-B46E-23E14174D64D}"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2996707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4" y="3419479"/>
            <a:ext cx="21029831" cy="5705474"/>
          </a:xfrm>
        </p:spPr>
        <p:txBody>
          <a:bodyPr anchor="b"/>
          <a:lstStyle>
            <a:lvl1pPr>
              <a:defRPr sz="11997"/>
            </a:lvl1pPr>
          </a:lstStyle>
          <a:p>
            <a:r>
              <a:rPr lang="en-GB"/>
              <a:t>Click to edit Master title style</a:t>
            </a:r>
            <a:endParaRPr lang="en-US"/>
          </a:p>
        </p:txBody>
      </p:sp>
      <p:sp>
        <p:nvSpPr>
          <p:cNvPr id="3" name="Text Placeholder 2"/>
          <p:cNvSpPr>
            <a:spLocks noGrp="1"/>
          </p:cNvSpPr>
          <p:nvPr>
            <p:ph type="body" idx="1"/>
          </p:nvPr>
        </p:nvSpPr>
        <p:spPr>
          <a:xfrm>
            <a:off x="1663594" y="9178929"/>
            <a:ext cx="21029831" cy="3000374"/>
          </a:xfrm>
        </p:spPr>
        <p:txBody>
          <a:bodyPr/>
          <a:lstStyle>
            <a:lvl1pPr marL="0" indent="0">
              <a:buNone/>
              <a:defRPr sz="4800">
                <a:solidFill>
                  <a:schemeClr val="tx1">
                    <a:tint val="82000"/>
                  </a:schemeClr>
                </a:solidFill>
              </a:defRPr>
            </a:lvl1pPr>
            <a:lvl2pPr marL="914268" indent="0">
              <a:buNone/>
              <a:defRPr sz="4000">
                <a:solidFill>
                  <a:schemeClr val="tx1">
                    <a:tint val="82000"/>
                  </a:schemeClr>
                </a:solidFill>
              </a:defRPr>
            </a:lvl2pPr>
            <a:lvl3pPr marL="1828539" indent="0">
              <a:buNone/>
              <a:defRPr sz="3600">
                <a:solidFill>
                  <a:schemeClr val="tx1">
                    <a:tint val="82000"/>
                  </a:schemeClr>
                </a:solidFill>
              </a:defRPr>
            </a:lvl3pPr>
            <a:lvl4pPr marL="2742807" indent="0">
              <a:buNone/>
              <a:defRPr sz="3200">
                <a:solidFill>
                  <a:schemeClr val="tx1">
                    <a:tint val="82000"/>
                  </a:schemeClr>
                </a:solidFill>
              </a:defRPr>
            </a:lvl4pPr>
            <a:lvl5pPr marL="3657075" indent="0">
              <a:buNone/>
              <a:defRPr sz="3200">
                <a:solidFill>
                  <a:schemeClr val="tx1">
                    <a:tint val="82000"/>
                  </a:schemeClr>
                </a:solidFill>
              </a:defRPr>
            </a:lvl5pPr>
            <a:lvl6pPr marL="4571343" indent="0">
              <a:buNone/>
              <a:defRPr sz="3200">
                <a:solidFill>
                  <a:schemeClr val="tx1">
                    <a:tint val="82000"/>
                  </a:schemeClr>
                </a:solidFill>
              </a:defRPr>
            </a:lvl6pPr>
            <a:lvl7pPr marL="5485612" indent="0">
              <a:buNone/>
              <a:defRPr sz="3200">
                <a:solidFill>
                  <a:schemeClr val="tx1">
                    <a:tint val="82000"/>
                  </a:schemeClr>
                </a:solidFill>
              </a:defRPr>
            </a:lvl7pPr>
            <a:lvl8pPr marL="6399880" indent="0">
              <a:buNone/>
              <a:defRPr sz="3200">
                <a:solidFill>
                  <a:schemeClr val="tx1">
                    <a:tint val="82000"/>
                  </a:schemeClr>
                </a:solidFill>
              </a:defRPr>
            </a:lvl8pPr>
            <a:lvl9pPr marL="7314148" indent="0">
              <a:buNone/>
              <a:defRPr sz="3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696BDAC-6B9B-534C-B46E-23E14174D64D}"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13545914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76291" y="3651250"/>
            <a:ext cx="10362526"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12343596" y="3651250"/>
            <a:ext cx="10362526"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696BDAC-6B9B-534C-B46E-23E14174D64D}"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486203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9" y="730253"/>
            <a:ext cx="21029831" cy="2651126"/>
          </a:xfrm>
        </p:spPr>
        <p:txBody>
          <a:bodyPr/>
          <a:lstStyle/>
          <a:p>
            <a:r>
              <a:rPr lang="en-GB"/>
              <a:t>Click to edit Master title style</a:t>
            </a:r>
            <a:endParaRPr lang="en-US"/>
          </a:p>
        </p:txBody>
      </p:sp>
      <p:sp>
        <p:nvSpPr>
          <p:cNvPr id="3" name="Text Placeholder 2"/>
          <p:cNvSpPr>
            <a:spLocks noGrp="1"/>
          </p:cNvSpPr>
          <p:nvPr>
            <p:ph type="body" idx="1"/>
          </p:nvPr>
        </p:nvSpPr>
        <p:spPr>
          <a:xfrm>
            <a:off x="1679468" y="3362326"/>
            <a:ext cx="10314905" cy="1647824"/>
          </a:xfrm>
        </p:spPr>
        <p:txBody>
          <a:bodyPr anchor="b"/>
          <a:lstStyle>
            <a:lvl1pPr marL="0" indent="0">
              <a:buNone/>
              <a:defRPr sz="4800" b="1"/>
            </a:lvl1pPr>
            <a:lvl2pPr marL="914268" indent="0">
              <a:buNone/>
              <a:defRPr sz="4000" b="1"/>
            </a:lvl2pPr>
            <a:lvl3pPr marL="1828539" indent="0">
              <a:buNone/>
              <a:defRPr sz="3600" b="1"/>
            </a:lvl3pPr>
            <a:lvl4pPr marL="2742807" indent="0">
              <a:buNone/>
              <a:defRPr sz="3200" b="1"/>
            </a:lvl4pPr>
            <a:lvl5pPr marL="3657075" indent="0">
              <a:buNone/>
              <a:defRPr sz="3200" b="1"/>
            </a:lvl5pPr>
            <a:lvl6pPr marL="4571343" indent="0">
              <a:buNone/>
              <a:defRPr sz="3200" b="1"/>
            </a:lvl6pPr>
            <a:lvl7pPr marL="5485612" indent="0">
              <a:buNone/>
              <a:defRPr sz="3200" b="1"/>
            </a:lvl7pPr>
            <a:lvl8pPr marL="6399880" indent="0">
              <a:buNone/>
              <a:defRPr sz="3200" b="1"/>
            </a:lvl8pPr>
            <a:lvl9pPr marL="7314148" indent="0">
              <a:buNone/>
              <a:defRPr sz="3200" b="1"/>
            </a:lvl9pPr>
          </a:lstStyle>
          <a:p>
            <a:pPr lvl="0"/>
            <a:r>
              <a:rPr lang="en-GB"/>
              <a:t>Click to edit Master text styles</a:t>
            </a:r>
          </a:p>
        </p:txBody>
      </p:sp>
      <p:sp>
        <p:nvSpPr>
          <p:cNvPr id="4" name="Content Placeholder 3"/>
          <p:cNvSpPr>
            <a:spLocks noGrp="1"/>
          </p:cNvSpPr>
          <p:nvPr>
            <p:ph sz="half" idx="2"/>
          </p:nvPr>
        </p:nvSpPr>
        <p:spPr>
          <a:xfrm>
            <a:off x="1679468" y="5010150"/>
            <a:ext cx="10314905"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12343600" y="3362326"/>
            <a:ext cx="10365699" cy="1647824"/>
          </a:xfrm>
        </p:spPr>
        <p:txBody>
          <a:bodyPr anchor="b"/>
          <a:lstStyle>
            <a:lvl1pPr marL="0" indent="0">
              <a:buNone/>
              <a:defRPr sz="4800" b="1"/>
            </a:lvl1pPr>
            <a:lvl2pPr marL="914268" indent="0">
              <a:buNone/>
              <a:defRPr sz="4000" b="1"/>
            </a:lvl2pPr>
            <a:lvl3pPr marL="1828539" indent="0">
              <a:buNone/>
              <a:defRPr sz="3600" b="1"/>
            </a:lvl3pPr>
            <a:lvl4pPr marL="2742807" indent="0">
              <a:buNone/>
              <a:defRPr sz="3200" b="1"/>
            </a:lvl4pPr>
            <a:lvl5pPr marL="3657075" indent="0">
              <a:buNone/>
              <a:defRPr sz="3200" b="1"/>
            </a:lvl5pPr>
            <a:lvl6pPr marL="4571343" indent="0">
              <a:buNone/>
              <a:defRPr sz="3200" b="1"/>
            </a:lvl6pPr>
            <a:lvl7pPr marL="5485612" indent="0">
              <a:buNone/>
              <a:defRPr sz="3200" b="1"/>
            </a:lvl7pPr>
            <a:lvl8pPr marL="6399880" indent="0">
              <a:buNone/>
              <a:defRPr sz="3200" b="1"/>
            </a:lvl8pPr>
            <a:lvl9pPr marL="7314148" indent="0">
              <a:buNone/>
              <a:defRPr sz="3200" b="1"/>
            </a:lvl9pPr>
          </a:lstStyle>
          <a:p>
            <a:pPr lvl="0"/>
            <a:r>
              <a:rPr lang="en-GB"/>
              <a:t>Click to edit Master text styles</a:t>
            </a:r>
          </a:p>
        </p:txBody>
      </p:sp>
      <p:sp>
        <p:nvSpPr>
          <p:cNvPr id="6" name="Content Placeholder 5"/>
          <p:cNvSpPr>
            <a:spLocks noGrp="1"/>
          </p:cNvSpPr>
          <p:nvPr>
            <p:ph sz="quarter" idx="4"/>
          </p:nvPr>
        </p:nvSpPr>
        <p:spPr>
          <a:xfrm>
            <a:off x="12343600" y="5010150"/>
            <a:ext cx="10365699"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696BDAC-6B9B-534C-B46E-23E14174D64D}"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1902072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696BDAC-6B9B-534C-B46E-23E14174D64D}"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890553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BDAC-6B9B-534C-B46E-23E14174D64D}"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3621264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70" y="914400"/>
            <a:ext cx="7863962" cy="3200400"/>
          </a:xfrm>
        </p:spPr>
        <p:txBody>
          <a:bodyPr anchor="b"/>
          <a:lstStyle>
            <a:lvl1pPr>
              <a:defRPr sz="6400"/>
            </a:lvl1pPr>
          </a:lstStyle>
          <a:p>
            <a:r>
              <a:rPr lang="en-GB"/>
              <a:t>Click to edit Master title style</a:t>
            </a:r>
            <a:endParaRPr lang="en-US"/>
          </a:p>
        </p:txBody>
      </p:sp>
      <p:sp>
        <p:nvSpPr>
          <p:cNvPr id="3" name="Content Placeholder 2"/>
          <p:cNvSpPr>
            <a:spLocks noGrp="1"/>
          </p:cNvSpPr>
          <p:nvPr>
            <p:ph idx="1"/>
          </p:nvPr>
        </p:nvSpPr>
        <p:spPr>
          <a:xfrm>
            <a:off x="10365703" y="1974853"/>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679470" y="4114800"/>
            <a:ext cx="7863962" cy="7623176"/>
          </a:xfrm>
        </p:spPr>
        <p:txBody>
          <a:bodyPr/>
          <a:lstStyle>
            <a:lvl1pPr marL="0" indent="0">
              <a:buNone/>
              <a:defRPr sz="3200"/>
            </a:lvl1pPr>
            <a:lvl2pPr marL="914268" indent="0">
              <a:buNone/>
              <a:defRPr sz="2800"/>
            </a:lvl2pPr>
            <a:lvl3pPr marL="1828539" indent="0">
              <a:buNone/>
              <a:defRPr sz="2400"/>
            </a:lvl3pPr>
            <a:lvl4pPr marL="2742807" indent="0">
              <a:buNone/>
              <a:defRPr sz="2000"/>
            </a:lvl4pPr>
            <a:lvl5pPr marL="3657075" indent="0">
              <a:buNone/>
              <a:defRPr sz="2000"/>
            </a:lvl5pPr>
            <a:lvl6pPr marL="4571343" indent="0">
              <a:buNone/>
              <a:defRPr sz="2000"/>
            </a:lvl6pPr>
            <a:lvl7pPr marL="5485612" indent="0">
              <a:buNone/>
              <a:defRPr sz="2000"/>
            </a:lvl7pPr>
            <a:lvl8pPr marL="6399880" indent="0">
              <a:buNone/>
              <a:defRPr sz="2000"/>
            </a:lvl8pPr>
            <a:lvl9pPr marL="7314148" indent="0">
              <a:buNone/>
              <a:defRPr sz="2000"/>
            </a:lvl9pPr>
          </a:lstStyle>
          <a:p>
            <a:pPr lvl="0"/>
            <a:r>
              <a:rPr lang="en-GB"/>
              <a:t>Click to edit Master text styles</a:t>
            </a:r>
          </a:p>
        </p:txBody>
      </p:sp>
      <p:sp>
        <p:nvSpPr>
          <p:cNvPr id="5" name="Date Placeholder 4"/>
          <p:cNvSpPr>
            <a:spLocks noGrp="1"/>
          </p:cNvSpPr>
          <p:nvPr>
            <p:ph type="dt" sz="half" idx="10"/>
          </p:nvPr>
        </p:nvSpPr>
        <p:spPr/>
        <p:txBody>
          <a:bodyPr/>
          <a:lstStyle/>
          <a:p>
            <a:fld id="{7696BDAC-6B9B-534C-B46E-23E14174D64D}"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192936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70" y="914400"/>
            <a:ext cx="7863962" cy="3200400"/>
          </a:xfrm>
        </p:spPr>
        <p:txBody>
          <a:bodyPr anchor="b"/>
          <a:lstStyle>
            <a:lvl1pPr>
              <a:defRPr sz="6400"/>
            </a:lvl1pPr>
          </a:lstStyle>
          <a:p>
            <a:r>
              <a:rPr lang="en-GB"/>
              <a:t>Click to edit Master title style</a:t>
            </a:r>
            <a:endParaRPr lang="en-US"/>
          </a:p>
        </p:txBody>
      </p:sp>
      <p:sp>
        <p:nvSpPr>
          <p:cNvPr id="3" name="Picture Placeholder 2"/>
          <p:cNvSpPr>
            <a:spLocks noGrp="1" noChangeAspect="1"/>
          </p:cNvSpPr>
          <p:nvPr>
            <p:ph type="pic" idx="1"/>
          </p:nvPr>
        </p:nvSpPr>
        <p:spPr>
          <a:xfrm>
            <a:off x="10365703" y="1974853"/>
            <a:ext cx="12343597" cy="9747250"/>
          </a:xfrm>
        </p:spPr>
        <p:txBody>
          <a:bodyPr anchor="t"/>
          <a:lstStyle>
            <a:lvl1pPr marL="0" indent="0">
              <a:buNone/>
              <a:defRPr sz="6400"/>
            </a:lvl1pPr>
            <a:lvl2pPr marL="914268" indent="0">
              <a:buNone/>
              <a:defRPr sz="5600"/>
            </a:lvl2pPr>
            <a:lvl3pPr marL="1828539" indent="0">
              <a:buNone/>
              <a:defRPr sz="4800"/>
            </a:lvl3pPr>
            <a:lvl4pPr marL="2742807" indent="0">
              <a:buNone/>
              <a:defRPr sz="4000"/>
            </a:lvl4pPr>
            <a:lvl5pPr marL="3657075" indent="0">
              <a:buNone/>
              <a:defRPr sz="4000"/>
            </a:lvl5pPr>
            <a:lvl6pPr marL="4571343" indent="0">
              <a:buNone/>
              <a:defRPr sz="4000"/>
            </a:lvl6pPr>
            <a:lvl7pPr marL="5485612" indent="0">
              <a:buNone/>
              <a:defRPr sz="4000"/>
            </a:lvl7pPr>
            <a:lvl8pPr marL="6399880" indent="0">
              <a:buNone/>
              <a:defRPr sz="4000"/>
            </a:lvl8pPr>
            <a:lvl9pPr marL="7314148" indent="0">
              <a:buNone/>
              <a:defRPr sz="4000"/>
            </a:lvl9pPr>
          </a:lstStyle>
          <a:p>
            <a:r>
              <a:rPr lang="en-GB"/>
              <a:t>Click icon to add picture</a:t>
            </a:r>
            <a:endParaRPr lang="en-US"/>
          </a:p>
        </p:txBody>
      </p:sp>
      <p:sp>
        <p:nvSpPr>
          <p:cNvPr id="4" name="Text Placeholder 3"/>
          <p:cNvSpPr>
            <a:spLocks noGrp="1"/>
          </p:cNvSpPr>
          <p:nvPr>
            <p:ph type="body" sz="half" idx="2"/>
          </p:nvPr>
        </p:nvSpPr>
        <p:spPr>
          <a:xfrm>
            <a:off x="1679470" y="4114800"/>
            <a:ext cx="7863962" cy="7623176"/>
          </a:xfrm>
        </p:spPr>
        <p:txBody>
          <a:bodyPr/>
          <a:lstStyle>
            <a:lvl1pPr marL="0" indent="0">
              <a:buNone/>
              <a:defRPr sz="3200"/>
            </a:lvl1pPr>
            <a:lvl2pPr marL="914268" indent="0">
              <a:buNone/>
              <a:defRPr sz="2800"/>
            </a:lvl2pPr>
            <a:lvl3pPr marL="1828539" indent="0">
              <a:buNone/>
              <a:defRPr sz="2400"/>
            </a:lvl3pPr>
            <a:lvl4pPr marL="2742807" indent="0">
              <a:buNone/>
              <a:defRPr sz="2000"/>
            </a:lvl4pPr>
            <a:lvl5pPr marL="3657075" indent="0">
              <a:buNone/>
              <a:defRPr sz="2000"/>
            </a:lvl5pPr>
            <a:lvl6pPr marL="4571343" indent="0">
              <a:buNone/>
              <a:defRPr sz="2000"/>
            </a:lvl6pPr>
            <a:lvl7pPr marL="5485612" indent="0">
              <a:buNone/>
              <a:defRPr sz="2000"/>
            </a:lvl7pPr>
            <a:lvl8pPr marL="6399880" indent="0">
              <a:buNone/>
              <a:defRPr sz="2000"/>
            </a:lvl8pPr>
            <a:lvl9pPr marL="7314148" indent="0">
              <a:buNone/>
              <a:defRPr sz="2000"/>
            </a:lvl9pPr>
          </a:lstStyle>
          <a:p>
            <a:pPr lvl="0"/>
            <a:r>
              <a:rPr lang="en-GB"/>
              <a:t>Click to edit Master text styles</a:t>
            </a:r>
          </a:p>
        </p:txBody>
      </p:sp>
      <p:sp>
        <p:nvSpPr>
          <p:cNvPr id="5" name="Date Placeholder 4"/>
          <p:cNvSpPr>
            <a:spLocks noGrp="1"/>
          </p:cNvSpPr>
          <p:nvPr>
            <p:ph type="dt" sz="half" idx="10"/>
          </p:nvPr>
        </p:nvSpPr>
        <p:spPr/>
        <p:txBody>
          <a:bodyPr/>
          <a:lstStyle/>
          <a:p>
            <a:fld id="{7696BDAC-6B9B-534C-B46E-23E14174D64D}"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4085174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3" y="3419477"/>
            <a:ext cx="21029831" cy="5705474"/>
          </a:xfrm>
        </p:spPr>
        <p:txBody>
          <a:bodyPr anchor="b"/>
          <a:lstStyle>
            <a:lvl1pPr>
              <a:defRPr sz="11998"/>
            </a:lvl1pPr>
          </a:lstStyle>
          <a:p>
            <a:r>
              <a:rPr lang="en-GB"/>
              <a:t>Click to edit Master title style</a:t>
            </a:r>
            <a:endParaRPr lang="en-US"/>
          </a:p>
        </p:txBody>
      </p:sp>
      <p:sp>
        <p:nvSpPr>
          <p:cNvPr id="3" name="Text Placeholder 2"/>
          <p:cNvSpPr>
            <a:spLocks noGrp="1"/>
          </p:cNvSpPr>
          <p:nvPr>
            <p:ph type="body" idx="1"/>
          </p:nvPr>
        </p:nvSpPr>
        <p:spPr>
          <a:xfrm>
            <a:off x="1663593" y="9178927"/>
            <a:ext cx="21029831" cy="3000374"/>
          </a:xfrm>
        </p:spPr>
        <p:txBody>
          <a:bodyPr/>
          <a:lstStyle>
            <a:lvl1pPr marL="0" indent="0">
              <a:buNone/>
              <a:defRPr sz="4800">
                <a:solidFill>
                  <a:schemeClr val="tx1">
                    <a:tint val="82000"/>
                  </a:schemeClr>
                </a:solidFill>
              </a:defRPr>
            </a:lvl1pPr>
            <a:lvl2pPr marL="914314" indent="0">
              <a:buNone/>
              <a:defRPr sz="4000">
                <a:solidFill>
                  <a:schemeClr val="tx1">
                    <a:tint val="82000"/>
                  </a:schemeClr>
                </a:solidFill>
              </a:defRPr>
            </a:lvl2pPr>
            <a:lvl3pPr marL="1828629" indent="0">
              <a:buNone/>
              <a:defRPr sz="3600">
                <a:solidFill>
                  <a:schemeClr val="tx1">
                    <a:tint val="82000"/>
                  </a:schemeClr>
                </a:solidFill>
              </a:defRPr>
            </a:lvl3pPr>
            <a:lvl4pPr marL="2742943" indent="0">
              <a:buNone/>
              <a:defRPr sz="3200">
                <a:solidFill>
                  <a:schemeClr val="tx1">
                    <a:tint val="82000"/>
                  </a:schemeClr>
                </a:solidFill>
              </a:defRPr>
            </a:lvl4pPr>
            <a:lvl5pPr marL="3657257" indent="0">
              <a:buNone/>
              <a:defRPr sz="3200">
                <a:solidFill>
                  <a:schemeClr val="tx1">
                    <a:tint val="82000"/>
                  </a:schemeClr>
                </a:solidFill>
              </a:defRPr>
            </a:lvl5pPr>
            <a:lvl6pPr marL="4571571" indent="0">
              <a:buNone/>
              <a:defRPr sz="3200">
                <a:solidFill>
                  <a:schemeClr val="tx1">
                    <a:tint val="82000"/>
                  </a:schemeClr>
                </a:solidFill>
              </a:defRPr>
            </a:lvl6pPr>
            <a:lvl7pPr marL="5485886" indent="0">
              <a:buNone/>
              <a:defRPr sz="3200">
                <a:solidFill>
                  <a:schemeClr val="tx1">
                    <a:tint val="82000"/>
                  </a:schemeClr>
                </a:solidFill>
              </a:defRPr>
            </a:lvl7pPr>
            <a:lvl8pPr marL="6400200" indent="0">
              <a:buNone/>
              <a:defRPr sz="3200">
                <a:solidFill>
                  <a:schemeClr val="tx1">
                    <a:tint val="82000"/>
                  </a:schemeClr>
                </a:solidFill>
              </a:defRPr>
            </a:lvl8pPr>
            <a:lvl9pPr marL="7314514" indent="0">
              <a:buNone/>
              <a:defRPr sz="3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696BDAC-6B9B-534C-B46E-23E14174D64D}"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868420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696BDAC-6B9B-534C-B46E-23E14174D64D}"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709399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5" y="730250"/>
            <a:ext cx="5257460" cy="11623676"/>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676296" y="730250"/>
            <a:ext cx="15467591" cy="1162367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696BDAC-6B9B-534C-B46E-23E14174D64D}"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27468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676291" y="3651250"/>
            <a:ext cx="10362526"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12343596" y="3651250"/>
            <a:ext cx="10362526"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696BDAC-6B9B-534C-B46E-23E14174D64D}"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179444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8" y="730251"/>
            <a:ext cx="21029831" cy="2651126"/>
          </a:xfrm>
        </p:spPr>
        <p:txBody>
          <a:bodyPr/>
          <a:lstStyle/>
          <a:p>
            <a:r>
              <a:rPr lang="en-GB"/>
              <a:t>Click to edit Master title style</a:t>
            </a:r>
            <a:endParaRPr lang="en-US"/>
          </a:p>
        </p:txBody>
      </p:sp>
      <p:sp>
        <p:nvSpPr>
          <p:cNvPr id="3" name="Text Placeholder 2"/>
          <p:cNvSpPr>
            <a:spLocks noGrp="1"/>
          </p:cNvSpPr>
          <p:nvPr>
            <p:ph type="body" idx="1"/>
          </p:nvPr>
        </p:nvSpPr>
        <p:spPr>
          <a:xfrm>
            <a:off x="1679468" y="3362326"/>
            <a:ext cx="10314904" cy="1647824"/>
          </a:xfrm>
        </p:spPr>
        <p:txBody>
          <a:bodyPr anchor="b"/>
          <a:lstStyle>
            <a:lvl1pPr marL="0" indent="0">
              <a:buNone/>
              <a:defRPr sz="4800" b="1"/>
            </a:lvl1pPr>
            <a:lvl2pPr marL="914314" indent="0">
              <a:buNone/>
              <a:defRPr sz="4000" b="1"/>
            </a:lvl2pPr>
            <a:lvl3pPr marL="1828629" indent="0">
              <a:buNone/>
              <a:defRPr sz="3600" b="1"/>
            </a:lvl3pPr>
            <a:lvl4pPr marL="2742943" indent="0">
              <a:buNone/>
              <a:defRPr sz="3200" b="1"/>
            </a:lvl4pPr>
            <a:lvl5pPr marL="3657257" indent="0">
              <a:buNone/>
              <a:defRPr sz="3200" b="1"/>
            </a:lvl5pPr>
            <a:lvl6pPr marL="4571571" indent="0">
              <a:buNone/>
              <a:defRPr sz="3200" b="1"/>
            </a:lvl6pPr>
            <a:lvl7pPr marL="5485886" indent="0">
              <a:buNone/>
              <a:defRPr sz="3200" b="1"/>
            </a:lvl7pPr>
            <a:lvl8pPr marL="6400200" indent="0">
              <a:buNone/>
              <a:defRPr sz="3200" b="1"/>
            </a:lvl8pPr>
            <a:lvl9pPr marL="7314514" indent="0">
              <a:buNone/>
              <a:defRPr sz="3200" b="1"/>
            </a:lvl9pPr>
          </a:lstStyle>
          <a:p>
            <a:pPr lvl="0"/>
            <a:r>
              <a:rPr lang="en-GB"/>
              <a:t>Click to edit Master text styles</a:t>
            </a:r>
          </a:p>
        </p:txBody>
      </p:sp>
      <p:sp>
        <p:nvSpPr>
          <p:cNvPr id="4" name="Content Placeholder 3"/>
          <p:cNvSpPr>
            <a:spLocks noGrp="1"/>
          </p:cNvSpPr>
          <p:nvPr>
            <p:ph sz="half" idx="2"/>
          </p:nvPr>
        </p:nvSpPr>
        <p:spPr>
          <a:xfrm>
            <a:off x="1679468" y="5010150"/>
            <a:ext cx="10314904"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12343599" y="3362326"/>
            <a:ext cx="10365700" cy="1647824"/>
          </a:xfrm>
        </p:spPr>
        <p:txBody>
          <a:bodyPr anchor="b"/>
          <a:lstStyle>
            <a:lvl1pPr marL="0" indent="0">
              <a:buNone/>
              <a:defRPr sz="4800" b="1"/>
            </a:lvl1pPr>
            <a:lvl2pPr marL="914314" indent="0">
              <a:buNone/>
              <a:defRPr sz="4000" b="1"/>
            </a:lvl2pPr>
            <a:lvl3pPr marL="1828629" indent="0">
              <a:buNone/>
              <a:defRPr sz="3600" b="1"/>
            </a:lvl3pPr>
            <a:lvl4pPr marL="2742943" indent="0">
              <a:buNone/>
              <a:defRPr sz="3200" b="1"/>
            </a:lvl4pPr>
            <a:lvl5pPr marL="3657257" indent="0">
              <a:buNone/>
              <a:defRPr sz="3200" b="1"/>
            </a:lvl5pPr>
            <a:lvl6pPr marL="4571571" indent="0">
              <a:buNone/>
              <a:defRPr sz="3200" b="1"/>
            </a:lvl6pPr>
            <a:lvl7pPr marL="5485886" indent="0">
              <a:buNone/>
              <a:defRPr sz="3200" b="1"/>
            </a:lvl7pPr>
            <a:lvl8pPr marL="6400200" indent="0">
              <a:buNone/>
              <a:defRPr sz="3200" b="1"/>
            </a:lvl8pPr>
            <a:lvl9pPr marL="7314514" indent="0">
              <a:buNone/>
              <a:defRPr sz="3200" b="1"/>
            </a:lvl9pPr>
          </a:lstStyle>
          <a:p>
            <a:pPr lvl="0"/>
            <a:r>
              <a:rPr lang="en-GB"/>
              <a:t>Click to edit Master text styles</a:t>
            </a:r>
          </a:p>
        </p:txBody>
      </p:sp>
      <p:sp>
        <p:nvSpPr>
          <p:cNvPr id="6" name="Content Placeholder 5"/>
          <p:cNvSpPr>
            <a:spLocks noGrp="1"/>
          </p:cNvSpPr>
          <p:nvPr>
            <p:ph sz="quarter" idx="4"/>
          </p:nvPr>
        </p:nvSpPr>
        <p:spPr>
          <a:xfrm>
            <a:off x="12343599" y="5010150"/>
            <a:ext cx="10365700"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696BDAC-6B9B-534C-B46E-23E14174D64D}"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81095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696BDAC-6B9B-534C-B46E-23E14174D64D}"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1030726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BDAC-6B9B-534C-B46E-23E14174D64D}"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154387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3" cy="3200400"/>
          </a:xfrm>
        </p:spPr>
        <p:txBody>
          <a:bodyPr anchor="b"/>
          <a:lstStyle>
            <a:lvl1pPr>
              <a:defRPr sz="6400"/>
            </a:lvl1pPr>
          </a:lstStyle>
          <a:p>
            <a:r>
              <a:rPr lang="en-GB"/>
              <a:t>Click to edit Master title style</a:t>
            </a:r>
            <a:endParaRPr lang="en-US"/>
          </a:p>
        </p:txBody>
      </p:sp>
      <p:sp>
        <p:nvSpPr>
          <p:cNvPr id="3" name="Content Placeholder 2"/>
          <p:cNvSpPr>
            <a:spLocks noGrp="1"/>
          </p:cNvSpPr>
          <p:nvPr>
            <p:ph idx="1"/>
          </p:nvPr>
        </p:nvSpPr>
        <p:spPr>
          <a:xfrm>
            <a:off x="10365703"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679468" y="4114800"/>
            <a:ext cx="7863963" cy="7623176"/>
          </a:xfrm>
        </p:spPr>
        <p:txBody>
          <a:bodyPr/>
          <a:lstStyle>
            <a:lvl1pPr marL="0" indent="0">
              <a:buNone/>
              <a:defRPr sz="3200"/>
            </a:lvl1pPr>
            <a:lvl2pPr marL="914314" indent="0">
              <a:buNone/>
              <a:defRPr sz="2800"/>
            </a:lvl2pPr>
            <a:lvl3pPr marL="1828629" indent="0">
              <a:buNone/>
              <a:defRPr sz="2400"/>
            </a:lvl3pPr>
            <a:lvl4pPr marL="2742943" indent="0">
              <a:buNone/>
              <a:defRPr sz="2000"/>
            </a:lvl4pPr>
            <a:lvl5pPr marL="3657257" indent="0">
              <a:buNone/>
              <a:defRPr sz="2000"/>
            </a:lvl5pPr>
            <a:lvl6pPr marL="4571571" indent="0">
              <a:buNone/>
              <a:defRPr sz="2000"/>
            </a:lvl6pPr>
            <a:lvl7pPr marL="5485886" indent="0">
              <a:buNone/>
              <a:defRPr sz="2000"/>
            </a:lvl7pPr>
            <a:lvl8pPr marL="6400200" indent="0">
              <a:buNone/>
              <a:defRPr sz="2000"/>
            </a:lvl8pPr>
            <a:lvl9pPr marL="7314514" indent="0">
              <a:buNone/>
              <a:defRPr sz="2000"/>
            </a:lvl9pPr>
          </a:lstStyle>
          <a:p>
            <a:pPr lvl="0"/>
            <a:r>
              <a:rPr lang="en-GB"/>
              <a:t>Click to edit Master text styles</a:t>
            </a:r>
          </a:p>
        </p:txBody>
      </p:sp>
      <p:sp>
        <p:nvSpPr>
          <p:cNvPr id="5" name="Date Placeholder 4"/>
          <p:cNvSpPr>
            <a:spLocks noGrp="1"/>
          </p:cNvSpPr>
          <p:nvPr>
            <p:ph type="dt" sz="half" idx="10"/>
          </p:nvPr>
        </p:nvSpPr>
        <p:spPr/>
        <p:txBody>
          <a:bodyPr/>
          <a:lstStyle/>
          <a:p>
            <a:fld id="{7696BDAC-6B9B-534C-B46E-23E14174D64D}"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29957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3" cy="3200400"/>
          </a:xfrm>
        </p:spPr>
        <p:txBody>
          <a:bodyPr anchor="b"/>
          <a:lstStyle>
            <a:lvl1pPr>
              <a:defRPr sz="6400"/>
            </a:lvl1pPr>
          </a:lstStyle>
          <a:p>
            <a:r>
              <a:rPr lang="en-GB"/>
              <a:t>Click to edit Master title style</a:t>
            </a:r>
            <a:endParaRPr lang="en-US"/>
          </a:p>
        </p:txBody>
      </p:sp>
      <p:sp>
        <p:nvSpPr>
          <p:cNvPr id="3" name="Picture Placeholder 2"/>
          <p:cNvSpPr>
            <a:spLocks noGrp="1" noChangeAspect="1"/>
          </p:cNvSpPr>
          <p:nvPr>
            <p:ph type="pic" idx="1"/>
          </p:nvPr>
        </p:nvSpPr>
        <p:spPr>
          <a:xfrm>
            <a:off x="10365703" y="1974851"/>
            <a:ext cx="12343597" cy="9747250"/>
          </a:xfrm>
        </p:spPr>
        <p:txBody>
          <a:bodyPr anchor="t"/>
          <a:lstStyle>
            <a:lvl1pPr marL="0" indent="0">
              <a:buNone/>
              <a:defRPr sz="6400"/>
            </a:lvl1pPr>
            <a:lvl2pPr marL="914314" indent="0">
              <a:buNone/>
              <a:defRPr sz="5600"/>
            </a:lvl2pPr>
            <a:lvl3pPr marL="1828629" indent="0">
              <a:buNone/>
              <a:defRPr sz="4800"/>
            </a:lvl3pPr>
            <a:lvl4pPr marL="2742943" indent="0">
              <a:buNone/>
              <a:defRPr sz="4000"/>
            </a:lvl4pPr>
            <a:lvl5pPr marL="3657257" indent="0">
              <a:buNone/>
              <a:defRPr sz="4000"/>
            </a:lvl5pPr>
            <a:lvl6pPr marL="4571571" indent="0">
              <a:buNone/>
              <a:defRPr sz="4000"/>
            </a:lvl6pPr>
            <a:lvl7pPr marL="5485886" indent="0">
              <a:buNone/>
              <a:defRPr sz="4000"/>
            </a:lvl7pPr>
            <a:lvl8pPr marL="6400200" indent="0">
              <a:buNone/>
              <a:defRPr sz="4000"/>
            </a:lvl8pPr>
            <a:lvl9pPr marL="7314514" indent="0">
              <a:buNone/>
              <a:defRPr sz="4000"/>
            </a:lvl9pPr>
          </a:lstStyle>
          <a:p>
            <a:r>
              <a:rPr lang="en-GB"/>
              <a:t>Click icon to add picture</a:t>
            </a:r>
            <a:endParaRPr lang="en-US"/>
          </a:p>
        </p:txBody>
      </p:sp>
      <p:sp>
        <p:nvSpPr>
          <p:cNvPr id="4" name="Text Placeholder 3"/>
          <p:cNvSpPr>
            <a:spLocks noGrp="1"/>
          </p:cNvSpPr>
          <p:nvPr>
            <p:ph type="body" sz="half" idx="2"/>
          </p:nvPr>
        </p:nvSpPr>
        <p:spPr>
          <a:xfrm>
            <a:off x="1679468" y="4114800"/>
            <a:ext cx="7863963" cy="7623176"/>
          </a:xfrm>
        </p:spPr>
        <p:txBody>
          <a:bodyPr/>
          <a:lstStyle>
            <a:lvl1pPr marL="0" indent="0">
              <a:buNone/>
              <a:defRPr sz="3200"/>
            </a:lvl1pPr>
            <a:lvl2pPr marL="914314" indent="0">
              <a:buNone/>
              <a:defRPr sz="2800"/>
            </a:lvl2pPr>
            <a:lvl3pPr marL="1828629" indent="0">
              <a:buNone/>
              <a:defRPr sz="2400"/>
            </a:lvl3pPr>
            <a:lvl4pPr marL="2742943" indent="0">
              <a:buNone/>
              <a:defRPr sz="2000"/>
            </a:lvl4pPr>
            <a:lvl5pPr marL="3657257" indent="0">
              <a:buNone/>
              <a:defRPr sz="2000"/>
            </a:lvl5pPr>
            <a:lvl6pPr marL="4571571" indent="0">
              <a:buNone/>
              <a:defRPr sz="2000"/>
            </a:lvl6pPr>
            <a:lvl7pPr marL="5485886" indent="0">
              <a:buNone/>
              <a:defRPr sz="2000"/>
            </a:lvl7pPr>
            <a:lvl8pPr marL="6400200" indent="0">
              <a:buNone/>
              <a:defRPr sz="2000"/>
            </a:lvl8pPr>
            <a:lvl9pPr marL="7314514" indent="0">
              <a:buNone/>
              <a:defRPr sz="2000"/>
            </a:lvl9pPr>
          </a:lstStyle>
          <a:p>
            <a:pPr lvl="0"/>
            <a:r>
              <a:rPr lang="en-GB"/>
              <a:t>Click to edit Master text styles</a:t>
            </a:r>
          </a:p>
        </p:txBody>
      </p:sp>
      <p:sp>
        <p:nvSpPr>
          <p:cNvPr id="5" name="Date Placeholder 4"/>
          <p:cNvSpPr>
            <a:spLocks noGrp="1"/>
          </p:cNvSpPr>
          <p:nvPr>
            <p:ph type="dt" sz="half" idx="10"/>
          </p:nvPr>
        </p:nvSpPr>
        <p:spPr/>
        <p:txBody>
          <a:bodyPr/>
          <a:lstStyle/>
          <a:p>
            <a:fld id="{7696BDAC-6B9B-534C-B46E-23E14174D64D}"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E08E8-E425-DE43-AB75-9AE540E71956}" type="slidenum">
              <a:rPr lang="en-US" smtClean="0"/>
              <a:t>‹#›</a:t>
            </a:fld>
            <a:endParaRPr lang="en-US"/>
          </a:p>
        </p:txBody>
      </p:sp>
    </p:spTree>
    <p:extLst>
      <p:ext uri="{BB962C8B-B14F-4D97-AF65-F5344CB8AC3E}">
        <p14:creationId xmlns:p14="http://schemas.microsoft.com/office/powerpoint/2010/main" val="405824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3.jpe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7696BDAC-6B9B-534C-B46E-23E14174D64D}" type="datetimeFigureOut">
              <a:rPr lang="en-US" smtClean="0"/>
              <a:t>5/28/2025</a:t>
            </a:fld>
            <a:endParaRPr lang="en-US"/>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CFDE08E8-E425-DE43-AB75-9AE540E71956}" type="slidenum">
              <a:rPr lang="en-US" smtClean="0"/>
              <a:t>‹#›</a:t>
            </a:fld>
            <a:endParaRPr lang="en-US"/>
          </a:p>
        </p:txBody>
      </p:sp>
    </p:spTree>
    <p:extLst>
      <p:ext uri="{BB962C8B-B14F-4D97-AF65-F5344CB8AC3E}">
        <p14:creationId xmlns:p14="http://schemas.microsoft.com/office/powerpoint/2010/main" val="2756109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862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57" indent="-457157" algn="l" defTabSz="182862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471" indent="-457157" algn="l" defTabSz="1828629" rtl="0" eaLnBrk="1" latinLnBrk="0" hangingPunct="1">
        <a:lnSpc>
          <a:spcPct val="90000"/>
        </a:lnSpc>
        <a:spcBef>
          <a:spcPts val="1001"/>
        </a:spcBef>
        <a:buFont typeface="Arial" panose="020B0604020202020204" pitchFamily="34" charset="0"/>
        <a:buChar char="•"/>
        <a:defRPr sz="4800" kern="1200">
          <a:solidFill>
            <a:schemeClr val="tx1"/>
          </a:solidFill>
          <a:latin typeface="+mn-lt"/>
          <a:ea typeface="+mn-ea"/>
          <a:cs typeface="+mn-cs"/>
        </a:defRPr>
      </a:lvl2pPr>
      <a:lvl3pPr marL="2285786" indent="-457157" algn="l" defTabSz="1828629" rtl="0" eaLnBrk="1" latinLnBrk="0" hangingPunct="1">
        <a:lnSpc>
          <a:spcPct val="90000"/>
        </a:lnSpc>
        <a:spcBef>
          <a:spcPts val="1001"/>
        </a:spcBef>
        <a:buFont typeface="Arial" panose="020B0604020202020204" pitchFamily="34" charset="0"/>
        <a:buChar char="•"/>
        <a:defRPr sz="4000" kern="1200">
          <a:solidFill>
            <a:schemeClr val="tx1"/>
          </a:solidFill>
          <a:latin typeface="+mn-lt"/>
          <a:ea typeface="+mn-ea"/>
          <a:cs typeface="+mn-cs"/>
        </a:defRPr>
      </a:lvl3pPr>
      <a:lvl4pPr marL="3200100" indent="-457157" algn="l" defTabSz="1828629" rtl="0" eaLnBrk="1" latinLnBrk="0" hangingPunct="1">
        <a:lnSpc>
          <a:spcPct val="90000"/>
        </a:lnSpc>
        <a:spcBef>
          <a:spcPts val="1001"/>
        </a:spcBef>
        <a:buFont typeface="Arial" panose="020B0604020202020204" pitchFamily="34" charset="0"/>
        <a:buChar char="•"/>
        <a:defRPr sz="3600" kern="1200">
          <a:solidFill>
            <a:schemeClr val="tx1"/>
          </a:solidFill>
          <a:latin typeface="+mn-lt"/>
          <a:ea typeface="+mn-ea"/>
          <a:cs typeface="+mn-cs"/>
        </a:defRPr>
      </a:lvl4pPr>
      <a:lvl5pPr marL="4114414" indent="-457157" algn="l" defTabSz="1828629" rtl="0" eaLnBrk="1" latinLnBrk="0" hangingPunct="1">
        <a:lnSpc>
          <a:spcPct val="90000"/>
        </a:lnSpc>
        <a:spcBef>
          <a:spcPts val="1001"/>
        </a:spcBef>
        <a:buFont typeface="Arial" panose="020B0604020202020204" pitchFamily="34" charset="0"/>
        <a:buChar char="•"/>
        <a:defRPr sz="3600" kern="1200">
          <a:solidFill>
            <a:schemeClr val="tx1"/>
          </a:solidFill>
          <a:latin typeface="+mn-lt"/>
          <a:ea typeface="+mn-ea"/>
          <a:cs typeface="+mn-cs"/>
        </a:defRPr>
      </a:lvl5pPr>
      <a:lvl6pPr marL="5028729" indent="-457157" algn="l" defTabSz="1828629" rtl="0" eaLnBrk="1" latinLnBrk="0" hangingPunct="1">
        <a:lnSpc>
          <a:spcPct val="90000"/>
        </a:lnSpc>
        <a:spcBef>
          <a:spcPts val="1001"/>
        </a:spcBef>
        <a:buFont typeface="Arial" panose="020B0604020202020204" pitchFamily="34" charset="0"/>
        <a:buChar char="•"/>
        <a:defRPr sz="3600" kern="1200">
          <a:solidFill>
            <a:schemeClr val="tx1"/>
          </a:solidFill>
          <a:latin typeface="+mn-lt"/>
          <a:ea typeface="+mn-ea"/>
          <a:cs typeface="+mn-cs"/>
        </a:defRPr>
      </a:lvl6pPr>
      <a:lvl7pPr marL="5943043" indent="-457157" algn="l" defTabSz="1828629" rtl="0" eaLnBrk="1" latinLnBrk="0" hangingPunct="1">
        <a:lnSpc>
          <a:spcPct val="90000"/>
        </a:lnSpc>
        <a:spcBef>
          <a:spcPts val="1001"/>
        </a:spcBef>
        <a:buFont typeface="Arial" panose="020B0604020202020204" pitchFamily="34" charset="0"/>
        <a:buChar char="•"/>
        <a:defRPr sz="3600" kern="1200">
          <a:solidFill>
            <a:schemeClr val="tx1"/>
          </a:solidFill>
          <a:latin typeface="+mn-lt"/>
          <a:ea typeface="+mn-ea"/>
          <a:cs typeface="+mn-cs"/>
        </a:defRPr>
      </a:lvl7pPr>
      <a:lvl8pPr marL="6857357" indent="-457157" algn="l" defTabSz="1828629" rtl="0" eaLnBrk="1" latinLnBrk="0" hangingPunct="1">
        <a:lnSpc>
          <a:spcPct val="90000"/>
        </a:lnSpc>
        <a:spcBef>
          <a:spcPts val="1001"/>
        </a:spcBef>
        <a:buFont typeface="Arial" panose="020B0604020202020204" pitchFamily="34" charset="0"/>
        <a:buChar char="•"/>
        <a:defRPr sz="3600" kern="1200">
          <a:solidFill>
            <a:schemeClr val="tx1"/>
          </a:solidFill>
          <a:latin typeface="+mn-lt"/>
          <a:ea typeface="+mn-ea"/>
          <a:cs typeface="+mn-cs"/>
        </a:defRPr>
      </a:lvl8pPr>
      <a:lvl9pPr marL="7771671" indent="-457157" algn="l" defTabSz="1828629" rtl="0" eaLnBrk="1" latinLnBrk="0" hangingPunct="1">
        <a:lnSpc>
          <a:spcPct val="90000"/>
        </a:lnSpc>
        <a:spcBef>
          <a:spcPts val="1001"/>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629" rtl="0" eaLnBrk="1" latinLnBrk="0" hangingPunct="1">
        <a:defRPr sz="3600" kern="1200">
          <a:solidFill>
            <a:schemeClr val="tx1"/>
          </a:solidFill>
          <a:latin typeface="+mn-lt"/>
          <a:ea typeface="+mn-ea"/>
          <a:cs typeface="+mn-cs"/>
        </a:defRPr>
      </a:lvl1pPr>
      <a:lvl2pPr marL="914314" algn="l" defTabSz="1828629" rtl="0" eaLnBrk="1" latinLnBrk="0" hangingPunct="1">
        <a:defRPr sz="3600" kern="1200">
          <a:solidFill>
            <a:schemeClr val="tx1"/>
          </a:solidFill>
          <a:latin typeface="+mn-lt"/>
          <a:ea typeface="+mn-ea"/>
          <a:cs typeface="+mn-cs"/>
        </a:defRPr>
      </a:lvl2pPr>
      <a:lvl3pPr marL="1828629" algn="l" defTabSz="1828629" rtl="0" eaLnBrk="1" latinLnBrk="0" hangingPunct="1">
        <a:defRPr sz="3600" kern="1200">
          <a:solidFill>
            <a:schemeClr val="tx1"/>
          </a:solidFill>
          <a:latin typeface="+mn-lt"/>
          <a:ea typeface="+mn-ea"/>
          <a:cs typeface="+mn-cs"/>
        </a:defRPr>
      </a:lvl3pPr>
      <a:lvl4pPr marL="2742943" algn="l" defTabSz="1828629" rtl="0" eaLnBrk="1" latinLnBrk="0" hangingPunct="1">
        <a:defRPr sz="3600" kern="1200">
          <a:solidFill>
            <a:schemeClr val="tx1"/>
          </a:solidFill>
          <a:latin typeface="+mn-lt"/>
          <a:ea typeface="+mn-ea"/>
          <a:cs typeface="+mn-cs"/>
        </a:defRPr>
      </a:lvl4pPr>
      <a:lvl5pPr marL="3657257" algn="l" defTabSz="1828629" rtl="0" eaLnBrk="1" latinLnBrk="0" hangingPunct="1">
        <a:defRPr sz="3600" kern="1200">
          <a:solidFill>
            <a:schemeClr val="tx1"/>
          </a:solidFill>
          <a:latin typeface="+mn-lt"/>
          <a:ea typeface="+mn-ea"/>
          <a:cs typeface="+mn-cs"/>
        </a:defRPr>
      </a:lvl5pPr>
      <a:lvl6pPr marL="4571571" algn="l" defTabSz="1828629" rtl="0" eaLnBrk="1" latinLnBrk="0" hangingPunct="1">
        <a:defRPr sz="3600" kern="1200">
          <a:solidFill>
            <a:schemeClr val="tx1"/>
          </a:solidFill>
          <a:latin typeface="+mn-lt"/>
          <a:ea typeface="+mn-ea"/>
          <a:cs typeface="+mn-cs"/>
        </a:defRPr>
      </a:lvl6pPr>
      <a:lvl7pPr marL="5485886" algn="l" defTabSz="1828629" rtl="0" eaLnBrk="1" latinLnBrk="0" hangingPunct="1">
        <a:defRPr sz="3600" kern="1200">
          <a:solidFill>
            <a:schemeClr val="tx1"/>
          </a:solidFill>
          <a:latin typeface="+mn-lt"/>
          <a:ea typeface="+mn-ea"/>
          <a:cs typeface="+mn-cs"/>
        </a:defRPr>
      </a:lvl7pPr>
      <a:lvl8pPr marL="6400200" algn="l" defTabSz="1828629" rtl="0" eaLnBrk="1" latinLnBrk="0" hangingPunct="1">
        <a:defRPr sz="3600" kern="1200">
          <a:solidFill>
            <a:schemeClr val="tx1"/>
          </a:solidFill>
          <a:latin typeface="+mn-lt"/>
          <a:ea typeface="+mn-ea"/>
          <a:cs typeface="+mn-cs"/>
        </a:defRPr>
      </a:lvl8pPr>
      <a:lvl9pPr marL="7314514" algn="l" defTabSz="182862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292" y="12712705"/>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337CD1D9-AD56-7842-A039-A7C6C5D5CA12}" type="datetimeFigureOut">
              <a:rPr lang="en-US" smtClean="0"/>
              <a:t>5/28/2025</a:t>
            </a:fld>
            <a:endParaRPr lang="en-US"/>
          </a:p>
        </p:txBody>
      </p:sp>
      <p:sp>
        <p:nvSpPr>
          <p:cNvPr id="5" name="Footer Placeholder 4"/>
          <p:cNvSpPr>
            <a:spLocks noGrp="1"/>
          </p:cNvSpPr>
          <p:nvPr>
            <p:ph type="ftr" sz="quarter" idx="3"/>
          </p:nvPr>
        </p:nvSpPr>
        <p:spPr>
          <a:xfrm>
            <a:off x="8076677" y="12712705"/>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0080" y="12712705"/>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E3C37F5-D081-3E4E-9ABB-85F08CB02B99}" type="slidenum">
              <a:rPr lang="en-US" smtClean="0"/>
              <a:t>‹#›</a:t>
            </a:fld>
            <a:endParaRPr lang="en-US"/>
          </a:p>
        </p:txBody>
      </p:sp>
      <p:pic>
        <p:nvPicPr>
          <p:cNvPr id="8" name="Picture 7">
            <a:extLst>
              <a:ext uri="{FF2B5EF4-FFF2-40B4-BE49-F238E27FC236}">
                <a16:creationId xmlns:a16="http://schemas.microsoft.com/office/drawing/2014/main" id="{CEC39D23-ACFB-9A4E-9177-27BFC6DDEF98}"/>
              </a:ext>
            </a:extLst>
          </p:cNvPr>
          <p:cNvPicPr>
            <a:picLocks noChangeAspect="1"/>
          </p:cNvPicPr>
          <p:nvPr userDrawn="1"/>
        </p:nvPicPr>
        <p:blipFill>
          <a:blip r:embed="rId3"/>
          <a:stretch>
            <a:fillRect/>
          </a:stretch>
        </p:blipFill>
        <p:spPr>
          <a:xfrm>
            <a:off x="0" y="-153847"/>
            <a:ext cx="24382413" cy="14023694"/>
          </a:xfrm>
          <a:prstGeom prst="rect">
            <a:avLst/>
          </a:prstGeom>
        </p:spPr>
      </p:pic>
    </p:spTree>
    <p:extLst>
      <p:ext uri="{BB962C8B-B14F-4D97-AF65-F5344CB8AC3E}">
        <p14:creationId xmlns:p14="http://schemas.microsoft.com/office/powerpoint/2010/main" val="803126357"/>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292" y="12712705"/>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337CD1D9-AD56-7842-A039-A7C6C5D5CA12}" type="datetimeFigureOut">
              <a:rPr lang="en-US" smtClean="0"/>
              <a:t>5/28/2025</a:t>
            </a:fld>
            <a:endParaRPr lang="en-US"/>
          </a:p>
        </p:txBody>
      </p:sp>
      <p:sp>
        <p:nvSpPr>
          <p:cNvPr id="5" name="Footer Placeholder 4"/>
          <p:cNvSpPr>
            <a:spLocks noGrp="1"/>
          </p:cNvSpPr>
          <p:nvPr>
            <p:ph type="ftr" sz="quarter" idx="3"/>
          </p:nvPr>
        </p:nvSpPr>
        <p:spPr>
          <a:xfrm>
            <a:off x="8076677" y="12712705"/>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0080" y="12712705"/>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E3C37F5-D081-3E4E-9ABB-85F08CB02B99}" type="slidenum">
              <a:rPr lang="en-US" smtClean="0"/>
              <a:t>‹#›</a:t>
            </a:fld>
            <a:endParaRPr lang="en-US"/>
          </a:p>
        </p:txBody>
      </p:sp>
      <p:pic>
        <p:nvPicPr>
          <p:cNvPr id="8" name="Picture 7">
            <a:extLst>
              <a:ext uri="{FF2B5EF4-FFF2-40B4-BE49-F238E27FC236}">
                <a16:creationId xmlns:a16="http://schemas.microsoft.com/office/drawing/2014/main" id="{CEC39D23-ACFB-9A4E-9177-27BFC6DDEF98}"/>
              </a:ext>
            </a:extLst>
          </p:cNvPr>
          <p:cNvPicPr>
            <a:picLocks noChangeAspect="1"/>
          </p:cNvPicPr>
          <p:nvPr userDrawn="1"/>
        </p:nvPicPr>
        <p:blipFill>
          <a:blip r:embed="rId6"/>
          <a:stretch>
            <a:fillRect/>
          </a:stretch>
        </p:blipFill>
        <p:spPr>
          <a:xfrm>
            <a:off x="0" y="-142083"/>
            <a:ext cx="24382413" cy="14000166"/>
          </a:xfrm>
          <a:prstGeom prst="rect">
            <a:avLst/>
          </a:prstGeom>
        </p:spPr>
      </p:pic>
    </p:spTree>
    <p:extLst>
      <p:ext uri="{BB962C8B-B14F-4D97-AF65-F5344CB8AC3E}">
        <p14:creationId xmlns:p14="http://schemas.microsoft.com/office/powerpoint/2010/main" val="338170706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292" y="12712709"/>
            <a:ext cx="5486043" cy="730250"/>
          </a:xfrm>
          <a:prstGeom prst="rect">
            <a:avLst/>
          </a:prstGeom>
        </p:spPr>
        <p:txBody>
          <a:bodyPr vert="horz" lIns="91440" tIns="45720" rIns="91440" bIns="45720" rtlCol="0" anchor="ctr"/>
          <a:lstStyle>
            <a:lvl1pPr algn="l">
              <a:defRPr sz="1950">
                <a:solidFill>
                  <a:schemeClr val="tx1">
                    <a:tint val="75000"/>
                  </a:schemeClr>
                </a:solidFill>
              </a:defRPr>
            </a:lvl1pPr>
          </a:lstStyle>
          <a:p>
            <a:fld id="{337CD1D9-AD56-7842-A039-A7C6C5D5CA12}" type="datetimeFigureOut">
              <a:rPr lang="en-US" smtClean="0"/>
              <a:t>5/28/2025</a:t>
            </a:fld>
            <a:endParaRPr lang="en-US"/>
          </a:p>
        </p:txBody>
      </p:sp>
      <p:sp>
        <p:nvSpPr>
          <p:cNvPr id="5" name="Footer Placeholder 4"/>
          <p:cNvSpPr>
            <a:spLocks noGrp="1"/>
          </p:cNvSpPr>
          <p:nvPr>
            <p:ph type="ftr" sz="quarter" idx="3"/>
          </p:nvPr>
        </p:nvSpPr>
        <p:spPr>
          <a:xfrm>
            <a:off x="8076677" y="12712709"/>
            <a:ext cx="8229064" cy="730250"/>
          </a:xfrm>
          <a:prstGeom prst="rect">
            <a:avLst/>
          </a:prstGeom>
        </p:spPr>
        <p:txBody>
          <a:bodyPr vert="horz" lIns="91440" tIns="45720" rIns="91440" bIns="45720" rtlCol="0" anchor="ctr"/>
          <a:lstStyle>
            <a:lvl1pPr algn="ctr">
              <a:defRPr sz="19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0080" y="12712709"/>
            <a:ext cx="5486043" cy="730250"/>
          </a:xfrm>
          <a:prstGeom prst="rect">
            <a:avLst/>
          </a:prstGeom>
        </p:spPr>
        <p:txBody>
          <a:bodyPr vert="horz" lIns="91440" tIns="45720" rIns="91440" bIns="45720" rtlCol="0" anchor="ctr"/>
          <a:lstStyle>
            <a:lvl1pPr algn="r">
              <a:defRPr sz="1950">
                <a:solidFill>
                  <a:schemeClr val="tx1">
                    <a:tint val="75000"/>
                  </a:schemeClr>
                </a:solidFill>
              </a:defRPr>
            </a:lvl1pPr>
          </a:lstStyle>
          <a:p>
            <a:fld id="{4E3C37F5-D081-3E4E-9ABB-85F08CB02B99}" type="slidenum">
              <a:rPr lang="en-US" smtClean="0"/>
              <a:t>‹#›</a:t>
            </a:fld>
            <a:endParaRPr lang="en-US"/>
          </a:p>
        </p:txBody>
      </p:sp>
      <p:pic>
        <p:nvPicPr>
          <p:cNvPr id="8" name="Picture 7">
            <a:extLst>
              <a:ext uri="{FF2B5EF4-FFF2-40B4-BE49-F238E27FC236}">
                <a16:creationId xmlns:a16="http://schemas.microsoft.com/office/drawing/2014/main" id="{CEC39D23-ACFB-9A4E-9177-27BFC6DDEF98}"/>
              </a:ext>
            </a:extLst>
          </p:cNvPr>
          <p:cNvPicPr>
            <a:picLocks noChangeAspect="1"/>
          </p:cNvPicPr>
          <p:nvPr userDrawn="1"/>
        </p:nvPicPr>
        <p:blipFill>
          <a:blip r:embed="rId6"/>
          <a:stretch>
            <a:fillRect/>
          </a:stretch>
        </p:blipFill>
        <p:spPr>
          <a:xfrm>
            <a:off x="3" y="-142083"/>
            <a:ext cx="24382411" cy="14000166"/>
          </a:xfrm>
          <a:prstGeom prst="rect">
            <a:avLst/>
          </a:prstGeom>
        </p:spPr>
      </p:pic>
    </p:spTree>
    <p:extLst>
      <p:ext uri="{BB962C8B-B14F-4D97-AF65-F5344CB8AC3E}">
        <p14:creationId xmlns:p14="http://schemas.microsoft.com/office/powerpoint/2010/main" val="134773451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txStyles>
    <p:titleStyle>
      <a:lvl1pPr algn="l" defTabSz="1485900" rtl="0" eaLnBrk="1" latinLnBrk="0" hangingPunct="1">
        <a:lnSpc>
          <a:spcPct val="90000"/>
        </a:lnSpc>
        <a:spcBef>
          <a:spcPct val="0"/>
        </a:spcBef>
        <a:buNone/>
        <a:defRPr sz="7150" kern="1200">
          <a:solidFill>
            <a:schemeClr val="tx1"/>
          </a:solidFill>
          <a:latin typeface="+mj-lt"/>
          <a:ea typeface="+mj-ea"/>
          <a:cs typeface="+mj-cs"/>
        </a:defRPr>
      </a:lvl1pPr>
    </p:titleStyle>
    <p:bodyStyle>
      <a:lvl1pPr marL="371476" indent="-371476" algn="l" defTabSz="1485900" rtl="0" eaLnBrk="1" latinLnBrk="0" hangingPunct="1">
        <a:lnSpc>
          <a:spcPct val="90000"/>
        </a:lnSpc>
        <a:spcBef>
          <a:spcPts val="1626"/>
        </a:spcBef>
        <a:buFont typeface="Arial" panose="020B0604020202020204" pitchFamily="34" charset="0"/>
        <a:buChar char="•"/>
        <a:defRPr sz="4550" kern="1200">
          <a:solidFill>
            <a:schemeClr val="tx1"/>
          </a:solidFill>
          <a:latin typeface="+mn-lt"/>
          <a:ea typeface="+mn-ea"/>
          <a:cs typeface="+mn-cs"/>
        </a:defRPr>
      </a:lvl1pPr>
      <a:lvl2pPr marL="1114426" indent="-371476" algn="l" defTabSz="1485900" rtl="0" eaLnBrk="1" latinLnBrk="0" hangingPunct="1">
        <a:lnSpc>
          <a:spcPct val="90000"/>
        </a:lnSpc>
        <a:spcBef>
          <a:spcPts val="812"/>
        </a:spcBef>
        <a:buFont typeface="Arial" panose="020B0604020202020204" pitchFamily="34" charset="0"/>
        <a:buChar char="•"/>
        <a:defRPr sz="3900" kern="1200">
          <a:solidFill>
            <a:schemeClr val="tx1"/>
          </a:solidFill>
          <a:latin typeface="+mn-lt"/>
          <a:ea typeface="+mn-ea"/>
          <a:cs typeface="+mn-cs"/>
        </a:defRPr>
      </a:lvl2pPr>
      <a:lvl3pPr marL="1857376" indent="-371476" algn="l" defTabSz="1485900" rtl="0" eaLnBrk="1" latinLnBrk="0" hangingPunct="1">
        <a:lnSpc>
          <a:spcPct val="90000"/>
        </a:lnSpc>
        <a:spcBef>
          <a:spcPts val="812"/>
        </a:spcBef>
        <a:buFont typeface="Arial" panose="020B0604020202020204" pitchFamily="34" charset="0"/>
        <a:buChar char="•"/>
        <a:defRPr sz="3250" kern="1200">
          <a:solidFill>
            <a:schemeClr val="tx1"/>
          </a:solidFill>
          <a:latin typeface="+mn-lt"/>
          <a:ea typeface="+mn-ea"/>
          <a:cs typeface="+mn-cs"/>
        </a:defRPr>
      </a:lvl3pPr>
      <a:lvl4pPr marL="2600326" indent="-371476" algn="l" defTabSz="1485900" rtl="0" eaLnBrk="1" latinLnBrk="0" hangingPunct="1">
        <a:lnSpc>
          <a:spcPct val="90000"/>
        </a:lnSpc>
        <a:spcBef>
          <a:spcPts val="812"/>
        </a:spcBef>
        <a:buFont typeface="Arial" panose="020B0604020202020204" pitchFamily="34" charset="0"/>
        <a:buChar char="•"/>
        <a:defRPr sz="2926" kern="1200">
          <a:solidFill>
            <a:schemeClr val="tx1"/>
          </a:solidFill>
          <a:latin typeface="+mn-lt"/>
          <a:ea typeface="+mn-ea"/>
          <a:cs typeface="+mn-cs"/>
        </a:defRPr>
      </a:lvl4pPr>
      <a:lvl5pPr marL="3343276" indent="-371476" algn="l" defTabSz="1485900" rtl="0" eaLnBrk="1" latinLnBrk="0" hangingPunct="1">
        <a:lnSpc>
          <a:spcPct val="90000"/>
        </a:lnSpc>
        <a:spcBef>
          <a:spcPts val="812"/>
        </a:spcBef>
        <a:buFont typeface="Arial" panose="020B0604020202020204" pitchFamily="34" charset="0"/>
        <a:buChar char="•"/>
        <a:defRPr sz="2926" kern="1200">
          <a:solidFill>
            <a:schemeClr val="tx1"/>
          </a:solidFill>
          <a:latin typeface="+mn-lt"/>
          <a:ea typeface="+mn-ea"/>
          <a:cs typeface="+mn-cs"/>
        </a:defRPr>
      </a:lvl5pPr>
      <a:lvl6pPr marL="4086226" indent="-371476" algn="l" defTabSz="1485900" rtl="0" eaLnBrk="1" latinLnBrk="0" hangingPunct="1">
        <a:lnSpc>
          <a:spcPct val="90000"/>
        </a:lnSpc>
        <a:spcBef>
          <a:spcPts val="812"/>
        </a:spcBef>
        <a:buFont typeface="Arial" panose="020B0604020202020204" pitchFamily="34" charset="0"/>
        <a:buChar char="•"/>
        <a:defRPr sz="2926" kern="1200">
          <a:solidFill>
            <a:schemeClr val="tx1"/>
          </a:solidFill>
          <a:latin typeface="+mn-lt"/>
          <a:ea typeface="+mn-ea"/>
          <a:cs typeface="+mn-cs"/>
        </a:defRPr>
      </a:lvl6pPr>
      <a:lvl7pPr marL="4829176" indent="-371476" algn="l" defTabSz="1485900" rtl="0" eaLnBrk="1" latinLnBrk="0" hangingPunct="1">
        <a:lnSpc>
          <a:spcPct val="90000"/>
        </a:lnSpc>
        <a:spcBef>
          <a:spcPts val="812"/>
        </a:spcBef>
        <a:buFont typeface="Arial" panose="020B0604020202020204" pitchFamily="34" charset="0"/>
        <a:buChar char="•"/>
        <a:defRPr sz="2926" kern="1200">
          <a:solidFill>
            <a:schemeClr val="tx1"/>
          </a:solidFill>
          <a:latin typeface="+mn-lt"/>
          <a:ea typeface="+mn-ea"/>
          <a:cs typeface="+mn-cs"/>
        </a:defRPr>
      </a:lvl7pPr>
      <a:lvl8pPr marL="5572126" indent="-371476" algn="l" defTabSz="1485900" rtl="0" eaLnBrk="1" latinLnBrk="0" hangingPunct="1">
        <a:lnSpc>
          <a:spcPct val="90000"/>
        </a:lnSpc>
        <a:spcBef>
          <a:spcPts val="812"/>
        </a:spcBef>
        <a:buFont typeface="Arial" panose="020B0604020202020204" pitchFamily="34" charset="0"/>
        <a:buChar char="•"/>
        <a:defRPr sz="2926" kern="1200">
          <a:solidFill>
            <a:schemeClr val="tx1"/>
          </a:solidFill>
          <a:latin typeface="+mn-lt"/>
          <a:ea typeface="+mn-ea"/>
          <a:cs typeface="+mn-cs"/>
        </a:defRPr>
      </a:lvl8pPr>
      <a:lvl9pPr marL="6315076" indent="-371476" algn="l" defTabSz="1485900" rtl="0" eaLnBrk="1" latinLnBrk="0" hangingPunct="1">
        <a:lnSpc>
          <a:spcPct val="90000"/>
        </a:lnSpc>
        <a:spcBef>
          <a:spcPts val="812"/>
        </a:spcBef>
        <a:buFont typeface="Arial" panose="020B0604020202020204" pitchFamily="34" charset="0"/>
        <a:buChar char="•"/>
        <a:defRPr sz="2926" kern="1200">
          <a:solidFill>
            <a:schemeClr val="tx1"/>
          </a:solidFill>
          <a:latin typeface="+mn-lt"/>
          <a:ea typeface="+mn-ea"/>
          <a:cs typeface="+mn-cs"/>
        </a:defRPr>
      </a:lvl9pPr>
    </p:bodyStyle>
    <p:otherStyle>
      <a:defPPr>
        <a:defRPr lang="en-US"/>
      </a:defPPr>
      <a:lvl1pPr marL="0" algn="l" defTabSz="1485900" rtl="0" eaLnBrk="1" latinLnBrk="0" hangingPunct="1">
        <a:defRPr sz="2926" kern="1200">
          <a:solidFill>
            <a:schemeClr val="tx1"/>
          </a:solidFill>
          <a:latin typeface="+mn-lt"/>
          <a:ea typeface="+mn-ea"/>
          <a:cs typeface="+mn-cs"/>
        </a:defRPr>
      </a:lvl1pPr>
      <a:lvl2pPr marL="742950" algn="l" defTabSz="1485900" rtl="0" eaLnBrk="1" latinLnBrk="0" hangingPunct="1">
        <a:defRPr sz="2926" kern="1200">
          <a:solidFill>
            <a:schemeClr val="tx1"/>
          </a:solidFill>
          <a:latin typeface="+mn-lt"/>
          <a:ea typeface="+mn-ea"/>
          <a:cs typeface="+mn-cs"/>
        </a:defRPr>
      </a:lvl2pPr>
      <a:lvl3pPr marL="1485900" algn="l" defTabSz="1485900" rtl="0" eaLnBrk="1" latinLnBrk="0" hangingPunct="1">
        <a:defRPr sz="2926" kern="1200">
          <a:solidFill>
            <a:schemeClr val="tx1"/>
          </a:solidFill>
          <a:latin typeface="+mn-lt"/>
          <a:ea typeface="+mn-ea"/>
          <a:cs typeface="+mn-cs"/>
        </a:defRPr>
      </a:lvl3pPr>
      <a:lvl4pPr marL="2228850" algn="l" defTabSz="1485900" rtl="0" eaLnBrk="1" latinLnBrk="0" hangingPunct="1">
        <a:defRPr sz="2926" kern="1200">
          <a:solidFill>
            <a:schemeClr val="tx1"/>
          </a:solidFill>
          <a:latin typeface="+mn-lt"/>
          <a:ea typeface="+mn-ea"/>
          <a:cs typeface="+mn-cs"/>
        </a:defRPr>
      </a:lvl4pPr>
      <a:lvl5pPr marL="2971800" algn="l" defTabSz="1485900" rtl="0" eaLnBrk="1" latinLnBrk="0" hangingPunct="1">
        <a:defRPr sz="2926" kern="1200">
          <a:solidFill>
            <a:schemeClr val="tx1"/>
          </a:solidFill>
          <a:latin typeface="+mn-lt"/>
          <a:ea typeface="+mn-ea"/>
          <a:cs typeface="+mn-cs"/>
        </a:defRPr>
      </a:lvl5pPr>
      <a:lvl6pPr marL="3714750" algn="l" defTabSz="1485900" rtl="0" eaLnBrk="1" latinLnBrk="0" hangingPunct="1">
        <a:defRPr sz="2926" kern="1200">
          <a:solidFill>
            <a:schemeClr val="tx1"/>
          </a:solidFill>
          <a:latin typeface="+mn-lt"/>
          <a:ea typeface="+mn-ea"/>
          <a:cs typeface="+mn-cs"/>
        </a:defRPr>
      </a:lvl6pPr>
      <a:lvl7pPr marL="4457700" algn="l" defTabSz="1485900" rtl="0" eaLnBrk="1" latinLnBrk="0" hangingPunct="1">
        <a:defRPr sz="2926" kern="1200">
          <a:solidFill>
            <a:schemeClr val="tx1"/>
          </a:solidFill>
          <a:latin typeface="+mn-lt"/>
          <a:ea typeface="+mn-ea"/>
          <a:cs typeface="+mn-cs"/>
        </a:defRPr>
      </a:lvl7pPr>
      <a:lvl8pPr marL="5200650" algn="l" defTabSz="1485900" rtl="0" eaLnBrk="1" latinLnBrk="0" hangingPunct="1">
        <a:defRPr sz="2926" kern="1200">
          <a:solidFill>
            <a:schemeClr val="tx1"/>
          </a:solidFill>
          <a:latin typeface="+mn-lt"/>
          <a:ea typeface="+mn-ea"/>
          <a:cs typeface="+mn-cs"/>
        </a:defRPr>
      </a:lvl8pPr>
      <a:lvl9pPr marL="5943600" algn="l" defTabSz="1485900" rtl="0" eaLnBrk="1" latinLnBrk="0" hangingPunct="1">
        <a:defRPr sz="292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3"/>
            <a:ext cx="21029831" cy="26511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676291" y="12712703"/>
            <a:ext cx="5486043" cy="730250"/>
          </a:xfrm>
          <a:prstGeom prst="rect">
            <a:avLst/>
          </a:prstGeom>
        </p:spPr>
        <p:txBody>
          <a:bodyPr vert="horz" lIns="91440" tIns="45720" rIns="91440" bIns="45720" rtlCol="0" anchor="ctr"/>
          <a:lstStyle>
            <a:lvl1pPr algn="l">
              <a:defRPr sz="2400">
                <a:solidFill>
                  <a:schemeClr val="tx1">
                    <a:tint val="82000"/>
                  </a:schemeClr>
                </a:solidFill>
              </a:defRPr>
            </a:lvl1pPr>
          </a:lstStyle>
          <a:p>
            <a:fld id="{7696BDAC-6B9B-534C-B46E-23E14174D64D}" type="datetimeFigureOut">
              <a:rPr lang="en-US" smtClean="0"/>
              <a:t>5/28/2025</a:t>
            </a:fld>
            <a:endParaRPr lang="en-US"/>
          </a:p>
        </p:txBody>
      </p:sp>
      <p:sp>
        <p:nvSpPr>
          <p:cNvPr id="5" name="Footer Placeholder 4"/>
          <p:cNvSpPr>
            <a:spLocks noGrp="1"/>
          </p:cNvSpPr>
          <p:nvPr>
            <p:ph type="ftr" sz="quarter" idx="3"/>
          </p:nvPr>
        </p:nvSpPr>
        <p:spPr>
          <a:xfrm>
            <a:off x="8076675" y="12712703"/>
            <a:ext cx="8229064" cy="730250"/>
          </a:xfrm>
          <a:prstGeom prst="rect">
            <a:avLst/>
          </a:prstGeom>
        </p:spPr>
        <p:txBody>
          <a:bodyPr vert="horz" lIns="91440" tIns="45720" rIns="91440" bIns="45720" rtlCol="0" anchor="ctr"/>
          <a:lstStyle>
            <a:lvl1pPr algn="ctr">
              <a:defRPr sz="24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7220079" y="12712703"/>
            <a:ext cx="5486043" cy="730250"/>
          </a:xfrm>
          <a:prstGeom prst="rect">
            <a:avLst/>
          </a:prstGeom>
        </p:spPr>
        <p:txBody>
          <a:bodyPr vert="horz" lIns="91440" tIns="45720" rIns="91440" bIns="45720" rtlCol="0" anchor="ctr"/>
          <a:lstStyle>
            <a:lvl1pPr algn="r">
              <a:defRPr sz="2400">
                <a:solidFill>
                  <a:schemeClr val="tx1">
                    <a:tint val="82000"/>
                  </a:schemeClr>
                </a:solidFill>
              </a:defRPr>
            </a:lvl1pPr>
          </a:lstStyle>
          <a:p>
            <a:fld id="{CFDE08E8-E425-DE43-AB75-9AE540E71956}" type="slidenum">
              <a:rPr lang="en-US" smtClean="0"/>
              <a:t>‹#›</a:t>
            </a:fld>
            <a:endParaRPr lang="en-US"/>
          </a:p>
        </p:txBody>
      </p:sp>
    </p:spTree>
    <p:extLst>
      <p:ext uri="{BB962C8B-B14F-4D97-AF65-F5344CB8AC3E}">
        <p14:creationId xmlns:p14="http://schemas.microsoft.com/office/powerpoint/2010/main" val="21607299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182853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35" indent="-457135" algn="l" defTabSz="182853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403" indent="-457135" algn="l" defTabSz="1828539" rtl="0" eaLnBrk="1" latinLnBrk="0" hangingPunct="1">
        <a:lnSpc>
          <a:spcPct val="90000"/>
        </a:lnSpc>
        <a:spcBef>
          <a:spcPts val="1002"/>
        </a:spcBef>
        <a:buFont typeface="Arial" panose="020B0604020202020204" pitchFamily="34" charset="0"/>
        <a:buChar char="•"/>
        <a:defRPr sz="4800" kern="1200">
          <a:solidFill>
            <a:schemeClr val="tx1"/>
          </a:solidFill>
          <a:latin typeface="+mn-lt"/>
          <a:ea typeface="+mn-ea"/>
          <a:cs typeface="+mn-cs"/>
        </a:defRPr>
      </a:lvl2pPr>
      <a:lvl3pPr marL="2285672" indent="-457135" algn="l" defTabSz="1828539" rtl="0" eaLnBrk="1" latinLnBrk="0" hangingPunct="1">
        <a:lnSpc>
          <a:spcPct val="90000"/>
        </a:lnSpc>
        <a:spcBef>
          <a:spcPts val="1002"/>
        </a:spcBef>
        <a:buFont typeface="Arial" panose="020B0604020202020204" pitchFamily="34" charset="0"/>
        <a:buChar char="•"/>
        <a:defRPr sz="4000" kern="1200">
          <a:solidFill>
            <a:schemeClr val="tx1"/>
          </a:solidFill>
          <a:latin typeface="+mn-lt"/>
          <a:ea typeface="+mn-ea"/>
          <a:cs typeface="+mn-cs"/>
        </a:defRPr>
      </a:lvl3pPr>
      <a:lvl4pPr marL="3199940" indent="-457135" algn="l" defTabSz="1828539" rtl="0" eaLnBrk="1" latinLnBrk="0" hangingPunct="1">
        <a:lnSpc>
          <a:spcPct val="90000"/>
        </a:lnSpc>
        <a:spcBef>
          <a:spcPts val="1002"/>
        </a:spcBef>
        <a:buFont typeface="Arial" panose="020B0604020202020204" pitchFamily="34" charset="0"/>
        <a:buChar char="•"/>
        <a:defRPr sz="3600" kern="1200">
          <a:solidFill>
            <a:schemeClr val="tx1"/>
          </a:solidFill>
          <a:latin typeface="+mn-lt"/>
          <a:ea typeface="+mn-ea"/>
          <a:cs typeface="+mn-cs"/>
        </a:defRPr>
      </a:lvl4pPr>
      <a:lvl5pPr marL="4114208" indent="-457135" algn="l" defTabSz="1828539" rtl="0" eaLnBrk="1" latinLnBrk="0" hangingPunct="1">
        <a:lnSpc>
          <a:spcPct val="90000"/>
        </a:lnSpc>
        <a:spcBef>
          <a:spcPts val="1002"/>
        </a:spcBef>
        <a:buFont typeface="Arial" panose="020B0604020202020204" pitchFamily="34" charset="0"/>
        <a:buChar char="•"/>
        <a:defRPr sz="3600" kern="1200">
          <a:solidFill>
            <a:schemeClr val="tx1"/>
          </a:solidFill>
          <a:latin typeface="+mn-lt"/>
          <a:ea typeface="+mn-ea"/>
          <a:cs typeface="+mn-cs"/>
        </a:defRPr>
      </a:lvl5pPr>
      <a:lvl6pPr marL="5028479" indent="-457135" algn="l" defTabSz="1828539" rtl="0" eaLnBrk="1" latinLnBrk="0" hangingPunct="1">
        <a:lnSpc>
          <a:spcPct val="90000"/>
        </a:lnSpc>
        <a:spcBef>
          <a:spcPts val="1002"/>
        </a:spcBef>
        <a:buFont typeface="Arial" panose="020B0604020202020204" pitchFamily="34" charset="0"/>
        <a:buChar char="•"/>
        <a:defRPr sz="3600" kern="1200">
          <a:solidFill>
            <a:schemeClr val="tx1"/>
          </a:solidFill>
          <a:latin typeface="+mn-lt"/>
          <a:ea typeface="+mn-ea"/>
          <a:cs typeface="+mn-cs"/>
        </a:defRPr>
      </a:lvl6pPr>
      <a:lvl7pPr marL="5942747" indent="-457135" algn="l" defTabSz="1828539" rtl="0" eaLnBrk="1" latinLnBrk="0" hangingPunct="1">
        <a:lnSpc>
          <a:spcPct val="90000"/>
        </a:lnSpc>
        <a:spcBef>
          <a:spcPts val="1002"/>
        </a:spcBef>
        <a:buFont typeface="Arial" panose="020B0604020202020204" pitchFamily="34" charset="0"/>
        <a:buChar char="•"/>
        <a:defRPr sz="3600" kern="1200">
          <a:solidFill>
            <a:schemeClr val="tx1"/>
          </a:solidFill>
          <a:latin typeface="+mn-lt"/>
          <a:ea typeface="+mn-ea"/>
          <a:cs typeface="+mn-cs"/>
        </a:defRPr>
      </a:lvl7pPr>
      <a:lvl8pPr marL="6857015" indent="-457135" algn="l" defTabSz="1828539" rtl="0" eaLnBrk="1" latinLnBrk="0" hangingPunct="1">
        <a:lnSpc>
          <a:spcPct val="90000"/>
        </a:lnSpc>
        <a:spcBef>
          <a:spcPts val="1002"/>
        </a:spcBef>
        <a:buFont typeface="Arial" panose="020B0604020202020204" pitchFamily="34" charset="0"/>
        <a:buChar char="•"/>
        <a:defRPr sz="3600" kern="1200">
          <a:solidFill>
            <a:schemeClr val="tx1"/>
          </a:solidFill>
          <a:latin typeface="+mn-lt"/>
          <a:ea typeface="+mn-ea"/>
          <a:cs typeface="+mn-cs"/>
        </a:defRPr>
      </a:lvl8pPr>
      <a:lvl9pPr marL="7771283" indent="-457135" algn="l" defTabSz="1828539" rtl="0" eaLnBrk="1" latinLnBrk="0" hangingPunct="1">
        <a:lnSpc>
          <a:spcPct val="90000"/>
        </a:lnSpc>
        <a:spcBef>
          <a:spcPts val="1002"/>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539" rtl="0" eaLnBrk="1" latinLnBrk="0" hangingPunct="1">
        <a:defRPr sz="3600" kern="1200">
          <a:solidFill>
            <a:schemeClr val="tx1"/>
          </a:solidFill>
          <a:latin typeface="+mn-lt"/>
          <a:ea typeface="+mn-ea"/>
          <a:cs typeface="+mn-cs"/>
        </a:defRPr>
      </a:lvl1pPr>
      <a:lvl2pPr marL="914268" algn="l" defTabSz="1828539" rtl="0" eaLnBrk="1" latinLnBrk="0" hangingPunct="1">
        <a:defRPr sz="3600" kern="1200">
          <a:solidFill>
            <a:schemeClr val="tx1"/>
          </a:solidFill>
          <a:latin typeface="+mn-lt"/>
          <a:ea typeface="+mn-ea"/>
          <a:cs typeface="+mn-cs"/>
        </a:defRPr>
      </a:lvl2pPr>
      <a:lvl3pPr marL="1828539" algn="l" defTabSz="1828539" rtl="0" eaLnBrk="1" latinLnBrk="0" hangingPunct="1">
        <a:defRPr sz="3600" kern="1200">
          <a:solidFill>
            <a:schemeClr val="tx1"/>
          </a:solidFill>
          <a:latin typeface="+mn-lt"/>
          <a:ea typeface="+mn-ea"/>
          <a:cs typeface="+mn-cs"/>
        </a:defRPr>
      </a:lvl3pPr>
      <a:lvl4pPr marL="2742807" algn="l" defTabSz="1828539" rtl="0" eaLnBrk="1" latinLnBrk="0" hangingPunct="1">
        <a:defRPr sz="3600" kern="1200">
          <a:solidFill>
            <a:schemeClr val="tx1"/>
          </a:solidFill>
          <a:latin typeface="+mn-lt"/>
          <a:ea typeface="+mn-ea"/>
          <a:cs typeface="+mn-cs"/>
        </a:defRPr>
      </a:lvl4pPr>
      <a:lvl5pPr marL="3657075" algn="l" defTabSz="1828539" rtl="0" eaLnBrk="1" latinLnBrk="0" hangingPunct="1">
        <a:defRPr sz="3600" kern="1200">
          <a:solidFill>
            <a:schemeClr val="tx1"/>
          </a:solidFill>
          <a:latin typeface="+mn-lt"/>
          <a:ea typeface="+mn-ea"/>
          <a:cs typeface="+mn-cs"/>
        </a:defRPr>
      </a:lvl5pPr>
      <a:lvl6pPr marL="4571343" algn="l" defTabSz="1828539" rtl="0" eaLnBrk="1" latinLnBrk="0" hangingPunct="1">
        <a:defRPr sz="3600" kern="1200">
          <a:solidFill>
            <a:schemeClr val="tx1"/>
          </a:solidFill>
          <a:latin typeface="+mn-lt"/>
          <a:ea typeface="+mn-ea"/>
          <a:cs typeface="+mn-cs"/>
        </a:defRPr>
      </a:lvl6pPr>
      <a:lvl7pPr marL="5485612" algn="l" defTabSz="1828539" rtl="0" eaLnBrk="1" latinLnBrk="0" hangingPunct="1">
        <a:defRPr sz="3600" kern="1200">
          <a:solidFill>
            <a:schemeClr val="tx1"/>
          </a:solidFill>
          <a:latin typeface="+mn-lt"/>
          <a:ea typeface="+mn-ea"/>
          <a:cs typeface="+mn-cs"/>
        </a:defRPr>
      </a:lvl7pPr>
      <a:lvl8pPr marL="6399880" algn="l" defTabSz="1828539" rtl="0" eaLnBrk="1" latinLnBrk="0" hangingPunct="1">
        <a:defRPr sz="3600" kern="1200">
          <a:solidFill>
            <a:schemeClr val="tx1"/>
          </a:solidFill>
          <a:latin typeface="+mn-lt"/>
          <a:ea typeface="+mn-ea"/>
          <a:cs typeface="+mn-cs"/>
        </a:defRPr>
      </a:lvl8pPr>
      <a:lvl9pPr marL="7314148" algn="l" defTabSz="182853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1.xml"/><Relationship Id="rId6" Type="http://schemas.openxmlformats.org/officeDocument/2006/relationships/hyperlink" Target="mailto:admin@wiganpcf.org.uk"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www.wigan.gov.uk/familyhubs"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21.xml"/><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wiganboroughvolunteerhub.co.uk/vo10378"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F0C5A9A-0CCB-4D44-9C85-C4026AC7B05D}"/>
              </a:ext>
            </a:extLst>
          </p:cNvPr>
          <p:cNvSpPr>
            <a:spLocks noGrp="1"/>
          </p:cNvSpPr>
          <p:nvPr/>
        </p:nvSpPr>
        <p:spPr>
          <a:xfrm>
            <a:off x="4761706" y="8890636"/>
            <a:ext cx="14859000" cy="1962871"/>
          </a:xfrm>
          <a:prstGeom prst="rect">
            <a:avLst/>
          </a:prstGeom>
        </p:spPr>
        <p:txBody>
          <a:bodyPr lIns="182880" tIns="91440" rIns="182880" bIns="91440" anchor="t"/>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5600" b="0" i="0" u="none" strike="noStrike" kern="1200" cap="none" spc="0" normalizeH="0" baseline="0" noProof="0" dirty="0">
                <a:ln>
                  <a:noFill/>
                </a:ln>
                <a:solidFill>
                  <a:prstClr val="white"/>
                </a:solidFill>
                <a:effectLst/>
                <a:uLnTx/>
                <a:uFillTx/>
                <a:latin typeface="Calibri" panose="020F0502020204030204"/>
                <a:ea typeface="+mn-ea"/>
                <a:cs typeface="+mn-cs"/>
              </a:rPr>
              <a:t>Family Hub at Mornington Road Activity Guide </a:t>
            </a:r>
            <a:endParaRPr kumimoji="0" lang="en-US" sz="5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kumimoji="0" lang="en-GB" sz="5600" b="0" i="0" u="none" strike="noStrike" kern="1200" cap="none" spc="0" normalizeH="0" baseline="0" noProof="0" dirty="0">
                <a:ln>
                  <a:noFill/>
                </a:ln>
                <a:solidFill>
                  <a:prstClr val="white"/>
                </a:solidFill>
                <a:effectLst/>
                <a:uLnTx/>
                <a:uFillTx/>
                <a:latin typeface="Calibri" panose="020F0502020204030204"/>
                <a:ea typeface="Calibri"/>
                <a:cs typeface="Calibri"/>
              </a:rPr>
              <a:t>June-July 2025</a:t>
            </a:r>
          </a:p>
        </p:txBody>
      </p:sp>
    </p:spTree>
    <p:extLst>
      <p:ext uri="{BB962C8B-B14F-4D97-AF65-F5344CB8AC3E}">
        <p14:creationId xmlns:p14="http://schemas.microsoft.com/office/powerpoint/2010/main" val="2332023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11935-4830-F5DE-5DA0-D12E35DB3092}"/>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C8C9DEDD-06A6-F09A-B678-14DB5502F778}"/>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0A6F3998-D971-E63C-25C4-FA2670BE700E}"/>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50314CED-ACFB-3643-8D1D-943C4D538917}"/>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FE73CD40-A39C-F189-4B76-597FC1ADAD79}"/>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AD5C6319-FFC0-0F70-9B90-1917593070DC}"/>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DEECA055-A7E1-FEC6-2E3D-3BAFF9EB437B}"/>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57ECE027-754D-2ED0-EC1D-AA595851A6D8}"/>
              </a:ext>
            </a:extLst>
          </p:cNvPr>
          <p:cNvSpPr/>
          <p:nvPr/>
        </p:nvSpPr>
        <p:spPr>
          <a:xfrm>
            <a:off x="777701" y="1420240"/>
            <a:ext cx="8093925" cy="704847"/>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9</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June-13</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2025 (continued on next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628E0AF0-F457-F28B-5EA2-9B9E55F12564}"/>
              </a:ext>
            </a:extLst>
          </p:cNvPr>
          <p:cNvPicPr>
            <a:picLocks noChangeAspect="1"/>
          </p:cNvPicPr>
          <p:nvPr/>
        </p:nvPicPr>
        <p:blipFill>
          <a:blip r:embed="rId2"/>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1840D96D-08F0-3CA3-0224-305C5E113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69655F1-85E6-7E81-C81E-8812B511E3D2}"/>
              </a:ext>
            </a:extLst>
          </p:cNvPr>
          <p:cNvPicPr>
            <a:picLocks noChangeAspect="1"/>
          </p:cNvPicPr>
          <p:nvPr/>
        </p:nvPicPr>
        <p:blipFill>
          <a:blip r:embed="rId4"/>
          <a:stretch>
            <a:fillRect/>
          </a:stretch>
        </p:blipFill>
        <p:spPr>
          <a:xfrm>
            <a:off x="20433505" y="9772485"/>
            <a:ext cx="2898602" cy="2854144"/>
          </a:xfrm>
          <a:prstGeom prst="rect">
            <a:avLst/>
          </a:prstGeom>
        </p:spPr>
      </p:pic>
      <p:pic>
        <p:nvPicPr>
          <p:cNvPr id="7" name="Picture 6">
            <a:extLst>
              <a:ext uri="{FF2B5EF4-FFF2-40B4-BE49-F238E27FC236}">
                <a16:creationId xmlns:a16="http://schemas.microsoft.com/office/drawing/2014/main" id="{B2ACCCDB-2F6E-EF61-7D37-326CF6894F35}"/>
              </a:ext>
            </a:extLst>
          </p:cNvPr>
          <p:cNvPicPr>
            <a:picLocks noChangeAspect="1"/>
          </p:cNvPicPr>
          <p:nvPr/>
        </p:nvPicPr>
        <p:blipFill>
          <a:blip r:embed="rId5"/>
          <a:stretch>
            <a:fillRect/>
          </a:stretch>
        </p:blipFill>
        <p:spPr>
          <a:xfrm>
            <a:off x="777701" y="11174705"/>
            <a:ext cx="1091279" cy="1081355"/>
          </a:xfrm>
          <a:prstGeom prst="rect">
            <a:avLst/>
          </a:prstGeom>
        </p:spPr>
      </p:pic>
      <p:pic>
        <p:nvPicPr>
          <p:cNvPr id="8" name="Picture 7">
            <a:extLst>
              <a:ext uri="{FF2B5EF4-FFF2-40B4-BE49-F238E27FC236}">
                <a16:creationId xmlns:a16="http://schemas.microsoft.com/office/drawing/2014/main" id="{6B75B77F-B10A-0077-35F0-7A682DCAF5CB}"/>
              </a:ext>
            </a:extLst>
          </p:cNvPr>
          <p:cNvPicPr>
            <a:picLocks noChangeAspect="1"/>
          </p:cNvPicPr>
          <p:nvPr/>
        </p:nvPicPr>
        <p:blipFill>
          <a:blip r:embed="rId5"/>
          <a:stretch>
            <a:fillRect/>
          </a:stretch>
        </p:blipFill>
        <p:spPr>
          <a:xfrm>
            <a:off x="1868980" y="10193860"/>
            <a:ext cx="1091279" cy="1081355"/>
          </a:xfrm>
          <a:prstGeom prst="rect">
            <a:avLst/>
          </a:prstGeom>
        </p:spPr>
      </p:pic>
      <p:sp>
        <p:nvSpPr>
          <p:cNvPr id="6" name="Rectangle 5">
            <a:extLst>
              <a:ext uri="{FF2B5EF4-FFF2-40B4-BE49-F238E27FC236}">
                <a16:creationId xmlns:a16="http://schemas.microsoft.com/office/drawing/2014/main" id="{08C69033-7337-1F2F-935D-C2A753F76897}"/>
              </a:ext>
            </a:extLst>
          </p:cNvPr>
          <p:cNvSpPr/>
          <p:nvPr/>
        </p:nvSpPr>
        <p:spPr>
          <a:xfrm>
            <a:off x="5193887" y="10575952"/>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US" sz="2000" b="1" i="0" u="none" strike="noStrike" dirty="0" err="1">
                <a:solidFill>
                  <a:srgbClr val="000000"/>
                </a:solidFill>
                <a:effectLst/>
                <a:latin typeface="Arial" panose="020B0604020202020204" pitchFamily="34" charset="0"/>
              </a:rPr>
              <a:t>Locala</a:t>
            </a:r>
            <a:r>
              <a:rPr lang="en-US" sz="2000" b="1" i="0" u="none" strike="noStrike" dirty="0">
                <a:solidFill>
                  <a:srgbClr val="000000"/>
                </a:solidFill>
                <a:effectLst/>
                <a:latin typeface="Arial" panose="020B0604020202020204" pitchFamily="34" charset="0"/>
              </a:rPr>
              <a:t> Sexual Health Drop In Clinic</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US" sz="2000" b="1" i="0" u="none" strike="noStrike" dirty="0">
                <a:solidFill>
                  <a:srgbClr val="000000"/>
                </a:solidFill>
                <a:effectLst/>
                <a:latin typeface="Arial" panose="020B0604020202020204" pitchFamily="34" charset="0"/>
              </a:rPr>
              <a:t>2.30-4.30pm at Family Hub at Mornington Road</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US" sz="2000" b="0" i="0" u="none" strike="noStrike" dirty="0">
                <a:solidFill>
                  <a:srgbClr val="000000"/>
                </a:solidFill>
                <a:effectLst/>
                <a:latin typeface="Arial" panose="020B0604020202020204" pitchFamily="34" charset="0"/>
              </a:rPr>
              <a:t>We provide education and advice on contraception, referral into main service, testing for sexually transmitted infections, vaccinations and pregnancy testing</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p:txBody>
      </p:sp>
      <p:sp>
        <p:nvSpPr>
          <p:cNvPr id="18" name="Rectangle 17">
            <a:extLst>
              <a:ext uri="{FF2B5EF4-FFF2-40B4-BE49-F238E27FC236}">
                <a16:creationId xmlns:a16="http://schemas.microsoft.com/office/drawing/2014/main" id="{F5C8F731-B1A4-AA23-1B97-0CE641941D78}"/>
              </a:ext>
            </a:extLst>
          </p:cNvPr>
          <p:cNvSpPr/>
          <p:nvPr/>
        </p:nvSpPr>
        <p:spPr>
          <a:xfrm>
            <a:off x="14612895" y="10337426"/>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Stay and Play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2.00-3.00pm at Platt Bridge Community Centre</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Support your child's development and early learning through a variety of active, creative and physical play sessions. ​For ages 0-5 years.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US" sz="2000" dirty="0">
              <a:solidFill>
                <a:prstClr val="black"/>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3CC5210D-B272-D0A1-FD1A-559545F42BB5}"/>
              </a:ext>
            </a:extLst>
          </p:cNvPr>
          <p:cNvSpPr/>
          <p:nvPr/>
        </p:nvSpPr>
        <p:spPr>
          <a:xfrm>
            <a:off x="5222896" y="7591243"/>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2.15-3.00pm at Platt Bridge Linked Site</a:t>
            </a:r>
          </a:p>
          <a:p>
            <a:pPr algn="ctr" rtl="0" fontAlgn="base"/>
            <a:r>
              <a:rPr lang="en-GB" sz="2000" b="0" i="0" u="none" strike="noStrike" dirty="0">
                <a:solidFill>
                  <a:srgbClr val="000000"/>
                </a:solidFill>
                <a:effectLst/>
                <a:latin typeface="Arial" panose="020B0604020202020204" pitchFamily="34" charset="0"/>
              </a:rPr>
              <a:t>A fun music and movement session for ages 6 months – 4 years. </a:t>
            </a:r>
            <a:r>
              <a:rPr lang="en-US" sz="2000" b="0" i="0" u="none" strike="noStrike"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GB" sz="2000" b="1" i="0" u="none" strike="noStrike" dirty="0">
                <a:solidFill>
                  <a:srgbClr val="000000"/>
                </a:solidFill>
                <a:effectLst/>
                <a:latin typeface="Arial" panose="020B0604020202020204" pitchFamily="34" charset="0"/>
              </a:rPr>
              <a:t>Drop In</a:t>
            </a:r>
            <a:r>
              <a:rPr lang="en-US" sz="2000" b="0" i="0" dirty="0">
                <a:solidFill>
                  <a:srgbClr val="000000"/>
                </a:solidFill>
                <a:effectLst/>
                <a:latin typeface="Arial" panose="020B0604020202020204" pitchFamily="34" charset="0"/>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2" name="Rectangle 1">
            <a:extLst>
              <a:ext uri="{FF2B5EF4-FFF2-40B4-BE49-F238E27FC236}">
                <a16:creationId xmlns:a16="http://schemas.microsoft.com/office/drawing/2014/main" id="{06205833-94DD-EBC9-CD76-D7A7042CCFBC}"/>
              </a:ext>
            </a:extLst>
          </p:cNvPr>
          <p:cNvSpPr/>
          <p:nvPr/>
        </p:nvSpPr>
        <p:spPr>
          <a:xfrm>
            <a:off x="14612895" y="4538106"/>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Community Link Worker Appointments</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1-5pm at Family Hub at Mornington Road</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Arial"/>
              </a:rPr>
              <a:t>Support with social issues that may be affecting your health and wellbeing including drug and alcohol, debt, housing and more.</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Please contact 01942 404220 and select option 2 for community link workers</a:t>
            </a:r>
            <a:endParaRPr lang="en-US" sz="2000" dirty="0">
              <a:solidFill>
                <a:prstClr val="black"/>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50A8722-6311-A087-7956-B147EB2BD0A6}"/>
              </a:ext>
            </a:extLst>
          </p:cNvPr>
          <p:cNvSpPr/>
          <p:nvPr/>
        </p:nvSpPr>
        <p:spPr>
          <a:xfrm>
            <a:off x="14641314" y="7437766"/>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b="1" dirty="0">
                <a:solidFill>
                  <a:schemeClr val="tx1"/>
                </a:solidFill>
                <a:latin typeface="Arial"/>
                <a:ea typeface="Calibri"/>
                <a:cs typeface="Arial"/>
              </a:rPr>
              <a:t>Menopause Awareness Clinic</a:t>
            </a:r>
          </a:p>
          <a:p>
            <a:pPr algn="ctr">
              <a:defRPr/>
            </a:pPr>
            <a:r>
              <a:rPr lang="en-GB" b="1" dirty="0">
                <a:solidFill>
                  <a:schemeClr val="tx1"/>
                </a:solidFill>
                <a:latin typeface="Arial"/>
                <a:ea typeface="Calibri"/>
                <a:cs typeface="Arial"/>
              </a:rPr>
              <a:t>1.30-3.30pm at Family Hub at Mornington Road</a:t>
            </a:r>
            <a:endParaRPr lang="en-GB" b="1" dirty="0">
              <a:solidFill>
                <a:schemeClr val="tx1"/>
              </a:solidFill>
              <a:latin typeface="Arial"/>
              <a:cs typeface="Arial"/>
            </a:endParaRPr>
          </a:p>
          <a:p>
            <a:pPr algn="ctr">
              <a:defRPr/>
            </a:pPr>
            <a:r>
              <a:rPr lang="en-GB" sz="1600" dirty="0">
                <a:solidFill>
                  <a:schemeClr val="tx1"/>
                </a:solidFill>
                <a:latin typeface="Arial"/>
                <a:cs typeface="Arial"/>
              </a:rPr>
              <a:t> </a:t>
            </a:r>
            <a:r>
              <a:rPr lang="en-GB" sz="1600" dirty="0">
                <a:solidFill>
                  <a:schemeClr val="tx1"/>
                </a:solidFill>
                <a:latin typeface="Arial"/>
                <a:ea typeface="+mn-lt"/>
                <a:cs typeface="+mn-lt"/>
              </a:rPr>
              <a:t>A bookable session for menopausal women to discuss the management of their menopause symptoms and all things menopause including medication. Please note - this is only for women who are patients at </a:t>
            </a:r>
            <a:r>
              <a:rPr lang="en-GB" sz="1600" dirty="0" err="1">
                <a:solidFill>
                  <a:schemeClr val="tx1"/>
                </a:solidFill>
                <a:latin typeface="Arial"/>
                <a:ea typeface="+mn-lt"/>
                <a:cs typeface="+mn-lt"/>
              </a:rPr>
              <a:t>Pennygate</a:t>
            </a:r>
            <a:r>
              <a:rPr lang="en-GB" sz="1600" dirty="0">
                <a:solidFill>
                  <a:schemeClr val="tx1"/>
                </a:solidFill>
                <a:latin typeface="Arial"/>
                <a:ea typeface="+mn-lt"/>
                <a:cs typeface="+mn-lt"/>
              </a:rPr>
              <a:t>/ Dr Tuns/ Platt House/ Alexander House/ Ince and Claire House surgeries. </a:t>
            </a:r>
          </a:p>
          <a:p>
            <a:pPr algn="ctr">
              <a:defRPr/>
            </a:pPr>
            <a:r>
              <a:rPr lang="en-GB" b="1" dirty="0">
                <a:solidFill>
                  <a:schemeClr val="tx1"/>
                </a:solidFill>
                <a:latin typeface="Arial"/>
                <a:cs typeface="Arial"/>
              </a:rPr>
              <a:t>Pre-bookable via your GP Practice only</a:t>
            </a:r>
          </a:p>
        </p:txBody>
      </p:sp>
      <p:sp>
        <p:nvSpPr>
          <p:cNvPr id="12" name="Rectangle 11">
            <a:extLst>
              <a:ext uri="{FF2B5EF4-FFF2-40B4-BE49-F238E27FC236}">
                <a16:creationId xmlns:a16="http://schemas.microsoft.com/office/drawing/2014/main" id="{A084DCFC-5BF0-81F1-665A-76DE8F7A92EE}"/>
              </a:ext>
            </a:extLst>
          </p:cNvPr>
          <p:cNvSpPr/>
          <p:nvPr/>
        </p:nvSpPr>
        <p:spPr>
          <a:xfrm>
            <a:off x="488020" y="4592463"/>
            <a:ext cx="4546917" cy="2756094"/>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Andys</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Man Club Drop In</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cs typeface="Arial" panose="020B0604020202020204" pitchFamily="34" charset="0"/>
              </a:rPr>
              <a:t>7.00-9.00pm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cs typeface="Arial" panose="020B0604020202020204" pitchFamily="34" charset="0"/>
              </a:rPr>
              <a:t>We offer a safe space where you can feel comfortable to talk about your experiences in a room free of judgement. Our clubs are designed to be free of pressure, there is no obligation to speak – you can simply listen if you wish. </a:t>
            </a:r>
            <a:r>
              <a:rPr lang="en-GB" b="1" i="0" u="none" strike="noStrike" dirty="0">
                <a:solidFill>
                  <a:srgbClr val="000000"/>
                </a:solidFill>
                <a:effectLst/>
                <a:latin typeface="Arial" panose="020B0604020202020204" pitchFamily="34" charset="0"/>
                <a:cs typeface="Arial" panose="020B0604020202020204" pitchFamily="34" charset="0"/>
              </a:rPr>
              <a:t>Come along and join us.</a:t>
            </a:r>
            <a:endParaRPr lang="en-GB" b="1" i="0" u="none" strike="noStrike" dirty="0">
              <a:solidFill>
                <a:srgbClr val="000000"/>
              </a:solidFill>
              <a:effectLst/>
              <a:latin typeface="Arial" panose="020B0604020202020204" pitchFamily="34" charset="0"/>
            </a:endParaRPr>
          </a:p>
        </p:txBody>
      </p:sp>
      <p:sp>
        <p:nvSpPr>
          <p:cNvPr id="10" name="Rectangle 9">
            <a:extLst>
              <a:ext uri="{FF2B5EF4-FFF2-40B4-BE49-F238E27FC236}">
                <a16:creationId xmlns:a16="http://schemas.microsoft.com/office/drawing/2014/main" id="{28F634B8-E797-B56B-BDFD-3D9012BBA6AA}"/>
              </a:ext>
            </a:extLst>
          </p:cNvPr>
          <p:cNvSpPr/>
          <p:nvPr/>
        </p:nvSpPr>
        <p:spPr>
          <a:xfrm>
            <a:off x="5194182" y="4642363"/>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Rainbow Sensory</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2.00-3.00pm at Ince Link Site</a:t>
            </a:r>
          </a:p>
          <a:p>
            <a:pPr algn="ctr" rtl="0" fontAlgn="base"/>
            <a:r>
              <a:rPr lang="en-US" sz="2000" b="0" i="0" dirty="0">
                <a:solidFill>
                  <a:srgbClr val="000000"/>
                </a:solidFill>
                <a:effectLst/>
                <a:latin typeface="Arial" panose="020B0604020202020204" pitchFamily="34" charset="0"/>
              </a:rPr>
              <a:t>​ </a:t>
            </a:r>
            <a:r>
              <a:rPr lang="en-GB" sz="2000" b="0" i="0" u="none" strike="noStrike" dirty="0">
                <a:solidFill>
                  <a:srgbClr val="000000"/>
                </a:solidFill>
                <a:effectLst/>
                <a:latin typeface="Arial" panose="020B0604020202020204" pitchFamily="34" charset="0"/>
              </a:rPr>
              <a:t>An interactive sensory session - explore colours, lights, sounds and textures.</a:t>
            </a:r>
            <a:r>
              <a:rPr lang="en-US" sz="2000" b="0" i="0" dirty="0">
                <a:solidFill>
                  <a:srgbClr val="000000"/>
                </a:solidFill>
                <a:effectLst/>
                <a:latin typeface="Arial" panose="020B0604020202020204" pitchFamily="34" charset="0"/>
              </a:rPr>
              <a:t> </a:t>
            </a:r>
          </a:p>
          <a:p>
            <a:pPr algn="ctr" rtl="0" fontAlgn="base"/>
            <a:r>
              <a:rPr lang="en-GB" sz="2000" b="0" i="0" u="none" strike="noStrike" dirty="0">
                <a:solidFill>
                  <a:srgbClr val="000000"/>
                </a:solidFill>
                <a:effectLst/>
                <a:latin typeface="Arial" panose="020B0604020202020204" pitchFamily="34" charset="0"/>
              </a:rPr>
              <a:t>For babies ages 0-12 months.</a:t>
            </a:r>
          </a:p>
          <a:p>
            <a:pPr algn="ctr" rtl="0" fontAlgn="base"/>
            <a:r>
              <a:rPr lang="en-GB" sz="2000" b="1" dirty="0">
                <a:solidFill>
                  <a:schemeClr val="tx1"/>
                </a:solidFill>
                <a:latin typeface="Arial" panose="020B0604020202020204" pitchFamily="34" charset="0"/>
              </a:rPr>
              <a:t>Drop In</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616693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9866D-5F3D-5CF9-2109-584AFB7E87C0}"/>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80E983F5-5149-106F-6354-3A6A7DBB75A8}"/>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8F4F7224-720A-DA19-129B-376711785F7B}"/>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432403CF-8E03-F5B9-6AE2-4601D5F0E650}"/>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E49F75FD-C4B7-134A-F1B6-2D9411CD7A44}"/>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5649AFAA-E8D0-C40E-A347-9901ABD0E768}"/>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51C4D885-DE29-E7EB-55F9-180F7B500A98}"/>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4FA9237B-C1BF-A485-4AC8-9EE0ED28CCA9}"/>
              </a:ext>
            </a:extLst>
          </p:cNvPr>
          <p:cNvSpPr/>
          <p:nvPr/>
        </p:nvSpPr>
        <p:spPr>
          <a:xfrm>
            <a:off x="777701" y="1439727"/>
            <a:ext cx="8560852" cy="685360"/>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9</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June-13</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2025 (continued from previous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568A8397-05F1-C6AE-A85C-8C95E3294BB3}"/>
              </a:ext>
            </a:extLst>
          </p:cNvPr>
          <p:cNvPicPr>
            <a:picLocks noChangeAspect="1"/>
          </p:cNvPicPr>
          <p:nvPr/>
        </p:nvPicPr>
        <p:blipFill>
          <a:blip r:embed="rId2"/>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978FED82-7069-57FC-F5A1-E236AABB1B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74275EE-1186-E47A-8BA3-E58C793BC057}"/>
              </a:ext>
            </a:extLst>
          </p:cNvPr>
          <p:cNvPicPr>
            <a:picLocks noChangeAspect="1"/>
          </p:cNvPicPr>
          <p:nvPr/>
        </p:nvPicPr>
        <p:blipFill>
          <a:blip r:embed="rId4"/>
          <a:stretch>
            <a:fillRect/>
          </a:stretch>
        </p:blipFill>
        <p:spPr>
          <a:xfrm>
            <a:off x="20433505" y="9772485"/>
            <a:ext cx="2898602" cy="2854144"/>
          </a:xfrm>
          <a:prstGeom prst="rect">
            <a:avLst/>
          </a:prstGeom>
        </p:spPr>
      </p:pic>
      <p:pic>
        <p:nvPicPr>
          <p:cNvPr id="7" name="Picture 6">
            <a:extLst>
              <a:ext uri="{FF2B5EF4-FFF2-40B4-BE49-F238E27FC236}">
                <a16:creationId xmlns:a16="http://schemas.microsoft.com/office/drawing/2014/main" id="{7F8F4C75-6C3C-A6C7-B357-94AA53F4E899}"/>
              </a:ext>
            </a:extLst>
          </p:cNvPr>
          <p:cNvPicPr>
            <a:picLocks noChangeAspect="1"/>
          </p:cNvPicPr>
          <p:nvPr/>
        </p:nvPicPr>
        <p:blipFill>
          <a:blip r:embed="rId5"/>
          <a:stretch>
            <a:fillRect/>
          </a:stretch>
        </p:blipFill>
        <p:spPr>
          <a:xfrm>
            <a:off x="3415692" y="7170118"/>
            <a:ext cx="1812800" cy="1796315"/>
          </a:xfrm>
          <a:prstGeom prst="rect">
            <a:avLst/>
          </a:prstGeom>
        </p:spPr>
      </p:pic>
      <p:pic>
        <p:nvPicPr>
          <p:cNvPr id="8" name="Picture 7">
            <a:extLst>
              <a:ext uri="{FF2B5EF4-FFF2-40B4-BE49-F238E27FC236}">
                <a16:creationId xmlns:a16="http://schemas.microsoft.com/office/drawing/2014/main" id="{C72C9211-A6DA-65EA-B2CA-F116ADACC3DD}"/>
              </a:ext>
            </a:extLst>
          </p:cNvPr>
          <p:cNvPicPr>
            <a:picLocks noChangeAspect="1"/>
          </p:cNvPicPr>
          <p:nvPr/>
        </p:nvPicPr>
        <p:blipFill>
          <a:blip r:embed="rId5"/>
          <a:stretch>
            <a:fillRect/>
          </a:stretch>
        </p:blipFill>
        <p:spPr>
          <a:xfrm>
            <a:off x="5034791" y="8787332"/>
            <a:ext cx="1812800" cy="1796315"/>
          </a:xfrm>
          <a:prstGeom prst="rect">
            <a:avLst/>
          </a:prstGeom>
        </p:spPr>
      </p:pic>
      <p:sp>
        <p:nvSpPr>
          <p:cNvPr id="4" name="Rectangle 3">
            <a:extLst>
              <a:ext uri="{FF2B5EF4-FFF2-40B4-BE49-F238E27FC236}">
                <a16:creationId xmlns:a16="http://schemas.microsoft.com/office/drawing/2014/main" id="{4F492087-1F31-7356-8FD1-0A2731927E8C}"/>
              </a:ext>
            </a:extLst>
          </p:cNvPr>
          <p:cNvSpPr/>
          <p:nvPr/>
        </p:nvSpPr>
        <p:spPr>
          <a:xfrm>
            <a:off x="14612895" y="4614316"/>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Mindfulness Moments</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rPr>
              <a:t>3.30-4.30pm at Platt Bridge Linked Site</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Join us for a calming, one-hour drop-in experience designed to help you reset and regulate through mindfulness. Stay for the full hour or just drop in – whatever you need. No booking needed – just come as you are, let’s create a space for calm, reflection and emotional well-being.</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24B8A21-59D7-ECB9-C09C-A130B8F838E4}"/>
              </a:ext>
            </a:extLst>
          </p:cNvPr>
          <p:cNvSpPr/>
          <p:nvPr/>
        </p:nvSpPr>
        <p:spPr>
          <a:xfrm>
            <a:off x="14612895" y="7590365"/>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Arial"/>
              </a:rPr>
              <a:t>​</a:t>
            </a:r>
            <a:r>
              <a:rPr lang="en-US" sz="2000" b="0" i="0" dirty="0">
                <a:solidFill>
                  <a:srgbClr val="000000"/>
                </a:solidFill>
                <a:effectLst/>
                <a:latin typeface="Arial"/>
                <a:cs typeface="Arial"/>
              </a:rPr>
              <a:t>​</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Wigan Parent Carer Forum Monthly Drop-In</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dirty="0">
                <a:solidFill>
                  <a:srgbClr val="000000"/>
                </a:solidFill>
                <a:latin typeface="Arial"/>
                <a:cs typeface="Arial"/>
              </a:rPr>
              <a:t>6.30pm</a:t>
            </a:r>
            <a:r>
              <a:rPr kumimoji="0" lang="en-US" sz="1600" b="1" i="0" u="none" strike="noStrike" kern="1200" cap="none" spc="0" normalizeH="0" baseline="0" noProof="0" dirty="0">
                <a:ln>
                  <a:noFill/>
                </a:ln>
                <a:solidFill>
                  <a:srgbClr val="000000"/>
                </a:solidFill>
                <a:effectLst/>
                <a:uLnTx/>
                <a:uFillTx/>
                <a:latin typeface="Arial"/>
                <a:cs typeface="Arial"/>
              </a:rPr>
              <a:t> - 8.00pm The Family Hub at Mornington Road</a:t>
            </a:r>
            <a:r>
              <a:rPr kumimoji="0" lang="en-US" sz="1600" b="0" i="0" u="none" strike="noStrike" kern="1200" cap="none" spc="0" normalizeH="0" baseline="0" noProof="0" dirty="0">
                <a:ln>
                  <a:noFill/>
                </a:ln>
                <a:solidFill>
                  <a:srgbClr val="000000"/>
                </a:solidFill>
                <a:effectLst/>
                <a:uLnTx/>
                <a:uFillTx/>
                <a:latin typeface="Arial"/>
                <a:cs typeface="Arial"/>
              </a:rPr>
              <a:t>​​</a:t>
            </a:r>
          </a:p>
          <a:p>
            <a:pPr algn="ctr">
              <a:buNone/>
            </a:pP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Our Family Session is open to all families of children and young people (0-25) with SEND and disabilities. This month's theme will be a beach party! </a:t>
            </a:r>
            <a:endParaRPr lang="en-GB" sz="14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algn="ctr">
              <a:buNone/>
            </a:pP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Come along for information from practitioners, peer to peer support, fun and games and light refreshments.  </a:t>
            </a:r>
            <a:endParaRPr lang="en-GB" sz="14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algn="ctr">
              <a:buNone/>
            </a:pP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Any questions, please contact Wigan Parent Carer Forum on </a:t>
            </a:r>
            <a:r>
              <a:rPr lang="en-GB" sz="140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admin@wiganpcf.org.uk</a:t>
            </a:r>
            <a:r>
              <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GB" sz="14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 need to book, just come and join us</a:t>
            </a:r>
            <a:endParaRPr lang="en-US" sz="2000" b="0" i="0" dirty="0">
              <a:solidFill>
                <a:srgbClr val="000000"/>
              </a:solidFill>
              <a:effectLst/>
              <a:latin typeface="Arial"/>
              <a:cs typeface="Arial"/>
            </a:endParaRPr>
          </a:p>
        </p:txBody>
      </p:sp>
    </p:spTree>
    <p:extLst>
      <p:ext uri="{BB962C8B-B14F-4D97-AF65-F5344CB8AC3E}">
        <p14:creationId xmlns:p14="http://schemas.microsoft.com/office/powerpoint/2010/main" val="389607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3A7D277-0ACD-6CA8-36E9-74F6A46263E6}"/>
              </a:ext>
            </a:extLst>
          </p:cNvPr>
          <p:cNvSpPr/>
          <p:nvPr/>
        </p:nvSpPr>
        <p:spPr>
          <a:xfrm>
            <a:off x="5222445" y="4588647"/>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Sensory Pod at Ince Linked Site </a:t>
            </a: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range of time slots available. Explore colours, lights and sounds. Suitable for 0-3 years.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Book on – 01942 488246</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2FCEE139-E94F-F634-A033-238A71210E0A}"/>
              </a:ext>
            </a:extLst>
          </p:cNvPr>
          <p:cNvSpPr/>
          <p:nvPr/>
        </p:nvSpPr>
        <p:spPr>
          <a:xfrm>
            <a:off x="14641771" y="4588647"/>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With You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9.00am-12:30pm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Confidential advice and information to residents who have questions or concerns about their or a loved one’s drug or alcohol use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20" name="Rectangle 19">
            <a:extLst>
              <a:ext uri="{FF2B5EF4-FFF2-40B4-BE49-F238E27FC236}">
                <a16:creationId xmlns:a16="http://schemas.microsoft.com/office/drawing/2014/main" id="{B676C9C0-C0A5-4A37-2912-BA736D9CA33F}"/>
              </a:ext>
            </a:extLst>
          </p:cNvPr>
          <p:cNvSpPr/>
          <p:nvPr/>
        </p:nvSpPr>
        <p:spPr>
          <a:xfrm>
            <a:off x="19328209" y="4588647"/>
            <a:ext cx="4546917" cy="2756094"/>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PCN Care Coordinator Drop-In</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8:30am-1.00pm at Family Hub at Mornington Road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Meet with your local Care Coordinator, we support the following surgeries:  Hindley Health Centre, </a:t>
            </a:r>
            <a:r>
              <a:rPr kumimoji="0" lang="en-GB" sz="1400" b="0" i="0" u="none" strike="noStrike" kern="1200" cap="none" spc="0" normalizeH="0" baseline="0" noProof="0" dirty="0" err="1">
                <a:ln>
                  <a:noFill/>
                </a:ln>
                <a:solidFill>
                  <a:prstClr val="black"/>
                </a:solidFill>
                <a:effectLst/>
                <a:uLnTx/>
                <a:uFillTx/>
                <a:latin typeface="Arial"/>
                <a:ea typeface="Calibri Light"/>
                <a:cs typeface="Calibri Light"/>
              </a:rPr>
              <a:t>Pennygate</a:t>
            </a: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 Medical Centre, Alexander House, Platt House, Ince Surgery and Claire House/Rivington Way</a:t>
            </a:r>
            <a:endParaRPr kumimoji="0" lang="en-GB"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We are a point of contact to help you understand and manage your health needs, such as dementia, poor mobility and balance, medication, bereavement, health appointments and much more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Calibri Light"/>
                <a:cs typeface="Calibri Light"/>
              </a:rPr>
              <a:t>No appointment needed, just drop in</a:t>
            </a:r>
            <a:endParaRPr lang="en-US" sz="2000" b="0" i="0" dirty="0">
              <a:solidFill>
                <a:srgbClr val="000000"/>
              </a:solidFill>
              <a:effectLst/>
              <a:latin typeface="Segoe UI" panose="020B0502040204020203" pitchFamily="34" charset="0"/>
            </a:endParaRPr>
          </a:p>
        </p:txBody>
      </p:sp>
      <p:sp>
        <p:nvSpPr>
          <p:cNvPr id="23" name="Rectangle 22">
            <a:extLst>
              <a:ext uri="{FF2B5EF4-FFF2-40B4-BE49-F238E27FC236}">
                <a16:creationId xmlns:a16="http://schemas.microsoft.com/office/drawing/2014/main" id="{2D1982A8-E4F2-E5C2-A16D-D5838DC8E12E}"/>
              </a:ext>
            </a:extLst>
          </p:cNvPr>
          <p:cNvSpPr/>
          <p:nvPr/>
        </p:nvSpPr>
        <p:spPr>
          <a:xfrm>
            <a:off x="487406" y="3132110"/>
            <a:ext cx="4546917" cy="1262090"/>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9A709D42-32A1-1CDC-162A-BC6F8089CDDD}"/>
              </a:ext>
            </a:extLst>
          </p:cNvPr>
          <p:cNvSpPr/>
          <p:nvPr/>
        </p:nvSpPr>
        <p:spPr>
          <a:xfrm>
            <a:off x="5193726" y="3132110"/>
            <a:ext cx="4546917" cy="1262090"/>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B9F912CE-679F-0322-BC57-CB32975B9FE1}"/>
              </a:ext>
            </a:extLst>
          </p:cNvPr>
          <p:cNvSpPr/>
          <p:nvPr/>
        </p:nvSpPr>
        <p:spPr>
          <a:xfrm>
            <a:off x="9906736" y="3132110"/>
            <a:ext cx="4546917" cy="1262090"/>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704AA3CC-1F5F-A1FE-AF78-E839B723220D}"/>
              </a:ext>
            </a:extLst>
          </p:cNvPr>
          <p:cNvSpPr/>
          <p:nvPr/>
        </p:nvSpPr>
        <p:spPr>
          <a:xfrm>
            <a:off x="14613052" y="3132110"/>
            <a:ext cx="4546917" cy="1262090"/>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1B64F1D0-4E18-D87E-E8B8-5095E0EECD96}"/>
              </a:ext>
            </a:extLst>
          </p:cNvPr>
          <p:cNvSpPr/>
          <p:nvPr/>
        </p:nvSpPr>
        <p:spPr>
          <a:xfrm>
            <a:off x="19299490" y="3132110"/>
            <a:ext cx="4546917" cy="1262090"/>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A7E5A64F-F3A5-8E4A-BE30-02EDFFBED7D5}"/>
              </a:ext>
            </a:extLst>
          </p:cNvPr>
          <p:cNvCxnSpPr/>
          <p:nvPr/>
        </p:nvCxnSpPr>
        <p:spPr>
          <a:xfrm>
            <a:off x="458687" y="2516160"/>
            <a:ext cx="23387720"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722FC611-1534-9841-A918-DD7286708C70}"/>
              </a:ext>
            </a:extLst>
          </p:cNvPr>
          <p:cNvSpPr/>
          <p:nvPr/>
        </p:nvSpPr>
        <p:spPr>
          <a:xfrm>
            <a:off x="776958" y="1400794"/>
            <a:ext cx="8153033" cy="723984"/>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0" i="0" u="none" strike="noStrike" dirty="0">
                <a:solidFill>
                  <a:srgbClr val="FFFFFF"/>
                </a:solidFill>
                <a:effectLst/>
                <a:latin typeface="Arial" panose="020B0604020202020204" pitchFamily="34" charset="0"/>
              </a:rPr>
              <a:t>Date:</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16</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- 20</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2025 </a:t>
            </a:r>
            <a:r>
              <a:rPr lang="en-GB" sz="2400" b="0" i="0" u="none" strike="noStrike" dirty="0">
                <a:solidFill>
                  <a:srgbClr val="FFFFFF"/>
                </a:solidFill>
                <a:effectLst/>
                <a:latin typeface="Arial" panose="020B0604020202020204" pitchFamily="34" charset="0"/>
              </a:rPr>
              <a:t>(continued on next page)</a:t>
            </a:r>
            <a:r>
              <a:rPr lang="en-GB" sz="2400" b="0" i="0" dirty="0">
                <a:solidFill>
                  <a:srgbClr val="000000"/>
                </a:solidFill>
                <a:effectLst/>
                <a:latin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DD55DDA4-065D-8A47-8E27-CEAC2E859AEE}"/>
              </a:ext>
            </a:extLst>
          </p:cNvPr>
          <p:cNvPicPr>
            <a:picLocks noChangeAspect="1"/>
          </p:cNvPicPr>
          <p:nvPr/>
        </p:nvPicPr>
        <p:blipFill>
          <a:blip r:embed="rId3"/>
          <a:stretch>
            <a:fillRect/>
          </a:stretch>
        </p:blipFill>
        <p:spPr>
          <a:xfrm>
            <a:off x="20434041" y="495714"/>
            <a:ext cx="3656668" cy="1593767"/>
          </a:xfrm>
          <a:prstGeom prst="rect">
            <a:avLst/>
          </a:prstGeom>
        </p:spPr>
      </p:pic>
      <p:pic>
        <p:nvPicPr>
          <p:cNvPr id="1026" name="Picture 2">
            <a:extLst>
              <a:ext uri="{FF2B5EF4-FFF2-40B4-BE49-F238E27FC236}">
                <a16:creationId xmlns:a16="http://schemas.microsoft.com/office/drawing/2014/main" id="{16ACC49A-D7D1-B706-F715-78E8E17FC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899" y="495714"/>
            <a:ext cx="2601295" cy="16516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6FA68C-FA4E-7139-88A9-24812486358E}"/>
              </a:ext>
            </a:extLst>
          </p:cNvPr>
          <p:cNvSpPr/>
          <p:nvPr/>
        </p:nvSpPr>
        <p:spPr>
          <a:xfrm>
            <a:off x="14641771" y="7501812"/>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dirty="0">
                <a:solidFill>
                  <a:srgbClr val="000000"/>
                </a:solidFill>
                <a:latin typeface="Arial"/>
                <a:cs typeface="Arial"/>
              </a:rPr>
              <a:t>Adult Mental</a:t>
            </a:r>
            <a:r>
              <a:rPr lang="en-US" sz="1600" b="1" i="0" dirty="0">
                <a:solidFill>
                  <a:srgbClr val="000000"/>
                </a:solidFill>
                <a:effectLst/>
                <a:latin typeface="Arial"/>
                <a:cs typeface="Arial"/>
              </a:rPr>
              <a:t> Health Link Worker Drop In</a:t>
            </a:r>
            <a:endParaRPr lang="en-US" sz="1600" b="1" dirty="0">
              <a:solidFill>
                <a:srgbClr val="000000"/>
              </a:solidFill>
              <a:latin typeface="Arial"/>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i="0" dirty="0">
                <a:solidFill>
                  <a:srgbClr val="000000"/>
                </a:solidFill>
                <a:effectLst/>
                <a:latin typeface="Arial"/>
                <a:cs typeface="Arial"/>
              </a:rPr>
              <a:t>9.00am-1.00pm at Family Hub at Mornington Road - </a:t>
            </a:r>
            <a:r>
              <a:rPr lang="en-US" sz="1600" dirty="0">
                <a:solidFill>
                  <a:srgbClr val="000000"/>
                </a:solidFill>
                <a:latin typeface="Arial"/>
                <a:cs typeface="Arial"/>
              </a:rPr>
              <a:t>We can support with attending community groups, services or appointments and provide self help information on difficulties such as sleep, mindfulness, self-esteem, stress and problem solving. We work with patients who are 18+ and registered with one of the </a:t>
            </a:r>
            <a:r>
              <a:rPr kumimoji="0" lang="en-GB" sz="1600" b="0" i="0" u="none" strike="noStrike" kern="1200" cap="none" spc="0" normalizeH="0" baseline="0" noProof="0" dirty="0">
                <a:ln>
                  <a:noFill/>
                </a:ln>
                <a:solidFill>
                  <a:prstClr val="black"/>
                </a:solidFill>
                <a:effectLst/>
                <a:uLnTx/>
                <a:uFillTx/>
                <a:latin typeface="Arial"/>
                <a:ea typeface="Calibri Light"/>
                <a:cs typeface="Calibri Light"/>
              </a:rPr>
              <a:t>following surgeries:  Hindley Health Centre, </a:t>
            </a:r>
            <a:r>
              <a:rPr kumimoji="0" lang="en-GB" sz="1600" b="0" i="0" u="none" strike="noStrike" kern="1200" cap="none" spc="0" normalizeH="0" baseline="0" noProof="0" dirty="0" err="1">
                <a:ln>
                  <a:noFill/>
                </a:ln>
                <a:solidFill>
                  <a:prstClr val="black"/>
                </a:solidFill>
                <a:effectLst/>
                <a:uLnTx/>
                <a:uFillTx/>
                <a:latin typeface="Arial"/>
                <a:ea typeface="Calibri Light"/>
                <a:cs typeface="Calibri Light"/>
              </a:rPr>
              <a:t>Pennygate</a:t>
            </a:r>
            <a:r>
              <a:rPr kumimoji="0" lang="en-GB" sz="1600" b="0" i="0" u="none" strike="noStrike" kern="1200" cap="none" spc="0" normalizeH="0" baseline="0" noProof="0" dirty="0">
                <a:ln>
                  <a:noFill/>
                </a:ln>
                <a:solidFill>
                  <a:prstClr val="black"/>
                </a:solidFill>
                <a:effectLst/>
                <a:uLnTx/>
                <a:uFillTx/>
                <a:latin typeface="Arial"/>
                <a:ea typeface="Calibri Light"/>
                <a:cs typeface="Calibri Light"/>
              </a:rPr>
              <a:t> Medical Centre, Alexander House, Platt House, Ince Surgery and Claire House/Rivington Way.</a:t>
            </a:r>
            <a:endParaRPr lang="en-US" sz="1600" b="1" i="0" dirty="0">
              <a:solidFill>
                <a:prstClr val="black"/>
              </a:solidFill>
              <a:effectLst/>
              <a:latin typeface="Arial" panose="020B0604020202020204" pitchFamily="34" charset="0"/>
            </a:endParaRPr>
          </a:p>
        </p:txBody>
      </p:sp>
      <p:sp>
        <p:nvSpPr>
          <p:cNvPr id="7" name="Rectangle 6">
            <a:extLst>
              <a:ext uri="{FF2B5EF4-FFF2-40B4-BE49-F238E27FC236}">
                <a16:creationId xmlns:a16="http://schemas.microsoft.com/office/drawing/2014/main" id="{4514E82B-D2F9-272A-6EFF-545A80EFB72A}"/>
              </a:ext>
            </a:extLst>
          </p:cNvPr>
          <p:cNvSpPr/>
          <p:nvPr/>
        </p:nvSpPr>
        <p:spPr>
          <a:xfrm>
            <a:off x="19347938" y="7501991"/>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Stars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9.15-10.15am at Platt Bridge Link Site</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 interactive stay and play session for ages 0-12 months.​​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US" sz="2000" b="0" i="0" dirty="0">
              <a:solidFill>
                <a:srgbClr val="000000"/>
              </a:solidFill>
              <a:effectLst/>
              <a:latin typeface="Segoe UI" panose="020B0502040204020203" pitchFamily="34" charset="0"/>
            </a:endParaRPr>
          </a:p>
        </p:txBody>
      </p:sp>
      <p:sp>
        <p:nvSpPr>
          <p:cNvPr id="29" name="Rectangle 28">
            <a:extLst>
              <a:ext uri="{FF2B5EF4-FFF2-40B4-BE49-F238E27FC236}">
                <a16:creationId xmlns:a16="http://schemas.microsoft.com/office/drawing/2014/main" id="{0641D76A-DC3C-1631-11EB-D8D8C51E47DD}"/>
              </a:ext>
            </a:extLst>
          </p:cNvPr>
          <p:cNvSpPr/>
          <p:nvPr/>
        </p:nvSpPr>
        <p:spPr>
          <a:xfrm>
            <a:off x="9932108" y="4588647"/>
            <a:ext cx="4546917" cy="2756094"/>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BABS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10.00-11.00am at Ince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Drop-in session for individuals who are already open to BABS</a:t>
            </a:r>
            <a:endParaRPr lang="en-US" sz="2000" b="0" i="0" dirty="0">
              <a:solidFill>
                <a:srgbClr val="000000"/>
              </a:solidFill>
              <a:effectLst/>
              <a:latin typeface="Segoe UI" panose="020B0502040204020203" pitchFamily="34" charset="0"/>
            </a:endParaRPr>
          </a:p>
        </p:txBody>
      </p:sp>
      <p:sp>
        <p:nvSpPr>
          <p:cNvPr id="34" name="Rectangle 33">
            <a:extLst>
              <a:ext uri="{FF2B5EF4-FFF2-40B4-BE49-F238E27FC236}">
                <a16:creationId xmlns:a16="http://schemas.microsoft.com/office/drawing/2014/main" id="{97F1EA59-2BCC-3C05-6C75-01A6DF8A33E4}"/>
              </a:ext>
            </a:extLst>
          </p:cNvPr>
          <p:cNvSpPr/>
          <p:nvPr/>
        </p:nvSpPr>
        <p:spPr>
          <a:xfrm>
            <a:off x="5263580" y="10375168"/>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Mini Movers</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rgbClr val="000000"/>
                </a:solidFill>
                <a:latin typeface="Arial" panose="020B0604020202020204" pitchFamily="34" charset="0"/>
              </a:rPr>
              <a:t>9.30-10.15am at Platt Bridge Linked Site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A physical session to encourage gross and fine motor skill development in a fun environment.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From walking upwards.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GB" sz="2000" b="1"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
        <p:nvSpPr>
          <p:cNvPr id="4" name="Rectangle 3">
            <a:extLst>
              <a:ext uri="{FF2B5EF4-FFF2-40B4-BE49-F238E27FC236}">
                <a16:creationId xmlns:a16="http://schemas.microsoft.com/office/drawing/2014/main" id="{7198AF53-224F-6AE3-2603-4EE99140A7B1}"/>
              </a:ext>
            </a:extLst>
          </p:cNvPr>
          <p:cNvSpPr/>
          <p:nvPr/>
        </p:nvSpPr>
        <p:spPr>
          <a:xfrm>
            <a:off x="536768" y="7487349"/>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 Well Healthy Eating Drop In</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9.00-11.00am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Come and speak to us for practical healthy eating support. We can offer tips for cooking, shopping and meal planning and support for you and your family to get access to more affordable, healthier food.</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 booking needed, just come along</a:t>
            </a:r>
            <a:endParaRPr kumimoji="0" lang="en-GB" sz="18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5" name="Rectangle 4">
            <a:extLst>
              <a:ext uri="{FF2B5EF4-FFF2-40B4-BE49-F238E27FC236}">
                <a16:creationId xmlns:a16="http://schemas.microsoft.com/office/drawing/2014/main" id="{10141EFA-F465-2E68-81C8-4DF89C7F63DA}"/>
              </a:ext>
            </a:extLst>
          </p:cNvPr>
          <p:cNvSpPr/>
          <p:nvPr/>
        </p:nvSpPr>
        <p:spPr>
          <a:xfrm>
            <a:off x="536768" y="10377214"/>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Mini Movers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9.30am-10.30am at Family Hub at Mornington Rd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A physical session to encourage gross and fine motor skill development in a fun environment.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From walking upwards.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6" name="Rectangle 5">
            <a:extLst>
              <a:ext uri="{FF2B5EF4-FFF2-40B4-BE49-F238E27FC236}">
                <a16:creationId xmlns:a16="http://schemas.microsoft.com/office/drawing/2014/main" id="{F86604A1-EDAF-1F9B-9C9D-7AC76FFBA45F}"/>
              </a:ext>
            </a:extLst>
          </p:cNvPr>
          <p:cNvSpPr/>
          <p:nvPr/>
        </p:nvSpPr>
        <p:spPr>
          <a:xfrm>
            <a:off x="5242736" y="7487259"/>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lang="en-US" sz="2000" b="1" i="0" u="none" strike="noStrike" dirty="0">
                <a:solidFill>
                  <a:srgbClr val="242424"/>
                </a:solidFill>
                <a:effectLst/>
                <a:latin typeface="Arial" panose="020B0604020202020204" pitchFamily="34" charset="0"/>
              </a:rPr>
              <a:t> </a:t>
            </a:r>
            <a:r>
              <a:rPr lang="en-US" sz="2000" b="0" i="0" dirty="0">
                <a:solidFill>
                  <a:srgbClr val="000000"/>
                </a:solidFill>
                <a:effectLst/>
                <a:latin typeface="Arial" panose="020B0604020202020204" pitchFamily="34" charset="0"/>
              </a:rPr>
              <a:t>​</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Child Occupational Therapy - Food Explorers Group</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9.00am-4.00pm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 feeding support session delivered by Occupational Therapy staff. </a:t>
            </a:r>
            <a:r>
              <a:rPr kumimoji="0" lang="en-US" sz="20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Appointment only - 0330 7071476 </a:t>
            </a:r>
            <a:endParaRPr lang="en-US" sz="2000" b="0" i="0" dirty="0">
              <a:solidFill>
                <a:srgbClr val="000000"/>
              </a:solidFill>
              <a:effectLst/>
              <a:latin typeface="Segoe UI" panose="020B0502040204020203" pitchFamily="34" charset="0"/>
            </a:endParaRPr>
          </a:p>
        </p:txBody>
      </p:sp>
      <p:sp>
        <p:nvSpPr>
          <p:cNvPr id="8" name="Rectangle 7">
            <a:extLst>
              <a:ext uri="{FF2B5EF4-FFF2-40B4-BE49-F238E27FC236}">
                <a16:creationId xmlns:a16="http://schemas.microsoft.com/office/drawing/2014/main" id="{4F489C2F-459C-A71B-61B4-1833A86D1088}"/>
              </a:ext>
            </a:extLst>
          </p:cNvPr>
          <p:cNvSpPr/>
          <p:nvPr/>
        </p:nvSpPr>
        <p:spPr>
          <a:xfrm>
            <a:off x="543462" y="4562897"/>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Mindfulness Moments</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dirty="0">
                <a:solidFill>
                  <a:srgbClr val="000000"/>
                </a:solidFill>
                <a:latin typeface="Arial" panose="020B0604020202020204" pitchFamily="34" charset="0"/>
              </a:rPr>
              <a:t>9.00-10.00am at Family Hub at Mornington Road</a:t>
            </a:r>
          </a:p>
          <a:p>
            <a:pPr algn="ctr" fontAlgn="base">
              <a:defRPr/>
            </a:pPr>
            <a:r>
              <a:rPr lang="en-GB" sz="1600" dirty="0">
                <a:solidFill>
                  <a:schemeClr val="tx1"/>
                </a:solidFill>
                <a:effectLst/>
                <a:latin typeface="Arial" panose="020B0604020202020204" pitchFamily="34" charset="0"/>
                <a:ea typeface="Aptos" panose="020B0004020202020204" pitchFamily="34" charset="0"/>
                <a:cs typeface="Arial" panose="020B0604020202020204" pitchFamily="34" charset="0"/>
              </a:rPr>
              <a:t>Join us for a calming, one-hour drop-in experience designed to help you reset and regulate through mindfulness. Stay for the full hour or just drop in – whatever you need. No booking needed – just come as you are, let’s create a space for calm, reflection and emotional well-being. </a:t>
            </a:r>
            <a:r>
              <a:rPr lang="en-GB" b="1" dirty="0">
                <a:solidFill>
                  <a:schemeClr val="tx1"/>
                </a:solidFill>
                <a:effectLst/>
                <a:latin typeface="Arial" panose="020B0604020202020204" pitchFamily="34" charset="0"/>
                <a:ea typeface="Aptos" panose="020B0004020202020204" pitchFamily="34" charset="0"/>
                <a:cs typeface="Arial" panose="020B0604020202020204" pitchFamily="34" charset="0"/>
              </a:rPr>
              <a:t>Drop In</a:t>
            </a:r>
            <a:endPar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C17F439-43AF-E3D1-A7ED-C4D6707ED1ED}"/>
              </a:ext>
            </a:extLst>
          </p:cNvPr>
          <p:cNvSpPr/>
          <p:nvPr/>
        </p:nvSpPr>
        <p:spPr>
          <a:xfrm>
            <a:off x="9949198" y="7502022"/>
            <a:ext cx="4546622"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Zumberoos</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11.00-11.45am at Family Hub at Mornington Road</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Latin inspired dance activity session for ages 2-5 years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Drop In</a:t>
            </a:r>
            <a:r>
              <a:rPr lang="en-US" sz="2000" b="0" i="0" dirty="0">
                <a:solidFill>
                  <a:schemeClr val="tx1"/>
                </a:solidFill>
                <a:effectLst/>
                <a:latin typeface="Arial" panose="020B0604020202020204" pitchFamily="34" charset="0"/>
              </a:rPr>
              <a:t>​</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DAFC4F15-E120-FAEB-A314-54A46CB7BCCB}"/>
              </a:ext>
            </a:extLst>
          </p:cNvPr>
          <p:cNvSpPr/>
          <p:nvPr/>
        </p:nvSpPr>
        <p:spPr>
          <a:xfrm>
            <a:off x="9942132" y="10397417"/>
            <a:ext cx="4546622"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Massage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1.00-2.00pm at </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Armed Forces HQ,</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i="0" dirty="0">
                <a:solidFill>
                  <a:schemeClr val="tx1"/>
                </a:solidFill>
                <a:effectLst/>
                <a:latin typeface="Arial" panose="020B0604020202020204" pitchFamily="34" charset="0"/>
                <a:cs typeface="Arial" panose="020B0604020202020204" pitchFamily="34" charset="0"/>
              </a:rPr>
              <a:t>Molyneux House, School Lane, </a:t>
            </a:r>
            <a:br>
              <a:rPr lang="en-GB" sz="2000" b="1" dirty="0">
                <a:solidFill>
                  <a:schemeClr val="tx1"/>
                </a:solidFill>
                <a:latin typeface="Arial" panose="020B0604020202020204" pitchFamily="34" charset="0"/>
                <a:cs typeface="Arial" panose="020B0604020202020204" pitchFamily="34" charset="0"/>
              </a:rPr>
            </a:br>
            <a:r>
              <a:rPr lang="en-GB" sz="2000" b="1" i="0" dirty="0">
                <a:solidFill>
                  <a:schemeClr val="tx1"/>
                </a:solidFill>
                <a:effectLst/>
                <a:latin typeface="Arial" panose="020B0604020202020204" pitchFamily="34" charset="0"/>
                <a:cs typeface="Arial" panose="020B0604020202020204" pitchFamily="34" charset="0"/>
              </a:rPr>
              <a:t>Wigan, WN1 3SE</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rPr>
              <a:t>5-week course.</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babies 6 weeks to 6 months</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3" name="Rectangle 12">
            <a:extLst>
              <a:ext uri="{FF2B5EF4-FFF2-40B4-BE49-F238E27FC236}">
                <a16:creationId xmlns:a16="http://schemas.microsoft.com/office/drawing/2014/main" id="{18CCB88A-79F2-331F-D87A-A7BFA4946B31}"/>
              </a:ext>
            </a:extLst>
          </p:cNvPr>
          <p:cNvSpPr/>
          <p:nvPr/>
        </p:nvSpPr>
        <p:spPr>
          <a:xfrm>
            <a:off x="14620683" y="10391698"/>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highlight>
                  <a:srgbClr val="F5F5F5"/>
                </a:highlight>
                <a:uLnTx/>
                <a:uFillTx/>
                <a:latin typeface="Arial"/>
                <a:ea typeface="+mn-ea"/>
                <a:cs typeface="Arial"/>
              </a:rPr>
              <a:t>Zumberoos</a:t>
            </a: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9.30-10.15am at Ince William Fosters, The Grove, Ince, WN2 2BE</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Latin inspired dance activity session for ages 2-5 years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Drop In</a:t>
            </a:r>
            <a:r>
              <a:rPr lang="en-US" sz="2000" b="1" i="0" dirty="0">
                <a:solidFill>
                  <a:schemeClr val="tx1"/>
                </a:solidFill>
                <a:effectLst/>
                <a:latin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Arial"/>
                <a:ea typeface="+mn-ea"/>
                <a:cs typeface="Arial"/>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3" name="Rectangle 2">
            <a:extLst>
              <a:ext uri="{FF2B5EF4-FFF2-40B4-BE49-F238E27FC236}">
                <a16:creationId xmlns:a16="http://schemas.microsoft.com/office/drawing/2014/main" id="{26563FDF-02A2-6D00-4D12-1F11FA9E262A}"/>
              </a:ext>
            </a:extLst>
          </p:cNvPr>
          <p:cNvSpPr/>
          <p:nvPr/>
        </p:nvSpPr>
        <p:spPr>
          <a:xfrm>
            <a:off x="19347496" y="10381263"/>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Stars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11.30am-12.30pm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 interactive stay and play session for ages 0-12 months.​​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US" sz="20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937224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676C9C0-C0A5-4A37-2912-BA736D9CA33F}"/>
              </a:ext>
            </a:extLst>
          </p:cNvPr>
          <p:cNvSpPr/>
          <p:nvPr/>
        </p:nvSpPr>
        <p:spPr>
          <a:xfrm>
            <a:off x="19325740" y="4627386"/>
            <a:ext cx="4546917" cy="2756094"/>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Be Well Smoking Cessation Drop In Clinic</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11.30am-1.30pm </a:t>
            </a:r>
            <a:r>
              <a:rPr lang="en-US" sz="2000" b="1">
                <a:solidFill>
                  <a:srgbClr val="000000"/>
                </a:solidFill>
                <a:latin typeface="Arial" panose="020B0604020202020204" pitchFamily="34" charset="0"/>
              </a:rPr>
              <a:t>at </a:t>
            </a: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Family Hub at Mornington Road</a:t>
            </a:r>
          </a:p>
        </p:txBody>
      </p:sp>
      <p:sp>
        <p:nvSpPr>
          <p:cNvPr id="23" name="Rectangle 22">
            <a:extLst>
              <a:ext uri="{FF2B5EF4-FFF2-40B4-BE49-F238E27FC236}">
                <a16:creationId xmlns:a16="http://schemas.microsoft.com/office/drawing/2014/main" id="{2D1982A8-E4F2-E5C2-A16D-D5838DC8E12E}"/>
              </a:ext>
            </a:extLst>
          </p:cNvPr>
          <p:cNvSpPr/>
          <p:nvPr/>
        </p:nvSpPr>
        <p:spPr>
          <a:xfrm>
            <a:off x="487406" y="3132110"/>
            <a:ext cx="4546917" cy="1262090"/>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rial" panose="020B0604020202020204" pitchFamily="34" charset="0"/>
                <a:cs typeface="Arial" panose="020B0604020202020204" pitchFamily="34" charset="0"/>
              </a:rPr>
              <a:t>Bank Holiday Monday</a:t>
            </a:r>
          </a:p>
        </p:txBody>
      </p:sp>
      <p:sp>
        <p:nvSpPr>
          <p:cNvPr id="24" name="Rectangle 23">
            <a:extLst>
              <a:ext uri="{FF2B5EF4-FFF2-40B4-BE49-F238E27FC236}">
                <a16:creationId xmlns:a16="http://schemas.microsoft.com/office/drawing/2014/main" id="{9A709D42-32A1-1CDC-162A-BC6F8089CDDD}"/>
              </a:ext>
            </a:extLst>
          </p:cNvPr>
          <p:cNvSpPr/>
          <p:nvPr/>
        </p:nvSpPr>
        <p:spPr>
          <a:xfrm>
            <a:off x="5193726" y="3132110"/>
            <a:ext cx="4546917" cy="1262090"/>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B9F912CE-679F-0322-BC57-CB32975B9FE1}"/>
              </a:ext>
            </a:extLst>
          </p:cNvPr>
          <p:cNvSpPr/>
          <p:nvPr/>
        </p:nvSpPr>
        <p:spPr>
          <a:xfrm>
            <a:off x="9906736" y="3132110"/>
            <a:ext cx="4546917" cy="1262090"/>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704AA3CC-1F5F-A1FE-AF78-E839B723220D}"/>
              </a:ext>
            </a:extLst>
          </p:cNvPr>
          <p:cNvSpPr/>
          <p:nvPr/>
        </p:nvSpPr>
        <p:spPr>
          <a:xfrm>
            <a:off x="14613052" y="3132110"/>
            <a:ext cx="4546917" cy="1262090"/>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1B64F1D0-4E18-D87E-E8B8-5095E0EECD96}"/>
              </a:ext>
            </a:extLst>
          </p:cNvPr>
          <p:cNvSpPr/>
          <p:nvPr/>
        </p:nvSpPr>
        <p:spPr>
          <a:xfrm>
            <a:off x="19299490" y="3132110"/>
            <a:ext cx="4546917" cy="1262090"/>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A7E5A64F-F3A5-8E4A-BE30-02EDFFBED7D5}"/>
              </a:ext>
            </a:extLst>
          </p:cNvPr>
          <p:cNvCxnSpPr/>
          <p:nvPr/>
        </p:nvCxnSpPr>
        <p:spPr>
          <a:xfrm>
            <a:off x="458687" y="2516160"/>
            <a:ext cx="23387720"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722FC611-1534-9841-A918-DD7286708C70}"/>
              </a:ext>
            </a:extLst>
          </p:cNvPr>
          <p:cNvSpPr/>
          <p:nvPr/>
        </p:nvSpPr>
        <p:spPr>
          <a:xfrm>
            <a:off x="776958" y="1404524"/>
            <a:ext cx="8085688" cy="720253"/>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0" i="0" u="none" strike="noStrike" dirty="0">
                <a:solidFill>
                  <a:srgbClr val="FFFFFF"/>
                </a:solidFill>
                <a:effectLst/>
                <a:latin typeface="Arial" panose="020B0604020202020204" pitchFamily="34" charset="0"/>
              </a:rPr>
              <a:t>Date</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16</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 20</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2025 </a:t>
            </a:r>
            <a:r>
              <a:rPr lang="en-GB" sz="2400" b="0" i="0" u="none" strike="noStrike" dirty="0">
                <a:solidFill>
                  <a:srgbClr val="FFFFFF"/>
                </a:solidFill>
                <a:effectLst/>
                <a:latin typeface="Arial" panose="020B0604020202020204" pitchFamily="34" charset="0"/>
              </a:rPr>
              <a:t>(continued on next page)</a:t>
            </a:r>
            <a:r>
              <a:rPr lang="en-GB" sz="2400" b="0" i="0" dirty="0">
                <a:solidFill>
                  <a:srgbClr val="000000"/>
                </a:solidFill>
                <a:effectLst/>
                <a:latin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DD55DDA4-065D-8A47-8E27-CEAC2E859AEE}"/>
              </a:ext>
            </a:extLst>
          </p:cNvPr>
          <p:cNvPicPr>
            <a:picLocks noChangeAspect="1"/>
          </p:cNvPicPr>
          <p:nvPr/>
        </p:nvPicPr>
        <p:blipFill>
          <a:blip r:embed="rId2"/>
          <a:stretch>
            <a:fillRect/>
          </a:stretch>
        </p:blipFill>
        <p:spPr>
          <a:xfrm>
            <a:off x="20434041" y="495714"/>
            <a:ext cx="3656668" cy="1593767"/>
          </a:xfrm>
          <a:prstGeom prst="rect">
            <a:avLst/>
          </a:prstGeom>
        </p:spPr>
      </p:pic>
      <p:pic>
        <p:nvPicPr>
          <p:cNvPr id="1026" name="Picture 2">
            <a:extLst>
              <a:ext uri="{FF2B5EF4-FFF2-40B4-BE49-F238E27FC236}">
                <a16:creationId xmlns:a16="http://schemas.microsoft.com/office/drawing/2014/main" id="{16ACC49A-D7D1-B706-F715-78E8E17FC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7899" y="495714"/>
            <a:ext cx="2601295" cy="165162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758E5A5-B489-9598-3821-CFDD18FA4B25}"/>
              </a:ext>
            </a:extLst>
          </p:cNvPr>
          <p:cNvSpPr/>
          <p:nvPr/>
        </p:nvSpPr>
        <p:spPr>
          <a:xfrm>
            <a:off x="14622978" y="7529465"/>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highlight>
                  <a:srgbClr val="F5F5F5"/>
                </a:highlight>
                <a:uLnTx/>
                <a:uFillTx/>
                <a:latin typeface="Arial" panose="020B0604020202020204" pitchFamily="34" charset="0"/>
                <a:ea typeface="+mn-ea"/>
                <a:cs typeface="+mn-cs"/>
              </a:rPr>
              <a:t>Well Baby Clinic</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highlight>
                  <a:srgbClr val="F5F5F5"/>
                </a:highlight>
                <a:uLnTx/>
                <a:uFillTx/>
                <a:latin typeface="Arial" panose="020B0604020202020204" pitchFamily="34" charset="0"/>
                <a:ea typeface="+mn-ea"/>
                <a:cs typeface="+mn-cs"/>
              </a:rPr>
              <a:t>9.30am-12.00pm at Ince Linked Site</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highlight>
                  <a:srgbClr val="F5F5F5"/>
                </a:highlight>
                <a:uLnTx/>
                <a:uFillTx/>
                <a:latin typeface="Arial" panose="020B0604020202020204" pitchFamily="34" charset="0"/>
                <a:ea typeface="+mn-ea"/>
                <a:cs typeface="+mn-cs"/>
              </a:rPr>
              <a:t>Baby weighing and a chance to ask the Health Visitors any questions/advice.</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highlight>
                  <a:srgbClr val="F5F5F5"/>
                </a:highlight>
                <a:uLnTx/>
                <a:uFillTx/>
                <a:latin typeface="Arial" panose="020B0604020202020204" pitchFamily="34" charset="0"/>
                <a:ea typeface="+mn-ea"/>
                <a:cs typeface="+mn-cs"/>
              </a:rPr>
              <a:t>Appointment Only – 0300 7071245</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2" name="Rectangle 1">
            <a:extLst>
              <a:ext uri="{FF2B5EF4-FFF2-40B4-BE49-F238E27FC236}">
                <a16:creationId xmlns:a16="http://schemas.microsoft.com/office/drawing/2014/main" id="{9EB2F862-6556-A217-EF5D-8DC3BE863497}"/>
              </a:ext>
            </a:extLst>
          </p:cNvPr>
          <p:cNvSpPr/>
          <p:nvPr/>
        </p:nvSpPr>
        <p:spPr>
          <a:xfrm>
            <a:off x="509756" y="4649358"/>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Pre-school sensory play group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for children who are Deaf and/or blind and partially sighted. ​</a:t>
            </a:r>
            <a:endParaRPr kumimoji="0" lang="en-GB"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10.00-11:30am at Ince Linked Site </a:t>
            </a: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For further information please</a:t>
            </a: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contact: </a:t>
            </a: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01942 404586</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3" name="Rectangle 2">
            <a:extLst>
              <a:ext uri="{FF2B5EF4-FFF2-40B4-BE49-F238E27FC236}">
                <a16:creationId xmlns:a16="http://schemas.microsoft.com/office/drawing/2014/main" id="{CA9785AE-112F-0913-8127-75F5881FB8BB}"/>
              </a:ext>
            </a:extLst>
          </p:cNvPr>
          <p:cNvSpPr/>
          <p:nvPr/>
        </p:nvSpPr>
        <p:spPr>
          <a:xfrm>
            <a:off x="509756" y="7535289"/>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Community Link Worker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10am-12pm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Support with social issues that may be affecting your health and wellbeing including drug and alcohol, debt, housing and more</a:t>
            </a:r>
            <a:endParaRPr lang="en-US" sz="2000" dirty="0">
              <a:solidFill>
                <a:prstClr val="black"/>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4485A75-8163-A53C-DC1C-2C6EDD138B90}"/>
              </a:ext>
            </a:extLst>
          </p:cNvPr>
          <p:cNvSpPr/>
          <p:nvPr/>
        </p:nvSpPr>
        <p:spPr>
          <a:xfrm>
            <a:off x="509756" y="10392690"/>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Sensory Pram Push​</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 - 12.30pm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000" dirty="0">
              <a:solidFill>
                <a:srgbClr val="000000"/>
              </a:solidFill>
              <a:latin typeface="Arial" panose="020B0604020202020204" pitchFamily="34" charset="0"/>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Meet at Mornington Road and enjoy a gentle walk to the Sensory Room at Oakfield School.  </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Suitable for ages 0-12 months.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7" name="Rectangle 6">
            <a:extLst>
              <a:ext uri="{FF2B5EF4-FFF2-40B4-BE49-F238E27FC236}">
                <a16:creationId xmlns:a16="http://schemas.microsoft.com/office/drawing/2014/main" id="{0046322B-893D-0459-9A9E-77ADDBAD8DF7}"/>
              </a:ext>
            </a:extLst>
          </p:cNvPr>
          <p:cNvSpPr/>
          <p:nvPr/>
        </p:nvSpPr>
        <p:spPr>
          <a:xfrm>
            <a:off x="5212813" y="4627565"/>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Garden Party/Games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9:30-10:30am at Ince Link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Enjoy our Sensory Garden, large outdoor games and tea party experiences.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children ages 0–4 years.</a:t>
            </a:r>
            <a:endParaRPr kumimoji="0" lang="en-US" sz="2000" b="0" i="0" u="none" strike="noStrike" kern="1200" cap="none" spc="0" normalizeH="0" baseline="0" noProof="0" dirty="0">
              <a:ln>
                <a:noFill/>
              </a:ln>
              <a:solidFill>
                <a:srgbClr val="FF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5" name="Rectangle 4">
            <a:extLst>
              <a:ext uri="{FF2B5EF4-FFF2-40B4-BE49-F238E27FC236}">
                <a16:creationId xmlns:a16="http://schemas.microsoft.com/office/drawing/2014/main" id="{36DFD496-0585-296C-EB60-2BCD617F4F0B}"/>
              </a:ext>
            </a:extLst>
          </p:cNvPr>
          <p:cNvSpPr/>
          <p:nvPr/>
        </p:nvSpPr>
        <p:spPr>
          <a:xfrm>
            <a:off x="5206185" y="7531637"/>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Introducing Solid Foods</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11.00am-12.00pm</a:t>
            </a:r>
            <a:r>
              <a:rPr kumimoji="0" lang="en-GB"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Platt Bridge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algn="ctr" fontAlgn="base">
              <a:defRPr/>
            </a:pPr>
            <a:r>
              <a:rPr lang="en-GB" dirty="0">
                <a:solidFill>
                  <a:srgbClr val="080809"/>
                </a:solidFill>
                <a:latin typeface="Arial" panose="020B0604020202020204" pitchFamily="34" charset="0"/>
                <a:cs typeface="Arial" panose="020B0604020202020204" pitchFamily="34" charset="0"/>
              </a:rPr>
              <a:t>This is a session delivered by the Health Visiting team that offers support and advice to families around introducing solid food to babies. The guidance for introducing solid foods is from 6 months+</a:t>
            </a:r>
          </a:p>
          <a:p>
            <a:pPr algn="ctr" fontAlgn="base">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6" name="Rectangle 5">
            <a:extLst>
              <a:ext uri="{FF2B5EF4-FFF2-40B4-BE49-F238E27FC236}">
                <a16:creationId xmlns:a16="http://schemas.microsoft.com/office/drawing/2014/main" id="{E1256907-24D3-C717-5D2C-1AB942667FF5}"/>
              </a:ext>
            </a:extLst>
          </p:cNvPr>
          <p:cNvSpPr/>
          <p:nvPr/>
        </p:nvSpPr>
        <p:spPr>
          <a:xfrm>
            <a:off x="5193726" y="10392690"/>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Rainbow Sensory</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11.15am-12.15pm</a:t>
            </a:r>
            <a:r>
              <a:rPr kumimoji="0" lang="en-GB"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Platt Bridge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algn="ctr" rtl="0" fontAlgn="base"/>
            <a:r>
              <a:rPr lang="en-US" sz="2000" b="0" i="0" dirty="0">
                <a:solidFill>
                  <a:srgbClr val="000000"/>
                </a:solidFill>
                <a:effectLst/>
                <a:latin typeface="Arial" panose="020B0604020202020204" pitchFamily="34" charset="0"/>
              </a:rPr>
              <a:t>A</a:t>
            </a:r>
            <a:r>
              <a:rPr lang="en-GB" sz="2000" b="0" i="0" u="none" strike="noStrike" dirty="0">
                <a:solidFill>
                  <a:srgbClr val="000000"/>
                </a:solidFill>
                <a:effectLst/>
                <a:latin typeface="Arial" panose="020B0604020202020204" pitchFamily="34" charset="0"/>
              </a:rPr>
              <a:t>n interactive sensory session -  explore colours, lights, sounds and textures.</a:t>
            </a:r>
            <a:r>
              <a:rPr lang="en-US" sz="2000" b="0" i="0" dirty="0">
                <a:solidFill>
                  <a:srgbClr val="000000"/>
                </a:solidFill>
                <a:effectLst/>
                <a:latin typeface="Arial" panose="020B0604020202020204" pitchFamily="34" charset="0"/>
              </a:rPr>
              <a:t> </a:t>
            </a:r>
          </a:p>
          <a:p>
            <a:pPr algn="ctr" rtl="0" fontAlgn="base"/>
            <a:r>
              <a:rPr lang="en-GB" sz="2000" b="0" i="0" u="none" strike="noStrike" dirty="0">
                <a:solidFill>
                  <a:srgbClr val="000000"/>
                </a:solidFill>
                <a:effectLst/>
                <a:latin typeface="Arial" panose="020B0604020202020204" pitchFamily="34" charset="0"/>
              </a:rPr>
              <a:t>For babies ages 0-12 months.</a:t>
            </a:r>
          </a:p>
          <a:p>
            <a:pPr algn="ctr" rtl="0" fontAlgn="base"/>
            <a:r>
              <a:rPr lang="en-GB" sz="2000" b="1" dirty="0">
                <a:solidFill>
                  <a:schemeClr val="tx1"/>
                </a:solidFill>
                <a:latin typeface="Arial" panose="020B0604020202020204" pitchFamily="34" charset="0"/>
              </a:rPr>
              <a:t>Drop In</a:t>
            </a:r>
            <a:endParaRPr lang="en-US" sz="2000" b="1" i="0" dirty="0">
              <a:solidFill>
                <a:schemeClr val="tx1"/>
              </a:solidFill>
              <a:effectLst/>
              <a:latin typeface="Segoe UI" panose="020B0502040204020203" pitchFamily="34" charset="0"/>
            </a:endParaRPr>
          </a:p>
        </p:txBody>
      </p:sp>
      <p:sp>
        <p:nvSpPr>
          <p:cNvPr id="8" name="Rectangle 7">
            <a:extLst>
              <a:ext uri="{FF2B5EF4-FFF2-40B4-BE49-F238E27FC236}">
                <a16:creationId xmlns:a16="http://schemas.microsoft.com/office/drawing/2014/main" id="{26B17BCC-67F3-2A0D-C81C-1CF43AFD3A30}"/>
              </a:ext>
            </a:extLst>
          </p:cNvPr>
          <p:cNvSpPr/>
          <p:nvPr/>
        </p:nvSpPr>
        <p:spPr>
          <a:xfrm>
            <a:off x="9927245" y="4588647"/>
            <a:ext cx="4546622" cy="2755916"/>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Let’s Talk with your Baby</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1.30-2.30pm at Family Hub at Mornington Road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9" name="Rectangle 8">
            <a:extLst>
              <a:ext uri="{FF2B5EF4-FFF2-40B4-BE49-F238E27FC236}">
                <a16:creationId xmlns:a16="http://schemas.microsoft.com/office/drawing/2014/main" id="{7926D9B3-9E3A-9D55-BB6D-220A9013E37A}"/>
              </a:ext>
            </a:extLst>
          </p:cNvPr>
          <p:cNvSpPr/>
          <p:nvPr/>
        </p:nvSpPr>
        <p:spPr>
          <a:xfrm>
            <a:off x="9892671" y="7529643"/>
            <a:ext cx="4575045" cy="2755916"/>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2.30-3.15pm </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Armed Forces HQ,</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i="0" dirty="0">
                <a:solidFill>
                  <a:schemeClr val="tx1"/>
                </a:solidFill>
                <a:effectLst/>
                <a:latin typeface="Arial" panose="020B0604020202020204" pitchFamily="34" charset="0"/>
                <a:cs typeface="Arial" panose="020B0604020202020204" pitchFamily="34" charset="0"/>
              </a:rPr>
              <a:t>Molyneux House, School Lane, </a:t>
            </a:r>
            <a:br>
              <a:rPr lang="en-GB" sz="2000" b="1" dirty="0">
                <a:solidFill>
                  <a:schemeClr val="tx1"/>
                </a:solidFill>
                <a:latin typeface="Arial" panose="020B0604020202020204" pitchFamily="34" charset="0"/>
                <a:cs typeface="Arial" panose="020B0604020202020204" pitchFamily="34" charset="0"/>
              </a:rPr>
            </a:br>
            <a:r>
              <a:rPr lang="en-GB" sz="2000" b="1" i="0" dirty="0">
                <a:solidFill>
                  <a:schemeClr val="tx1"/>
                </a:solidFill>
                <a:effectLst/>
                <a:latin typeface="Arial" panose="020B0604020202020204" pitchFamily="34" charset="0"/>
                <a:cs typeface="Arial" panose="020B0604020202020204" pitchFamily="34" charset="0"/>
              </a:rPr>
              <a:t>Wigan, WN1 3SE</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p>
            <a:pPr algn="ctr" rtl="0" fontAlgn="base"/>
            <a:r>
              <a:rPr lang="en-GB" sz="2000" b="0" i="0" u="none" strike="noStrike" dirty="0">
                <a:solidFill>
                  <a:srgbClr val="000000"/>
                </a:solidFill>
                <a:effectLst/>
                <a:latin typeface="Arial" panose="020B0604020202020204" pitchFamily="34" charset="0"/>
              </a:rPr>
              <a:t>A fun music and movement session for ages 6 months – 4 years. </a:t>
            </a:r>
            <a:r>
              <a:rPr lang="en-US" sz="2000" b="0" i="0" u="none" strike="noStrike"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GB" sz="2000" b="1" i="0" u="none" strike="noStrike" dirty="0">
                <a:solidFill>
                  <a:srgbClr val="000000"/>
                </a:solidFill>
                <a:effectLst/>
                <a:latin typeface="Arial" panose="020B0604020202020204" pitchFamily="34" charset="0"/>
              </a:rPr>
              <a:t>Drop In</a:t>
            </a:r>
            <a:r>
              <a:rPr lang="en-US" sz="2000" b="0" i="0" dirty="0">
                <a:solidFill>
                  <a:srgbClr val="000000"/>
                </a:solidFill>
                <a:effectLst/>
                <a:latin typeface="Arial" panose="020B0604020202020204" pitchFamily="34" charset="0"/>
              </a:rPr>
              <a:t>​</a:t>
            </a:r>
            <a:endParaRPr lang="en-GB" sz="2000" b="1" dirty="0">
              <a:solidFill>
                <a:schemeClr val="tx1"/>
              </a:solidFill>
              <a:latin typeface="Arial" panose="020B0604020202020204" pitchFamily="34" charset="0"/>
            </a:endParaRPr>
          </a:p>
        </p:txBody>
      </p:sp>
      <p:sp>
        <p:nvSpPr>
          <p:cNvPr id="34" name="Rectangle 33">
            <a:extLst>
              <a:ext uri="{FF2B5EF4-FFF2-40B4-BE49-F238E27FC236}">
                <a16:creationId xmlns:a16="http://schemas.microsoft.com/office/drawing/2014/main" id="{221D4669-534D-4068-EF6A-213570350FE8}"/>
              </a:ext>
            </a:extLst>
          </p:cNvPr>
          <p:cNvSpPr/>
          <p:nvPr/>
        </p:nvSpPr>
        <p:spPr>
          <a:xfrm>
            <a:off x="9917895" y="10393512"/>
            <a:ext cx="4546622"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GB" b="1" dirty="0">
                <a:solidFill>
                  <a:schemeClr val="tx1"/>
                </a:solidFill>
                <a:latin typeface="Arial" panose="020B0604020202020204" pitchFamily="34" charset="0"/>
              </a:rPr>
              <a:t>Solihull Approach Course– Understanding Your Child</a:t>
            </a:r>
          </a:p>
          <a:p>
            <a:pPr algn="ctr" rtl="0" fontAlgn="base"/>
            <a:r>
              <a:rPr lang="en-GB" b="1" dirty="0">
                <a:solidFill>
                  <a:schemeClr val="tx1"/>
                </a:solidFill>
                <a:latin typeface="Arial" panose="020B0604020202020204" pitchFamily="34" charset="0"/>
              </a:rPr>
              <a:t>5.30-7.30pm at Family Hub at Mornington Road</a:t>
            </a:r>
          </a:p>
          <a:p>
            <a:pPr algn="ctr" rtl="0" fontAlgn="base"/>
            <a:r>
              <a:rPr lang="en-GB" sz="1600" dirty="0">
                <a:solidFill>
                  <a:schemeClr val="tx1"/>
                </a:solidFill>
                <a:latin typeface="Arial" panose="020B0604020202020204" pitchFamily="34" charset="0"/>
              </a:rPr>
              <a:t>Free nine-week course to understand your child’s behaviour, communication, the importance of play, develop good routines and boundaries, improve relationships.</a:t>
            </a:r>
          </a:p>
          <a:p>
            <a:pPr algn="ctr" rtl="0" fontAlgn="base"/>
            <a:r>
              <a:rPr lang="en-GB" dirty="0">
                <a:solidFill>
                  <a:schemeClr val="tx1"/>
                </a:solidFill>
                <a:latin typeface="Arial" panose="020B0604020202020204" pitchFamily="34" charset="0"/>
              </a:rPr>
              <a:t>To book a place email earlyhelpdevelopmentteam@wigan.gov.uk</a:t>
            </a:r>
          </a:p>
        </p:txBody>
      </p:sp>
      <p:sp>
        <p:nvSpPr>
          <p:cNvPr id="12" name="Rectangle 11">
            <a:extLst>
              <a:ext uri="{FF2B5EF4-FFF2-40B4-BE49-F238E27FC236}">
                <a16:creationId xmlns:a16="http://schemas.microsoft.com/office/drawing/2014/main" id="{9E7780D3-135F-947F-EB40-912EE160B834}"/>
              </a:ext>
            </a:extLst>
          </p:cNvPr>
          <p:cNvSpPr/>
          <p:nvPr/>
        </p:nvSpPr>
        <p:spPr>
          <a:xfrm>
            <a:off x="14622978" y="4588648"/>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Let’s Talk with your Baby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9.30-10.30am at Platt Bridge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0" name="Rectangle 9">
            <a:extLst>
              <a:ext uri="{FF2B5EF4-FFF2-40B4-BE49-F238E27FC236}">
                <a16:creationId xmlns:a16="http://schemas.microsoft.com/office/drawing/2014/main" id="{AD1814C6-D536-C398-58F4-64A3F5563B2E}"/>
              </a:ext>
            </a:extLst>
          </p:cNvPr>
          <p:cNvSpPr/>
          <p:nvPr/>
        </p:nvSpPr>
        <p:spPr>
          <a:xfrm>
            <a:off x="14641769" y="10384651"/>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Pram Push and Rhyme Time</a:t>
            </a: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11.00-11.45am at Ince William Fosters</a:t>
            </a:r>
          </a:p>
          <a:p>
            <a:pPr algn="ctr" fontAlgn="base">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Meet in the café area at William Fosters and enjoy a gentle walk before taking part in a short Rhyme Time session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Suitable for ages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0-18 months.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3" name="Rectangle 12">
            <a:extLst>
              <a:ext uri="{FF2B5EF4-FFF2-40B4-BE49-F238E27FC236}">
                <a16:creationId xmlns:a16="http://schemas.microsoft.com/office/drawing/2014/main" id="{BCDBB15E-5361-2428-CC4A-BBD50D8950F2}"/>
              </a:ext>
            </a:extLst>
          </p:cNvPr>
          <p:cNvSpPr/>
          <p:nvPr/>
        </p:nvSpPr>
        <p:spPr>
          <a:xfrm>
            <a:off x="19319391" y="7529465"/>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1.30-2.15pm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fun music and movement session for ages 6 months – 4 years.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866535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D1982A8-E4F2-E5C2-A16D-D5838DC8E12E}"/>
              </a:ext>
            </a:extLst>
          </p:cNvPr>
          <p:cNvSpPr/>
          <p:nvPr/>
        </p:nvSpPr>
        <p:spPr>
          <a:xfrm>
            <a:off x="487406" y="3132110"/>
            <a:ext cx="4546917" cy="1262090"/>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9A709D42-32A1-1CDC-162A-BC6F8089CDDD}"/>
              </a:ext>
            </a:extLst>
          </p:cNvPr>
          <p:cNvSpPr/>
          <p:nvPr/>
        </p:nvSpPr>
        <p:spPr>
          <a:xfrm>
            <a:off x="5193726" y="3132110"/>
            <a:ext cx="4546917" cy="1262090"/>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B9F912CE-679F-0322-BC57-CB32975B9FE1}"/>
              </a:ext>
            </a:extLst>
          </p:cNvPr>
          <p:cNvSpPr/>
          <p:nvPr/>
        </p:nvSpPr>
        <p:spPr>
          <a:xfrm>
            <a:off x="9906736" y="3132110"/>
            <a:ext cx="4546917" cy="1262090"/>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704AA3CC-1F5F-A1FE-AF78-E839B723220D}"/>
              </a:ext>
            </a:extLst>
          </p:cNvPr>
          <p:cNvSpPr/>
          <p:nvPr/>
        </p:nvSpPr>
        <p:spPr>
          <a:xfrm>
            <a:off x="14613052" y="3132110"/>
            <a:ext cx="4546917" cy="1262090"/>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1B64F1D0-4E18-D87E-E8B8-5095E0EECD96}"/>
              </a:ext>
            </a:extLst>
          </p:cNvPr>
          <p:cNvSpPr/>
          <p:nvPr/>
        </p:nvSpPr>
        <p:spPr>
          <a:xfrm>
            <a:off x="19299490" y="3132110"/>
            <a:ext cx="4546917" cy="1262090"/>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A7E5A64F-F3A5-8E4A-BE30-02EDFFBED7D5}"/>
              </a:ext>
            </a:extLst>
          </p:cNvPr>
          <p:cNvCxnSpPr/>
          <p:nvPr/>
        </p:nvCxnSpPr>
        <p:spPr>
          <a:xfrm>
            <a:off x="458687" y="2516160"/>
            <a:ext cx="23387720"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722FC611-1534-9841-A918-DD7286708C70}"/>
              </a:ext>
            </a:extLst>
          </p:cNvPr>
          <p:cNvSpPr/>
          <p:nvPr/>
        </p:nvSpPr>
        <p:spPr>
          <a:xfrm>
            <a:off x="894189" y="1377074"/>
            <a:ext cx="8038796" cy="720253"/>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b="0" i="0" u="none" strike="noStrike" dirty="0">
                <a:solidFill>
                  <a:srgbClr val="FFFFFF"/>
                </a:solidFill>
                <a:effectLst/>
                <a:latin typeface="Arial" panose="020B0604020202020204" pitchFamily="34" charset="0"/>
              </a:rPr>
              <a:t>Date</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16</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 20</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2025 </a:t>
            </a:r>
            <a:r>
              <a:rPr lang="en-GB" sz="2400" b="0" i="0" u="none" strike="noStrike" dirty="0">
                <a:solidFill>
                  <a:srgbClr val="FFFFFF"/>
                </a:solidFill>
                <a:effectLst/>
                <a:latin typeface="Arial" panose="020B0604020202020204" pitchFamily="34" charset="0"/>
              </a:rPr>
              <a:t>(continued on next page)</a:t>
            </a:r>
            <a:r>
              <a:rPr lang="en-GB" sz="2400" b="0" i="0" dirty="0">
                <a:solidFill>
                  <a:srgbClr val="000000"/>
                </a:solidFill>
                <a:effectLst/>
                <a:latin typeface="Arial" panose="020B0604020202020204" pitchFamily="34" charset="0"/>
              </a:rPr>
              <a:t>​</a:t>
            </a:r>
            <a:endParaRPr lang="en-US" sz="2400" dirty="0">
              <a:solidFill>
                <a:schemeClr val="bg1"/>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DD55DDA4-065D-8A47-8E27-CEAC2E859AEE}"/>
              </a:ext>
            </a:extLst>
          </p:cNvPr>
          <p:cNvPicPr>
            <a:picLocks noChangeAspect="1"/>
          </p:cNvPicPr>
          <p:nvPr/>
        </p:nvPicPr>
        <p:blipFill>
          <a:blip r:embed="rId3"/>
          <a:stretch>
            <a:fillRect/>
          </a:stretch>
        </p:blipFill>
        <p:spPr>
          <a:xfrm>
            <a:off x="20434041" y="495714"/>
            <a:ext cx="3656668" cy="1593767"/>
          </a:xfrm>
          <a:prstGeom prst="rect">
            <a:avLst/>
          </a:prstGeom>
        </p:spPr>
      </p:pic>
      <p:pic>
        <p:nvPicPr>
          <p:cNvPr id="1026" name="Picture 2">
            <a:extLst>
              <a:ext uri="{FF2B5EF4-FFF2-40B4-BE49-F238E27FC236}">
                <a16:creationId xmlns:a16="http://schemas.microsoft.com/office/drawing/2014/main" id="{16ACC49A-D7D1-B706-F715-78E8E17FC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899" y="495714"/>
            <a:ext cx="2601295" cy="16516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6291280-65CC-6DB3-EF27-C27301E7D804}"/>
              </a:ext>
            </a:extLst>
          </p:cNvPr>
          <p:cNvSpPr/>
          <p:nvPr/>
        </p:nvSpPr>
        <p:spPr>
          <a:xfrm>
            <a:off x="504896" y="4616484"/>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Outdoor Pop In and Play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2.00-3.00pm at Family Hub at Mornington Rd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Enjoy playing outdoors with a range of physical resources such as hoops, bean bags and more.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Suitable for ages 0-4 years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US" sz="2000" b="1" i="0" u="none" strike="noStrike" kern="1200" cap="none" spc="0" normalizeH="0" baseline="0" noProof="0" dirty="0">
              <a:ln>
                <a:noFill/>
              </a:ln>
              <a:solidFill>
                <a:srgbClr val="FF0000"/>
              </a:solidFill>
              <a:effectLst/>
              <a:uLnTx/>
              <a:uFillTx/>
              <a:latin typeface="Segoe UI" panose="020B0502040204020203" pitchFamily="34" charset="0"/>
              <a:ea typeface="+mn-ea"/>
              <a:cs typeface="+mn-cs"/>
            </a:endParaRPr>
          </a:p>
        </p:txBody>
      </p:sp>
      <p:sp>
        <p:nvSpPr>
          <p:cNvPr id="5" name="Rectangle 4">
            <a:extLst>
              <a:ext uri="{FF2B5EF4-FFF2-40B4-BE49-F238E27FC236}">
                <a16:creationId xmlns:a16="http://schemas.microsoft.com/office/drawing/2014/main" id="{BF91E161-EE66-12D3-291F-237C0E89103D}"/>
              </a:ext>
            </a:extLst>
          </p:cNvPr>
          <p:cNvSpPr/>
          <p:nvPr/>
        </p:nvSpPr>
        <p:spPr>
          <a:xfrm>
            <a:off x="5222445" y="7533348"/>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Mindfulness Moments</a:t>
            </a: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rPr>
              <a:t>12.30-1.30pm at Platt Bridge Linked Site</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Join us for a calming, one-hour drop-in experience designed to help you reset and regulate through mindfulness. Stay for the full hour or just drop in – whatever you need. No booking needed – just come as you are, let’s create a space for calm, reflection and emotional well-being. </a:t>
            </a:r>
          </a:p>
          <a:p>
            <a:pPr algn="ctr" fontAlgn="base">
              <a:defRPr/>
            </a:pPr>
            <a:r>
              <a:rPr lang="en-GB" b="1" dirty="0">
                <a:solidFill>
                  <a:schemeClr val="tx1"/>
                </a:solidFill>
                <a:effectLst/>
                <a:latin typeface="Arial" panose="020B0604020202020204" pitchFamily="34" charset="0"/>
                <a:ea typeface="Aptos" panose="020B0004020202020204" pitchFamily="34" charset="0"/>
                <a:cs typeface="Arial" panose="020B0604020202020204" pitchFamily="34" charset="0"/>
              </a:rPr>
              <a:t>Drop In</a:t>
            </a:r>
            <a:endPar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algn="ctr"/>
            <a:endParaRPr lang="en-US" sz="2000" dirty="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8D0F087-5384-E229-2A25-F9B20BC88E67}"/>
              </a:ext>
            </a:extLst>
          </p:cNvPr>
          <p:cNvSpPr/>
          <p:nvPr/>
        </p:nvSpPr>
        <p:spPr>
          <a:xfrm>
            <a:off x="5193726" y="10450391"/>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Rainbow Sensory</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2.00-3.00pm at Ince Link Site</a:t>
            </a:r>
          </a:p>
          <a:p>
            <a:pPr algn="ctr" rtl="0" fontAlgn="base"/>
            <a:r>
              <a:rPr lang="en-US" sz="2000" b="0" i="0" dirty="0">
                <a:solidFill>
                  <a:srgbClr val="000000"/>
                </a:solidFill>
                <a:effectLst/>
                <a:latin typeface="Arial" panose="020B0604020202020204" pitchFamily="34" charset="0"/>
              </a:rPr>
              <a:t>​ </a:t>
            </a:r>
            <a:r>
              <a:rPr lang="en-GB" sz="2000" b="0" i="0" u="none" strike="noStrike" dirty="0">
                <a:solidFill>
                  <a:srgbClr val="000000"/>
                </a:solidFill>
                <a:effectLst/>
                <a:latin typeface="Arial" panose="020B0604020202020204" pitchFamily="34" charset="0"/>
              </a:rPr>
              <a:t>An interactive sensory session - explore colours, lights, sounds and textures.</a:t>
            </a:r>
            <a:r>
              <a:rPr lang="en-US" sz="2000" b="0" i="0" dirty="0">
                <a:solidFill>
                  <a:srgbClr val="000000"/>
                </a:solidFill>
                <a:effectLst/>
                <a:latin typeface="Arial" panose="020B0604020202020204" pitchFamily="34" charset="0"/>
              </a:rPr>
              <a:t> </a:t>
            </a:r>
          </a:p>
          <a:p>
            <a:pPr algn="ctr" rtl="0" fontAlgn="base"/>
            <a:r>
              <a:rPr lang="en-GB" sz="2000" b="0" i="0" u="none" strike="noStrike" dirty="0">
                <a:solidFill>
                  <a:srgbClr val="000000"/>
                </a:solidFill>
                <a:effectLst/>
                <a:latin typeface="Arial" panose="020B0604020202020204" pitchFamily="34" charset="0"/>
              </a:rPr>
              <a:t>For babies ages 0-12 months.</a:t>
            </a:r>
          </a:p>
          <a:p>
            <a:pPr algn="ctr" rtl="0" fontAlgn="base"/>
            <a:r>
              <a:rPr lang="en-GB" sz="2000" b="1" dirty="0">
                <a:solidFill>
                  <a:schemeClr val="tx1"/>
                </a:solidFill>
                <a:latin typeface="Arial" panose="020B0604020202020204" pitchFamily="34" charset="0"/>
              </a:rPr>
              <a:t>Drop In</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pic>
        <p:nvPicPr>
          <p:cNvPr id="11" name="Picture 10">
            <a:extLst>
              <a:ext uri="{FF2B5EF4-FFF2-40B4-BE49-F238E27FC236}">
                <a16:creationId xmlns:a16="http://schemas.microsoft.com/office/drawing/2014/main" id="{7F62762C-6378-BF42-F214-916BF29CADFA}"/>
              </a:ext>
            </a:extLst>
          </p:cNvPr>
          <p:cNvPicPr>
            <a:picLocks noChangeAspect="1"/>
          </p:cNvPicPr>
          <p:nvPr/>
        </p:nvPicPr>
        <p:blipFill>
          <a:blip r:embed="rId5"/>
          <a:stretch>
            <a:fillRect/>
          </a:stretch>
        </p:blipFill>
        <p:spPr>
          <a:xfrm>
            <a:off x="10832371" y="5985563"/>
            <a:ext cx="2640351" cy="2599855"/>
          </a:xfrm>
          <a:prstGeom prst="rect">
            <a:avLst/>
          </a:prstGeom>
        </p:spPr>
      </p:pic>
      <p:pic>
        <p:nvPicPr>
          <p:cNvPr id="12" name="Picture 11">
            <a:extLst>
              <a:ext uri="{FF2B5EF4-FFF2-40B4-BE49-F238E27FC236}">
                <a16:creationId xmlns:a16="http://schemas.microsoft.com/office/drawing/2014/main" id="{0DDA6064-6A74-DE8B-82F3-9D2586AE1D30}"/>
              </a:ext>
            </a:extLst>
          </p:cNvPr>
          <p:cNvPicPr>
            <a:picLocks noChangeAspect="1"/>
          </p:cNvPicPr>
          <p:nvPr/>
        </p:nvPicPr>
        <p:blipFill>
          <a:blip r:embed="rId5"/>
          <a:stretch>
            <a:fillRect/>
          </a:stretch>
        </p:blipFill>
        <p:spPr>
          <a:xfrm>
            <a:off x="20942199" y="10660759"/>
            <a:ext cx="2640351" cy="2599855"/>
          </a:xfrm>
          <a:prstGeom prst="rect">
            <a:avLst/>
          </a:prstGeom>
        </p:spPr>
      </p:pic>
      <p:sp>
        <p:nvSpPr>
          <p:cNvPr id="13" name="Rectangle 12">
            <a:extLst>
              <a:ext uri="{FF2B5EF4-FFF2-40B4-BE49-F238E27FC236}">
                <a16:creationId xmlns:a16="http://schemas.microsoft.com/office/drawing/2014/main" id="{ECC9A98A-340C-A21B-4C2D-708BB5B01DCE}"/>
              </a:ext>
            </a:extLst>
          </p:cNvPr>
          <p:cNvSpPr/>
          <p:nvPr/>
        </p:nvSpPr>
        <p:spPr>
          <a:xfrm>
            <a:off x="14613051" y="7533348"/>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Community Link Worker Appointments</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1-5pm at Family Hub at Mornington Road</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Arial"/>
              </a:rPr>
              <a:t>Support with social issues that may be affecting your health and wellbeing including drug and alcohol, debt, housing and more.</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Please contact 01942 404220 and select option 2 for community link workers</a:t>
            </a:r>
            <a:endParaRPr kumimoji="0" lang="en-US" sz="1800" b="0" i="0" u="none" strike="noStrike" kern="1200" cap="none" spc="0" normalizeH="0" baseline="0" noProof="0" dirty="0">
              <a:ln>
                <a:noFill/>
              </a:ln>
              <a:solidFill>
                <a:prstClr val="black"/>
              </a:solidFill>
              <a:effectLst/>
              <a:uLnTx/>
              <a:uFillTx/>
              <a:latin typeface="Arial"/>
              <a:cs typeface="Arial"/>
            </a:endParaRPr>
          </a:p>
        </p:txBody>
      </p:sp>
      <p:sp>
        <p:nvSpPr>
          <p:cNvPr id="14" name="Rectangle 13">
            <a:extLst>
              <a:ext uri="{FF2B5EF4-FFF2-40B4-BE49-F238E27FC236}">
                <a16:creationId xmlns:a16="http://schemas.microsoft.com/office/drawing/2014/main" id="{FC01B833-7AED-B26E-8DF8-23DDE50B5830}"/>
              </a:ext>
            </a:extLst>
          </p:cNvPr>
          <p:cNvSpPr/>
          <p:nvPr/>
        </p:nvSpPr>
        <p:spPr>
          <a:xfrm>
            <a:off x="14621667" y="4611185"/>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Massage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11.30am-12.30pm at Platt Bridge Linked Site</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rPr>
              <a:t>5-week course.</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babies 6 weeks to 6 months.</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5" name="Rectangle 14">
            <a:extLst>
              <a:ext uri="{FF2B5EF4-FFF2-40B4-BE49-F238E27FC236}">
                <a16:creationId xmlns:a16="http://schemas.microsoft.com/office/drawing/2014/main" id="{0B001361-A0B7-5B3B-68AB-E75A24B96D78}"/>
              </a:ext>
            </a:extLst>
          </p:cNvPr>
          <p:cNvSpPr/>
          <p:nvPr/>
        </p:nvSpPr>
        <p:spPr>
          <a:xfrm>
            <a:off x="14613050" y="10504520"/>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lang="en-GB" sz="2000" b="1" dirty="0">
                <a:solidFill>
                  <a:schemeClr val="tx1"/>
                </a:solidFill>
                <a:latin typeface="Arial" panose="020B0604020202020204" pitchFamily="34" charset="0"/>
              </a:rPr>
              <a:t> Mummy Movers</a:t>
            </a:r>
          </a:p>
          <a:p>
            <a:pPr algn="ctr" rtl="0" fontAlgn="base"/>
            <a:r>
              <a:rPr lang="en-GB" sz="2000" b="1" dirty="0">
                <a:solidFill>
                  <a:schemeClr val="tx1"/>
                </a:solidFill>
                <a:latin typeface="Arial" panose="020B0604020202020204" pitchFamily="34" charset="0"/>
              </a:rPr>
              <a:t>1.30-2.30pm at Family Hub at Mornington Road</a:t>
            </a:r>
          </a:p>
          <a:p>
            <a:pPr algn="ctr" rtl="0" fontAlgn="base"/>
            <a:r>
              <a:rPr lang="en-GB" sz="2000" dirty="0">
                <a:solidFill>
                  <a:schemeClr val="tx1"/>
                </a:solidFill>
                <a:latin typeface="Arial" panose="020B0604020202020204" pitchFamily="34" charset="0"/>
              </a:rPr>
              <a:t>A fun gentle exercise class for new mums</a:t>
            </a:r>
            <a:r>
              <a:rPr lang="en-GB" sz="2000" b="1" dirty="0">
                <a:solidFill>
                  <a:schemeClr val="tx1"/>
                </a:solidFill>
                <a:latin typeface="Arial" panose="020B0604020202020204" pitchFamily="34" charset="0"/>
              </a:rPr>
              <a:t>. </a:t>
            </a:r>
          </a:p>
          <a:p>
            <a:pPr algn="ctr" rtl="0" fontAlgn="base"/>
            <a:r>
              <a:rPr lang="en-GB" sz="2000" b="1" dirty="0">
                <a:solidFill>
                  <a:schemeClr val="tx1"/>
                </a:solidFill>
                <a:latin typeface="Arial" panose="020B0604020202020204" pitchFamily="34" charset="0"/>
              </a:rPr>
              <a:t>Please note you must be 12 weeks + post natal.</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GB" sz="2000" b="1" dirty="0">
              <a:effectLst/>
              <a:latin typeface="Aptos" panose="020B0004020202020204" pitchFamily="34" charset="0"/>
              <a:ea typeface="Aptos" panose="020B0004020202020204" pitchFamily="34" charset="0"/>
              <a:cs typeface="Aptos" panose="020B0004020202020204" pitchFamily="34" charset="0"/>
            </a:endParaRPr>
          </a:p>
        </p:txBody>
      </p:sp>
      <p:sp>
        <p:nvSpPr>
          <p:cNvPr id="6" name="Rectangle 5">
            <a:extLst>
              <a:ext uri="{FF2B5EF4-FFF2-40B4-BE49-F238E27FC236}">
                <a16:creationId xmlns:a16="http://schemas.microsoft.com/office/drawing/2014/main" id="{9FF1F78C-95EC-2507-10D2-3CD04B2AF9C9}"/>
              </a:ext>
            </a:extLst>
          </p:cNvPr>
          <p:cNvSpPr/>
          <p:nvPr/>
        </p:nvSpPr>
        <p:spPr>
          <a:xfrm>
            <a:off x="518106" y="7533348"/>
            <a:ext cx="4546917" cy="2756094"/>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After School SEN Drop In</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3.45-4.45pm at Family Hub at Mornington Road</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Come and meet the Family Hub staff who will have some fun activities to suit your child’s needs. A great opportunity to meet other parents/carers to share experiences and chat</a:t>
            </a:r>
            <a:endParaRPr lang="en-US" sz="2000" b="0" i="0" dirty="0">
              <a:solidFill>
                <a:schemeClr val="tx1"/>
              </a:solidFill>
              <a:effectLst/>
              <a:latin typeface="Segoe UI" panose="020B0502040204020203" pitchFamily="34" charset="0"/>
              <a:cs typeface="Segoe UI" panose="020B0502040204020203" pitchFamily="34" charset="0"/>
            </a:endParaRPr>
          </a:p>
          <a:p>
            <a:pPr algn="ctr" rtl="0" fontAlgn="base"/>
            <a:endParaRPr lang="en-GB" sz="2000" b="1" i="0" u="none" strike="noStrike" dirty="0">
              <a:solidFill>
                <a:srgbClr val="000000"/>
              </a:solidFill>
              <a:effectLst/>
              <a:latin typeface="Arial" panose="020B0604020202020204" pitchFamily="34" charset="0"/>
            </a:endParaRPr>
          </a:p>
        </p:txBody>
      </p:sp>
      <p:sp>
        <p:nvSpPr>
          <p:cNvPr id="7" name="Rectangle 6">
            <a:extLst>
              <a:ext uri="{FF2B5EF4-FFF2-40B4-BE49-F238E27FC236}">
                <a16:creationId xmlns:a16="http://schemas.microsoft.com/office/drawing/2014/main" id="{F56D23E0-7361-F39D-47BE-60F905CBBFB6}"/>
              </a:ext>
            </a:extLst>
          </p:cNvPr>
          <p:cNvSpPr/>
          <p:nvPr/>
        </p:nvSpPr>
        <p:spPr>
          <a:xfrm>
            <a:off x="487406" y="10450391"/>
            <a:ext cx="4546917" cy="2756094"/>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Andys</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Man Club Drop In</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cs typeface="Arial" panose="020B0604020202020204" pitchFamily="34" charset="0"/>
              </a:rPr>
              <a:t>7.00-9.00pm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cs typeface="Arial" panose="020B0604020202020204" pitchFamily="34" charset="0"/>
              </a:rPr>
              <a:t>We offer a safe space where you can feel comfortable to talk about your experiences in a room free of judgement. Our clubs are designed to be free of pressure, there is no obligation to speak – you can simply listen if you wish. </a:t>
            </a:r>
            <a:r>
              <a:rPr lang="en-GB" b="1" i="0" u="none" strike="noStrike" dirty="0">
                <a:solidFill>
                  <a:srgbClr val="000000"/>
                </a:solidFill>
                <a:effectLst/>
                <a:latin typeface="Arial" panose="020B0604020202020204" pitchFamily="34" charset="0"/>
                <a:cs typeface="Arial" panose="020B0604020202020204" pitchFamily="34" charset="0"/>
              </a:rPr>
              <a:t>Come along and join us.</a:t>
            </a:r>
            <a:endParaRPr lang="en-GB" b="1" i="0" u="none" strike="noStrike" dirty="0">
              <a:solidFill>
                <a:srgbClr val="000000"/>
              </a:solidFill>
              <a:effectLst/>
              <a:latin typeface="Arial" panose="020B0604020202020204" pitchFamily="34" charset="0"/>
            </a:endParaRPr>
          </a:p>
        </p:txBody>
      </p:sp>
      <p:sp>
        <p:nvSpPr>
          <p:cNvPr id="2" name="Rectangle 1">
            <a:extLst>
              <a:ext uri="{FF2B5EF4-FFF2-40B4-BE49-F238E27FC236}">
                <a16:creationId xmlns:a16="http://schemas.microsoft.com/office/drawing/2014/main" id="{F877C5F5-9FC3-A519-8F7F-5722885BD3E6}"/>
              </a:ext>
            </a:extLst>
          </p:cNvPr>
          <p:cNvSpPr/>
          <p:nvPr/>
        </p:nvSpPr>
        <p:spPr>
          <a:xfrm>
            <a:off x="5193431" y="4616394"/>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Let’s Talk with your Baby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11.30am-12.30pm at Ince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lang="en-US" sz="2000" b="1"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78265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6C832-924F-50FA-B6C7-C54C42DAC279}"/>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CC594712-8BE1-AC22-2083-4CC7E1B3A582}"/>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7051458C-3283-D39B-D0AB-437ED8C658D4}"/>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A8DF1C57-A76C-04AF-2B88-4F4BF0D8EDED}"/>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835FBC02-A769-AAFE-5CAD-A2010D1EFACB}"/>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A4E09000-24CE-ADD8-FE0D-3880B72933EA}"/>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615FA2E3-6D6C-7723-F962-8A14CED0C249}"/>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48D7F8F5-16FF-EF4C-464B-CB29B40A7320}"/>
              </a:ext>
            </a:extLst>
          </p:cNvPr>
          <p:cNvSpPr/>
          <p:nvPr/>
        </p:nvSpPr>
        <p:spPr>
          <a:xfrm>
            <a:off x="777701" y="1404880"/>
            <a:ext cx="7637395" cy="720207"/>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16</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 20</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2025 (continued on next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8AAC1E27-7281-A870-92AE-0774CC78D3F6}"/>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F8BC65CF-96B6-CDAF-500E-2B8708F0DE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025F388-F9E3-9D74-F472-6722F26EC76C}"/>
              </a:ext>
            </a:extLst>
          </p:cNvPr>
          <p:cNvPicPr>
            <a:picLocks noChangeAspect="1"/>
          </p:cNvPicPr>
          <p:nvPr/>
        </p:nvPicPr>
        <p:blipFill>
          <a:blip r:embed="rId5"/>
          <a:stretch>
            <a:fillRect/>
          </a:stretch>
        </p:blipFill>
        <p:spPr>
          <a:xfrm>
            <a:off x="20583315" y="9303999"/>
            <a:ext cx="3356809" cy="3305324"/>
          </a:xfrm>
          <a:prstGeom prst="rect">
            <a:avLst/>
          </a:prstGeom>
        </p:spPr>
      </p:pic>
      <p:sp>
        <p:nvSpPr>
          <p:cNvPr id="15" name="TextBox 35">
            <a:extLst>
              <a:ext uri="{FF2B5EF4-FFF2-40B4-BE49-F238E27FC236}">
                <a16:creationId xmlns:a16="http://schemas.microsoft.com/office/drawing/2014/main" id="{5F39D6EB-D55B-92B5-FFFC-A9C4ABF5D287}"/>
              </a:ext>
            </a:extLst>
          </p:cNvPr>
          <p:cNvSpPr txBox="1"/>
          <p:nvPr/>
        </p:nvSpPr>
        <p:spPr>
          <a:xfrm>
            <a:off x="9979628" y="10463962"/>
            <a:ext cx="1100359" cy="492699"/>
          </a:xfrm>
          <a:prstGeom prst="rect">
            <a:avLst/>
          </a:prstGeom>
          <a:noFill/>
        </p:spPr>
        <p:txBody>
          <a:bodyPr wrap="square" rtlCol="0">
            <a:spAutoFit/>
          </a:bodyPr>
          <a:lstStyle/>
          <a:p>
            <a:pPr algn="ctr">
              <a:lnSpc>
                <a:spcPct val="115000"/>
              </a:lnSpc>
              <a:spcAft>
                <a:spcPts val="800"/>
              </a:spcAft>
            </a:pPr>
            <a:r>
              <a:rPr lang="en-US" sz="2400" b="1" kern="1200">
                <a:solidFill>
                  <a:srgbClr val="FFFFFF"/>
                </a:solidFill>
                <a:effectLst/>
                <a:latin typeface="Arial" panose="020B0604020202020204" pitchFamily="34" charset="0"/>
                <a:ea typeface="Aptos" panose="020B0004020202020204" pitchFamily="34" charset="0"/>
                <a:cs typeface="Times New Roman" panose="02020603050405020304" pitchFamily="18" charset="0"/>
              </a:rPr>
              <a:t>NEW</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AF8367C-8692-B5B9-60C5-7442A36A9308}"/>
              </a:ext>
            </a:extLst>
          </p:cNvPr>
          <p:cNvSpPr/>
          <p:nvPr/>
        </p:nvSpPr>
        <p:spPr>
          <a:xfrm>
            <a:off x="5202107" y="10463778"/>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Antenatal Workshops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6.00-7:30pm at Family Hub at Mornington Road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Sessions cover Antenatal Wellness, Infant Feeding, Labour &amp; Birth and Bringing Baby Home.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Booking information given by Midwives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algn="ctr"/>
            <a:endParaRPr lang="en-US" sz="2000"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2481DB2-C592-CCC5-5945-69143235C9DD}"/>
              </a:ext>
            </a:extLst>
          </p:cNvPr>
          <p:cNvSpPr/>
          <p:nvPr/>
        </p:nvSpPr>
        <p:spPr>
          <a:xfrm>
            <a:off x="5202107" y="7547111"/>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US" sz="2000" b="1" i="0" u="none" strike="noStrike" dirty="0" err="1">
                <a:solidFill>
                  <a:srgbClr val="000000"/>
                </a:solidFill>
                <a:effectLst/>
                <a:latin typeface="Arial" panose="020B0604020202020204" pitchFamily="34" charset="0"/>
              </a:rPr>
              <a:t>Locala</a:t>
            </a:r>
            <a:r>
              <a:rPr lang="en-US" sz="2000" b="1" i="0" u="none" strike="noStrike" dirty="0">
                <a:solidFill>
                  <a:srgbClr val="000000"/>
                </a:solidFill>
                <a:effectLst/>
                <a:latin typeface="Arial" panose="020B0604020202020204" pitchFamily="34" charset="0"/>
              </a:rPr>
              <a:t> Sexual Health Drop In Clinic</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US" sz="2000" b="1" i="0" u="none" strike="noStrike" dirty="0">
                <a:solidFill>
                  <a:srgbClr val="000000"/>
                </a:solidFill>
                <a:effectLst/>
                <a:latin typeface="Arial" panose="020B0604020202020204" pitchFamily="34" charset="0"/>
              </a:rPr>
              <a:t>2.30-4.30pm at Family Hub at Mornington Road</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US" sz="2000" b="0" i="0" u="none" strike="noStrike" dirty="0">
                <a:solidFill>
                  <a:srgbClr val="000000"/>
                </a:solidFill>
                <a:effectLst/>
                <a:latin typeface="Arial" panose="020B0604020202020204" pitchFamily="34" charset="0"/>
              </a:rPr>
              <a:t>We provide education and advice on contraception, referral into main service, testing for sexually transmitted infections, vaccinations and pregnancy testing</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p:txBody>
      </p:sp>
      <p:sp>
        <p:nvSpPr>
          <p:cNvPr id="35" name="Rectangle 34">
            <a:extLst>
              <a:ext uri="{FF2B5EF4-FFF2-40B4-BE49-F238E27FC236}">
                <a16:creationId xmlns:a16="http://schemas.microsoft.com/office/drawing/2014/main" id="{62CAA293-19BF-145D-2829-2DC473EDBB21}"/>
              </a:ext>
            </a:extLst>
          </p:cNvPr>
          <p:cNvSpPr/>
          <p:nvPr/>
        </p:nvSpPr>
        <p:spPr>
          <a:xfrm>
            <a:off x="14633389" y="10463778"/>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Stay and Play</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2.00-3.00pm at Platt Bridge Community Centre</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Support your child's development and early learning through a variety of active, creative and physical play sessions. ​For ages 0-5 years.</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Drop In</a:t>
            </a:r>
            <a:endParaRPr lang="en-GB" sz="2000" b="1">
              <a:effectLst/>
              <a:latin typeface="Aptos" panose="020B0004020202020204" pitchFamily="34" charset="0"/>
              <a:ea typeface="Aptos" panose="020B0004020202020204" pitchFamily="34" charset="0"/>
              <a:cs typeface="Aptos" panose="020B0004020202020204" pitchFamily="34" charset="0"/>
            </a:endParaRPr>
          </a:p>
        </p:txBody>
      </p:sp>
      <p:sp>
        <p:nvSpPr>
          <p:cNvPr id="28" name="Rectangle 27">
            <a:extLst>
              <a:ext uri="{FF2B5EF4-FFF2-40B4-BE49-F238E27FC236}">
                <a16:creationId xmlns:a16="http://schemas.microsoft.com/office/drawing/2014/main" id="{BF2D7DC7-C4D4-6E22-0804-0AA2A786441E}"/>
              </a:ext>
            </a:extLst>
          </p:cNvPr>
          <p:cNvSpPr/>
          <p:nvPr/>
        </p:nvSpPr>
        <p:spPr>
          <a:xfrm>
            <a:off x="14633389" y="7547111"/>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b="1" dirty="0">
                <a:solidFill>
                  <a:schemeClr val="tx1"/>
                </a:solidFill>
                <a:latin typeface="Arial"/>
                <a:ea typeface="Calibri"/>
                <a:cs typeface="Arial"/>
              </a:rPr>
              <a:t>Menopause Awareness Clinic</a:t>
            </a:r>
          </a:p>
          <a:p>
            <a:pPr algn="ctr">
              <a:defRPr/>
            </a:pPr>
            <a:r>
              <a:rPr lang="en-GB" b="1" dirty="0">
                <a:solidFill>
                  <a:schemeClr val="tx1"/>
                </a:solidFill>
                <a:latin typeface="Arial"/>
                <a:ea typeface="Calibri"/>
                <a:cs typeface="Arial"/>
              </a:rPr>
              <a:t>1.30-3.30pm at Family Hub at Mornington Road</a:t>
            </a:r>
            <a:endParaRPr lang="en-GB" b="1" dirty="0">
              <a:solidFill>
                <a:schemeClr val="tx1"/>
              </a:solidFill>
              <a:latin typeface="Arial"/>
              <a:cs typeface="Arial"/>
            </a:endParaRPr>
          </a:p>
          <a:p>
            <a:pPr algn="ctr">
              <a:defRPr/>
            </a:pPr>
            <a:r>
              <a:rPr lang="en-GB" sz="1600" dirty="0">
                <a:solidFill>
                  <a:schemeClr val="tx1"/>
                </a:solidFill>
                <a:latin typeface="Arial"/>
                <a:cs typeface="Arial"/>
              </a:rPr>
              <a:t> </a:t>
            </a:r>
            <a:r>
              <a:rPr lang="en-GB" sz="1600" dirty="0">
                <a:solidFill>
                  <a:schemeClr val="tx1"/>
                </a:solidFill>
                <a:latin typeface="Arial"/>
                <a:ea typeface="+mn-lt"/>
                <a:cs typeface="+mn-lt"/>
              </a:rPr>
              <a:t>A bookable session for menopausal women to discuss the management of their menopause symptoms and all things menopause including medication. Please note - this is only for women who are patients at </a:t>
            </a:r>
            <a:r>
              <a:rPr lang="en-GB" sz="1600" dirty="0" err="1">
                <a:solidFill>
                  <a:schemeClr val="tx1"/>
                </a:solidFill>
                <a:latin typeface="Arial"/>
                <a:ea typeface="+mn-lt"/>
                <a:cs typeface="+mn-lt"/>
              </a:rPr>
              <a:t>Pennygate</a:t>
            </a:r>
            <a:r>
              <a:rPr lang="en-GB" sz="1600" dirty="0">
                <a:solidFill>
                  <a:schemeClr val="tx1"/>
                </a:solidFill>
                <a:latin typeface="Arial"/>
                <a:ea typeface="+mn-lt"/>
                <a:cs typeface="+mn-lt"/>
              </a:rPr>
              <a:t>/ Dr Tuns/ Platt House/ Alexander House/ Ince and Claire House surgeries. </a:t>
            </a:r>
          </a:p>
          <a:p>
            <a:pPr algn="ctr">
              <a:defRPr/>
            </a:pPr>
            <a:r>
              <a:rPr lang="en-GB" b="1" dirty="0">
                <a:solidFill>
                  <a:schemeClr val="tx1"/>
                </a:solidFill>
                <a:latin typeface="Arial"/>
                <a:cs typeface="Arial"/>
              </a:rPr>
              <a:t>Pre-bookable via your GP Practice only</a:t>
            </a:r>
          </a:p>
        </p:txBody>
      </p:sp>
      <p:sp>
        <p:nvSpPr>
          <p:cNvPr id="2" name="Rectangle 1">
            <a:extLst>
              <a:ext uri="{FF2B5EF4-FFF2-40B4-BE49-F238E27FC236}">
                <a16:creationId xmlns:a16="http://schemas.microsoft.com/office/drawing/2014/main" id="{96B1BE11-6DAB-EF1C-DED9-50D088B4CDA5}"/>
              </a:ext>
            </a:extLst>
          </p:cNvPr>
          <p:cNvSpPr/>
          <p:nvPr/>
        </p:nvSpPr>
        <p:spPr>
          <a:xfrm>
            <a:off x="14633389" y="4604241"/>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defRPr/>
            </a:pPr>
            <a:r>
              <a:rPr lang="en-GB" sz="2000" b="1" dirty="0">
                <a:solidFill>
                  <a:srgbClr val="000000"/>
                </a:solidFill>
                <a:latin typeface="Arial"/>
                <a:cs typeface="Arial"/>
              </a:rPr>
              <a:t>SEN Parent Support Group</a:t>
            </a:r>
          </a:p>
          <a:p>
            <a:pPr algn="ctr">
              <a:defRPr/>
            </a:pPr>
            <a:r>
              <a:rPr lang="en-GB" sz="2000" b="1" dirty="0">
                <a:solidFill>
                  <a:srgbClr val="000000"/>
                </a:solidFill>
                <a:latin typeface="Arial"/>
                <a:cs typeface="Arial"/>
              </a:rPr>
              <a:t>1.30-2.30pm at Family Hub at Mornington Road</a:t>
            </a:r>
          </a:p>
          <a:p>
            <a:pPr algn="ctr">
              <a:defRPr/>
            </a:pPr>
            <a:r>
              <a:rPr lang="en-GB" sz="2000" dirty="0">
                <a:solidFill>
                  <a:srgbClr val="000000"/>
                </a:solidFill>
                <a:latin typeface="Arial"/>
                <a:cs typeface="Arial"/>
              </a:rPr>
              <a:t>Informal session for peer support. Call in for a brew and a chat with other families. Our Family Help Worker is available for advice and information.</a:t>
            </a:r>
          </a:p>
          <a:p>
            <a:pPr algn="ctr">
              <a:defRPr/>
            </a:pPr>
            <a:r>
              <a:rPr lang="en-GB" sz="2000" b="1" dirty="0">
                <a:solidFill>
                  <a:srgbClr val="000000"/>
                </a:solidFill>
                <a:latin typeface="Arial"/>
                <a:cs typeface="Arial"/>
              </a:rPr>
              <a:t>No appointment needed – just drop in</a:t>
            </a:r>
          </a:p>
        </p:txBody>
      </p:sp>
      <p:pic>
        <p:nvPicPr>
          <p:cNvPr id="3" name="Picture 2">
            <a:extLst>
              <a:ext uri="{FF2B5EF4-FFF2-40B4-BE49-F238E27FC236}">
                <a16:creationId xmlns:a16="http://schemas.microsoft.com/office/drawing/2014/main" id="{BA65CFE7-F947-1579-1339-DE6D36C71BC1}"/>
              </a:ext>
            </a:extLst>
          </p:cNvPr>
          <p:cNvPicPr>
            <a:picLocks noChangeAspect="1"/>
          </p:cNvPicPr>
          <p:nvPr/>
        </p:nvPicPr>
        <p:blipFill>
          <a:blip r:embed="rId6"/>
          <a:stretch>
            <a:fillRect/>
          </a:stretch>
        </p:blipFill>
        <p:spPr>
          <a:xfrm>
            <a:off x="1644525" y="9070742"/>
            <a:ext cx="1141353" cy="1130974"/>
          </a:xfrm>
          <a:prstGeom prst="rect">
            <a:avLst/>
          </a:prstGeom>
        </p:spPr>
      </p:pic>
      <p:pic>
        <p:nvPicPr>
          <p:cNvPr id="4" name="Picture 3">
            <a:extLst>
              <a:ext uri="{FF2B5EF4-FFF2-40B4-BE49-F238E27FC236}">
                <a16:creationId xmlns:a16="http://schemas.microsoft.com/office/drawing/2014/main" id="{F5CEBFC0-0B15-6DE4-0A2A-53C2B0D86A88}"/>
              </a:ext>
            </a:extLst>
          </p:cNvPr>
          <p:cNvPicPr>
            <a:picLocks noChangeAspect="1"/>
          </p:cNvPicPr>
          <p:nvPr/>
        </p:nvPicPr>
        <p:blipFill>
          <a:blip r:embed="rId6"/>
          <a:stretch>
            <a:fillRect/>
          </a:stretch>
        </p:blipFill>
        <p:spPr>
          <a:xfrm>
            <a:off x="909580" y="7547111"/>
            <a:ext cx="1233564" cy="1222347"/>
          </a:xfrm>
          <a:prstGeom prst="rect">
            <a:avLst/>
          </a:prstGeom>
        </p:spPr>
      </p:pic>
      <p:sp>
        <p:nvSpPr>
          <p:cNvPr id="9" name="Rectangle 8">
            <a:extLst>
              <a:ext uri="{FF2B5EF4-FFF2-40B4-BE49-F238E27FC236}">
                <a16:creationId xmlns:a16="http://schemas.microsoft.com/office/drawing/2014/main" id="{DA6A855D-C5C3-2286-A02E-DCC7E8DE49B1}"/>
              </a:ext>
            </a:extLst>
          </p:cNvPr>
          <p:cNvSpPr/>
          <p:nvPr/>
        </p:nvSpPr>
        <p:spPr>
          <a:xfrm>
            <a:off x="5194183" y="4592778"/>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2.15-3.00pm at Platt Bridge Linked Site</a:t>
            </a:r>
          </a:p>
          <a:p>
            <a:pPr algn="ctr" rtl="0" fontAlgn="base"/>
            <a:r>
              <a:rPr lang="en-GB" sz="2000" b="0" i="0" u="none" strike="noStrike" dirty="0">
                <a:solidFill>
                  <a:srgbClr val="000000"/>
                </a:solidFill>
                <a:effectLst/>
                <a:latin typeface="Arial" panose="020B0604020202020204" pitchFamily="34" charset="0"/>
              </a:rPr>
              <a:t>A fun music and movement session for ages 6 months – 4 years. </a:t>
            </a:r>
            <a:r>
              <a:rPr lang="en-US" sz="2000" b="0" i="0" u="none" strike="noStrike"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GB" sz="2000" b="1" i="0" u="none" strike="noStrike" dirty="0">
                <a:solidFill>
                  <a:srgbClr val="000000"/>
                </a:solidFill>
                <a:effectLst/>
                <a:latin typeface="Arial" panose="020B0604020202020204" pitchFamily="34" charset="0"/>
              </a:rPr>
              <a:t>Drop In</a:t>
            </a:r>
            <a:r>
              <a:rPr lang="en-US" sz="2000" b="0" i="0" dirty="0">
                <a:solidFill>
                  <a:srgbClr val="000000"/>
                </a:solidFill>
                <a:effectLst/>
                <a:latin typeface="Arial" panose="020B0604020202020204" pitchFamily="34" charset="0"/>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955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AB272-E1F7-B6FF-3C67-708F82FD7CE0}"/>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7EB51211-C660-1162-DFF1-C1D5CEA1BE49}"/>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84650C72-2FE2-ED20-10E3-D081B913DED2}"/>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D4877032-8626-8937-D226-056F629CBDEE}"/>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0FDBD567-36FC-47E4-8209-63DF7B9A9CD1}"/>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960BF43E-1AAD-CF40-1DFA-2D48063B76D0}"/>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AEAE4F05-6D8B-3BDA-1989-FE5C8AC65F7A}"/>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17C9A3C2-8CCE-4B6A-615B-6E7FFB096679}"/>
              </a:ext>
            </a:extLst>
          </p:cNvPr>
          <p:cNvSpPr/>
          <p:nvPr/>
        </p:nvSpPr>
        <p:spPr>
          <a:xfrm>
            <a:off x="777701" y="1404880"/>
            <a:ext cx="8295961" cy="720207"/>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16</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 20</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2025 (continued from previous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382B8729-2A26-E654-3CDB-FF43AD738DC7}"/>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08A9FB8C-0583-F154-DFB8-3B1E1384E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2A48A6A-9E4A-9806-FCAE-30D8DD330035}"/>
              </a:ext>
            </a:extLst>
          </p:cNvPr>
          <p:cNvPicPr>
            <a:picLocks noChangeAspect="1"/>
          </p:cNvPicPr>
          <p:nvPr/>
        </p:nvPicPr>
        <p:blipFill>
          <a:blip r:embed="rId5"/>
          <a:stretch>
            <a:fillRect/>
          </a:stretch>
        </p:blipFill>
        <p:spPr>
          <a:xfrm>
            <a:off x="20583315" y="9303999"/>
            <a:ext cx="3356809" cy="3305324"/>
          </a:xfrm>
          <a:prstGeom prst="rect">
            <a:avLst/>
          </a:prstGeom>
        </p:spPr>
      </p:pic>
      <p:sp>
        <p:nvSpPr>
          <p:cNvPr id="15" name="TextBox 35">
            <a:extLst>
              <a:ext uri="{FF2B5EF4-FFF2-40B4-BE49-F238E27FC236}">
                <a16:creationId xmlns:a16="http://schemas.microsoft.com/office/drawing/2014/main" id="{716F2F59-5469-8180-88F6-4D1C27EBD174}"/>
              </a:ext>
            </a:extLst>
          </p:cNvPr>
          <p:cNvSpPr txBox="1"/>
          <p:nvPr/>
        </p:nvSpPr>
        <p:spPr>
          <a:xfrm>
            <a:off x="9979628" y="10463962"/>
            <a:ext cx="1100359" cy="492699"/>
          </a:xfrm>
          <a:prstGeom prst="rect">
            <a:avLst/>
          </a:prstGeom>
          <a:noFill/>
        </p:spPr>
        <p:txBody>
          <a:bodyPr wrap="square" rtlCol="0">
            <a:spAutoFit/>
          </a:bodyPr>
          <a:lstStyle/>
          <a:p>
            <a:pPr algn="ctr">
              <a:lnSpc>
                <a:spcPct val="115000"/>
              </a:lnSpc>
              <a:spcAft>
                <a:spcPts val="800"/>
              </a:spcAft>
            </a:pPr>
            <a:r>
              <a:rPr lang="en-US" sz="2400" b="1" kern="1200">
                <a:solidFill>
                  <a:srgbClr val="FFFFFF"/>
                </a:solidFill>
                <a:effectLst/>
                <a:latin typeface="Arial" panose="020B0604020202020204" pitchFamily="34" charset="0"/>
                <a:ea typeface="Aptos" panose="020B0004020202020204" pitchFamily="34" charset="0"/>
                <a:cs typeface="Times New Roman" panose="02020603050405020304" pitchFamily="18" charset="0"/>
              </a:rPr>
              <a:t>NEW</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F63E5DD-BF8F-F774-CFC3-D68964EF8AA3}"/>
              </a:ext>
            </a:extLst>
          </p:cNvPr>
          <p:cNvSpPr/>
          <p:nvPr/>
        </p:nvSpPr>
        <p:spPr>
          <a:xfrm>
            <a:off x="14612895" y="4614316"/>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Mindfulness Moments</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rPr>
              <a:t>3.30-4.30pm at Platt Bridge Linked Site</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Join us for a calming, one-hour drop-in experience designed to help you reset and regulate through mindfulness. Stay for the full hour or just drop in – whatever you need. No booking needed – just come as you are, let’s create a space for calm, reflection and emotional well-being.</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06FED66-9912-33AA-C722-55C728B3167E}"/>
              </a:ext>
            </a:extLst>
          </p:cNvPr>
          <p:cNvPicPr>
            <a:picLocks noChangeAspect="1"/>
          </p:cNvPicPr>
          <p:nvPr/>
        </p:nvPicPr>
        <p:blipFill>
          <a:blip r:embed="rId6"/>
          <a:stretch>
            <a:fillRect/>
          </a:stretch>
        </p:blipFill>
        <p:spPr>
          <a:xfrm>
            <a:off x="5711803" y="6239436"/>
            <a:ext cx="1141353" cy="1130974"/>
          </a:xfrm>
          <a:prstGeom prst="rect">
            <a:avLst/>
          </a:prstGeom>
        </p:spPr>
      </p:pic>
      <p:pic>
        <p:nvPicPr>
          <p:cNvPr id="4" name="Picture 3">
            <a:extLst>
              <a:ext uri="{FF2B5EF4-FFF2-40B4-BE49-F238E27FC236}">
                <a16:creationId xmlns:a16="http://schemas.microsoft.com/office/drawing/2014/main" id="{383E1008-C630-F3B4-E83A-F529926485BF}"/>
              </a:ext>
            </a:extLst>
          </p:cNvPr>
          <p:cNvPicPr>
            <a:picLocks noChangeAspect="1"/>
          </p:cNvPicPr>
          <p:nvPr/>
        </p:nvPicPr>
        <p:blipFill>
          <a:blip r:embed="rId6"/>
          <a:stretch>
            <a:fillRect/>
          </a:stretch>
        </p:blipFill>
        <p:spPr>
          <a:xfrm>
            <a:off x="7051429" y="7327815"/>
            <a:ext cx="1233564" cy="1222347"/>
          </a:xfrm>
          <a:prstGeom prst="rect">
            <a:avLst/>
          </a:prstGeom>
        </p:spPr>
      </p:pic>
    </p:spTree>
    <p:extLst>
      <p:ext uri="{BB962C8B-B14F-4D97-AF65-F5344CB8AC3E}">
        <p14:creationId xmlns:p14="http://schemas.microsoft.com/office/powerpoint/2010/main" val="252861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FCEE139-E94F-F634-A033-238A71210E0A}"/>
              </a:ext>
            </a:extLst>
          </p:cNvPr>
          <p:cNvSpPr/>
          <p:nvPr/>
        </p:nvSpPr>
        <p:spPr>
          <a:xfrm>
            <a:off x="14648465" y="4584913"/>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GB" sz="2000" b="1" i="0" u="none" strike="noStrike" dirty="0">
                <a:solidFill>
                  <a:srgbClr val="000000"/>
                </a:solidFill>
                <a:effectLst/>
                <a:latin typeface="Arial" panose="020B0604020202020204" pitchFamily="34" charset="0"/>
              </a:rPr>
              <a:t>With You Drop In</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GB" sz="2000" b="1" i="0" u="none" strike="noStrike" dirty="0">
                <a:solidFill>
                  <a:srgbClr val="000000"/>
                </a:solidFill>
                <a:effectLst/>
                <a:latin typeface="Arial" panose="020B0604020202020204" pitchFamily="34" charset="0"/>
              </a:rPr>
              <a:t>9.00am-12:30pm at Family Hub at Mornington Road</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GB" sz="2000" b="0" i="0" u="none" strike="noStrike" dirty="0">
                <a:solidFill>
                  <a:srgbClr val="000000"/>
                </a:solidFill>
                <a:effectLst/>
                <a:latin typeface="Arial" panose="020B0604020202020204" pitchFamily="34" charset="0"/>
              </a:rPr>
              <a:t>Confidential advice and information to residents who have questions or concerns about their or a loved one’s drug or alcohol use</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p:txBody>
      </p:sp>
      <p:sp>
        <p:nvSpPr>
          <p:cNvPr id="20" name="Rectangle 19">
            <a:extLst>
              <a:ext uri="{FF2B5EF4-FFF2-40B4-BE49-F238E27FC236}">
                <a16:creationId xmlns:a16="http://schemas.microsoft.com/office/drawing/2014/main" id="{B676C9C0-C0A5-4A37-2912-BA736D9CA33F}"/>
              </a:ext>
            </a:extLst>
          </p:cNvPr>
          <p:cNvSpPr/>
          <p:nvPr/>
        </p:nvSpPr>
        <p:spPr>
          <a:xfrm>
            <a:off x="19295323" y="4584913"/>
            <a:ext cx="4546917" cy="2756094"/>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PCN Care Coordinator Drop-In</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8:30am-1.00pm at Family Hub at Mornington Road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Meet with your local Care Coordinator, we support the following surgeries:  Hindley Health Centre, </a:t>
            </a:r>
            <a:r>
              <a:rPr kumimoji="0" lang="en-GB" sz="1400" b="0" i="0" u="none" strike="noStrike" kern="1200" cap="none" spc="0" normalizeH="0" baseline="0" noProof="0" dirty="0" err="1">
                <a:ln>
                  <a:noFill/>
                </a:ln>
                <a:solidFill>
                  <a:prstClr val="black"/>
                </a:solidFill>
                <a:effectLst/>
                <a:uLnTx/>
                <a:uFillTx/>
                <a:latin typeface="Arial"/>
                <a:ea typeface="Calibri Light"/>
                <a:cs typeface="Calibri Light"/>
              </a:rPr>
              <a:t>Pennygate</a:t>
            </a: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 Medical Centre, Alexander House, Platt House, Ince Surgery and Claire House/Rivington Way</a:t>
            </a:r>
            <a:endParaRPr kumimoji="0" lang="en-GB"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We are a point of contact to help you understand and manage your health needs, such as dementia, poor mobility and balance, medication, bereavement, health appointments and much more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Calibri Light"/>
                <a:cs typeface="Calibri Light"/>
              </a:rPr>
              <a:t>No appointment needed, just drop in</a:t>
            </a:r>
            <a:endParaRPr lang="en-US" sz="2000" b="0" i="0" dirty="0">
              <a:solidFill>
                <a:srgbClr val="000000"/>
              </a:solidFill>
              <a:effectLst/>
              <a:latin typeface="Segoe UI" panose="020B0502040204020203" pitchFamily="34" charset="0"/>
            </a:endParaRPr>
          </a:p>
        </p:txBody>
      </p:sp>
      <p:sp>
        <p:nvSpPr>
          <p:cNvPr id="23" name="Rectangle 22">
            <a:extLst>
              <a:ext uri="{FF2B5EF4-FFF2-40B4-BE49-F238E27FC236}">
                <a16:creationId xmlns:a16="http://schemas.microsoft.com/office/drawing/2014/main" id="{2D1982A8-E4F2-E5C2-A16D-D5838DC8E12E}"/>
              </a:ext>
            </a:extLst>
          </p:cNvPr>
          <p:cNvSpPr/>
          <p:nvPr/>
        </p:nvSpPr>
        <p:spPr>
          <a:xfrm>
            <a:off x="487406" y="3132110"/>
            <a:ext cx="4546917" cy="1262090"/>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9A709D42-32A1-1CDC-162A-BC6F8089CDDD}"/>
              </a:ext>
            </a:extLst>
          </p:cNvPr>
          <p:cNvSpPr/>
          <p:nvPr/>
        </p:nvSpPr>
        <p:spPr>
          <a:xfrm>
            <a:off x="5193726" y="3132110"/>
            <a:ext cx="4546917" cy="1262090"/>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B9F912CE-679F-0322-BC57-CB32975B9FE1}"/>
              </a:ext>
            </a:extLst>
          </p:cNvPr>
          <p:cNvSpPr/>
          <p:nvPr/>
        </p:nvSpPr>
        <p:spPr>
          <a:xfrm>
            <a:off x="9906736" y="3132110"/>
            <a:ext cx="4546917" cy="1262090"/>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704AA3CC-1F5F-A1FE-AF78-E839B723220D}"/>
              </a:ext>
            </a:extLst>
          </p:cNvPr>
          <p:cNvSpPr/>
          <p:nvPr/>
        </p:nvSpPr>
        <p:spPr>
          <a:xfrm>
            <a:off x="14613052" y="3132110"/>
            <a:ext cx="4546917" cy="1262090"/>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1B64F1D0-4E18-D87E-E8B8-5095E0EECD96}"/>
              </a:ext>
            </a:extLst>
          </p:cNvPr>
          <p:cNvSpPr/>
          <p:nvPr/>
        </p:nvSpPr>
        <p:spPr>
          <a:xfrm>
            <a:off x="19299490" y="3132110"/>
            <a:ext cx="4546917" cy="1262090"/>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A7E5A64F-F3A5-8E4A-BE30-02EDFFBED7D5}"/>
              </a:ext>
            </a:extLst>
          </p:cNvPr>
          <p:cNvCxnSpPr/>
          <p:nvPr/>
        </p:nvCxnSpPr>
        <p:spPr>
          <a:xfrm>
            <a:off x="458687" y="2516160"/>
            <a:ext cx="23387720"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722FC611-1534-9841-A918-DD7286708C70}"/>
              </a:ext>
            </a:extLst>
          </p:cNvPr>
          <p:cNvSpPr/>
          <p:nvPr/>
        </p:nvSpPr>
        <p:spPr>
          <a:xfrm>
            <a:off x="776958" y="1254642"/>
            <a:ext cx="7637891" cy="897567"/>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kumimoji="0" lang="en-GB" sz="2400" b="0" i="0" u="none" strike="noStrike" kern="1200" cap="none" spc="0" normalizeH="0" baseline="0" noProof="0" dirty="0">
                <a:ln>
                  <a:noFill/>
                </a:ln>
                <a:solidFill>
                  <a:srgbClr val="FFFFFF"/>
                </a:solidFill>
                <a:effectLst/>
                <a:uLnTx/>
                <a:uFillTx/>
                <a:latin typeface="Arial"/>
                <a:cs typeface="Arial"/>
              </a:rPr>
              <a:t>Date: 23</a:t>
            </a:r>
            <a:r>
              <a:rPr kumimoji="0" lang="en-GB" sz="2400" b="0" i="0" u="none" strike="noStrike" kern="1200" cap="none" spc="0" normalizeH="0" baseline="30000" noProof="0" dirty="0">
                <a:ln>
                  <a:noFill/>
                </a:ln>
                <a:solidFill>
                  <a:srgbClr val="FFFFFF"/>
                </a:solidFill>
                <a:effectLst/>
                <a:uLnTx/>
                <a:uFillTx/>
                <a:latin typeface="Arial"/>
                <a:cs typeface="Arial"/>
              </a:rPr>
              <a:t>rd</a:t>
            </a:r>
            <a:r>
              <a:rPr kumimoji="0" lang="en-GB" sz="2400" b="0" i="0" u="none" strike="noStrike" kern="1200" cap="none" spc="0" normalizeH="0" baseline="0" noProof="0" dirty="0">
                <a:ln>
                  <a:noFill/>
                </a:ln>
                <a:solidFill>
                  <a:srgbClr val="FFFFFF"/>
                </a:solidFill>
                <a:effectLst/>
                <a:uLnTx/>
                <a:uFillTx/>
                <a:latin typeface="Arial"/>
                <a:cs typeface="Arial"/>
              </a:rPr>
              <a:t> – 27</a:t>
            </a:r>
            <a:r>
              <a:rPr kumimoji="0" lang="en-GB" sz="2400" b="0" i="0" u="none" strike="noStrike" kern="1200" cap="none" spc="0" normalizeH="0" baseline="30000" noProof="0" dirty="0">
                <a:ln>
                  <a:noFill/>
                </a:ln>
                <a:solidFill>
                  <a:srgbClr val="FFFFFF"/>
                </a:solidFill>
                <a:effectLst/>
                <a:uLnTx/>
                <a:uFillTx/>
                <a:latin typeface="Arial"/>
                <a:cs typeface="Arial"/>
              </a:rPr>
              <a:t>th</a:t>
            </a:r>
            <a:r>
              <a:rPr kumimoji="0" lang="en-GB" sz="2400" b="0" i="0" u="none" strike="noStrike" kern="1200" cap="none" spc="0" normalizeH="0" baseline="0" noProof="0" dirty="0">
                <a:ln>
                  <a:noFill/>
                </a:ln>
                <a:solidFill>
                  <a:srgbClr val="FFFFFF"/>
                </a:solidFill>
                <a:effectLst/>
                <a:uLnTx/>
                <a:uFillTx/>
                <a:latin typeface="Arial"/>
                <a:cs typeface="Arial"/>
              </a:rPr>
              <a:t> June 2025 (continued on next page)</a:t>
            </a:r>
            <a:r>
              <a:rPr kumimoji="0" lang="en-GB" sz="2400" b="0" i="0" u="none" strike="noStrike" kern="1200" cap="none" spc="0" normalizeH="0" baseline="0" noProof="0" dirty="0">
                <a:ln>
                  <a:noFill/>
                </a:ln>
                <a:solidFill>
                  <a:srgbClr val="000000"/>
                </a:solidFill>
                <a:effectLst/>
                <a:uLnTx/>
                <a:uFillTx/>
                <a:latin typeface="Arial"/>
                <a:cs typeface="Arial"/>
              </a:rPr>
              <a:t>​</a:t>
            </a:r>
            <a:r>
              <a:rPr lang="en-GB" sz="2400" dirty="0">
                <a:solidFill>
                  <a:srgbClr val="000000"/>
                </a:solidFill>
                <a:latin typeface="Arial"/>
                <a:cs typeface="Arial"/>
              </a:rPr>
              <a:t>             </a:t>
            </a:r>
            <a:endParaRPr lang="en-GB"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DD55DDA4-065D-8A47-8E27-CEAC2E859AEE}"/>
              </a:ext>
            </a:extLst>
          </p:cNvPr>
          <p:cNvPicPr>
            <a:picLocks noChangeAspect="1"/>
          </p:cNvPicPr>
          <p:nvPr/>
        </p:nvPicPr>
        <p:blipFill>
          <a:blip r:embed="rId3"/>
          <a:stretch>
            <a:fillRect/>
          </a:stretch>
        </p:blipFill>
        <p:spPr>
          <a:xfrm>
            <a:off x="20434041" y="495714"/>
            <a:ext cx="3656668" cy="1593767"/>
          </a:xfrm>
          <a:prstGeom prst="rect">
            <a:avLst/>
          </a:prstGeom>
        </p:spPr>
      </p:pic>
      <p:pic>
        <p:nvPicPr>
          <p:cNvPr id="1026" name="Picture 2">
            <a:extLst>
              <a:ext uri="{FF2B5EF4-FFF2-40B4-BE49-F238E27FC236}">
                <a16:creationId xmlns:a16="http://schemas.microsoft.com/office/drawing/2014/main" id="{16ACC49A-D7D1-B706-F715-78E8E17FC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899" y="495714"/>
            <a:ext cx="2601295" cy="16516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32AABBF-6640-26EC-BE27-AB00FD3227F7}"/>
              </a:ext>
            </a:extLst>
          </p:cNvPr>
          <p:cNvSpPr/>
          <p:nvPr/>
        </p:nvSpPr>
        <p:spPr>
          <a:xfrm>
            <a:off x="14674508" y="7487529"/>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i="0" dirty="0">
                <a:solidFill>
                  <a:srgbClr val="000000"/>
                </a:solidFill>
                <a:effectLst/>
                <a:latin typeface="Arial"/>
                <a:cs typeface="Arial"/>
              </a:rPr>
              <a:t>Adult Mental Health Link Worker Drop In</a:t>
            </a:r>
            <a:endParaRPr lang="en-US" sz="1600" b="1" dirty="0">
              <a:solidFill>
                <a:srgbClr val="000000"/>
              </a:solidFill>
              <a:latin typeface="Arial"/>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i="0" dirty="0">
                <a:solidFill>
                  <a:srgbClr val="000000"/>
                </a:solidFill>
                <a:effectLst/>
                <a:latin typeface="Arial"/>
                <a:cs typeface="Arial"/>
              </a:rPr>
              <a:t>9.00am-1.00pm at Family Hub at Mornington Road - </a:t>
            </a:r>
            <a:r>
              <a:rPr lang="en-US" sz="1600" dirty="0">
                <a:solidFill>
                  <a:srgbClr val="000000"/>
                </a:solidFill>
                <a:latin typeface="Arial"/>
                <a:cs typeface="Arial"/>
              </a:rPr>
              <a:t>We can support with attending community groups, services or appointments and provide self help information on difficulties such as sleep, mindfulness, self-esteem, stress and problem solving. We work with patients who are 18+ and registered with one of the </a:t>
            </a:r>
            <a:r>
              <a:rPr kumimoji="0" lang="en-GB" sz="1600" b="0" i="0" u="none" strike="noStrike" kern="1200" cap="none" spc="0" normalizeH="0" baseline="0" noProof="0" dirty="0">
                <a:ln>
                  <a:noFill/>
                </a:ln>
                <a:solidFill>
                  <a:prstClr val="black"/>
                </a:solidFill>
                <a:effectLst/>
                <a:uLnTx/>
                <a:uFillTx/>
                <a:latin typeface="Arial"/>
                <a:ea typeface="Calibri Light"/>
                <a:cs typeface="Calibri Light"/>
              </a:rPr>
              <a:t>following surgeries:  Hindley Health Centre, </a:t>
            </a:r>
            <a:r>
              <a:rPr kumimoji="0" lang="en-GB" sz="1600" b="0" i="0" u="none" strike="noStrike" kern="1200" cap="none" spc="0" normalizeH="0" baseline="0" noProof="0" dirty="0" err="1">
                <a:ln>
                  <a:noFill/>
                </a:ln>
                <a:solidFill>
                  <a:prstClr val="black"/>
                </a:solidFill>
                <a:effectLst/>
                <a:uLnTx/>
                <a:uFillTx/>
                <a:latin typeface="Arial"/>
                <a:ea typeface="Calibri Light"/>
                <a:cs typeface="Calibri Light"/>
              </a:rPr>
              <a:t>Pennygate</a:t>
            </a:r>
            <a:r>
              <a:rPr kumimoji="0" lang="en-GB" sz="1600" b="0" i="0" u="none" strike="noStrike" kern="1200" cap="none" spc="0" normalizeH="0" baseline="0" noProof="0" dirty="0">
                <a:ln>
                  <a:noFill/>
                </a:ln>
                <a:solidFill>
                  <a:prstClr val="black"/>
                </a:solidFill>
                <a:effectLst/>
                <a:uLnTx/>
                <a:uFillTx/>
                <a:latin typeface="Arial"/>
                <a:ea typeface="Calibri Light"/>
                <a:cs typeface="Calibri Light"/>
              </a:rPr>
              <a:t> Medical Centre, Alexander House, Platt House, Ince Surgery and Claire House/Rivington Way</a:t>
            </a:r>
            <a:endParaRPr lang="en-US" sz="1600" b="1" i="0" dirty="0">
              <a:solidFill>
                <a:prstClr val="black"/>
              </a:solidFill>
              <a:effectLst/>
              <a:latin typeface="Arial" panose="020B0604020202020204" pitchFamily="34" charset="0"/>
            </a:endParaRPr>
          </a:p>
        </p:txBody>
      </p:sp>
      <p:sp>
        <p:nvSpPr>
          <p:cNvPr id="6" name="Rectangle 5">
            <a:extLst>
              <a:ext uri="{FF2B5EF4-FFF2-40B4-BE49-F238E27FC236}">
                <a16:creationId xmlns:a16="http://schemas.microsoft.com/office/drawing/2014/main" id="{EC4410C1-4E7E-3239-4869-4E182899C099}"/>
              </a:ext>
            </a:extLst>
          </p:cNvPr>
          <p:cNvSpPr/>
          <p:nvPr/>
        </p:nvSpPr>
        <p:spPr>
          <a:xfrm>
            <a:off x="5222445" y="4588647"/>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Sensory Pod at Ince Linked Site </a:t>
            </a: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range of time slots available. Explore colours, lights and sounds. Suitable for 0-3 years.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Book on – 01942 488246</a:t>
            </a: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51DA5885-6FBD-7CBA-97CD-0EE5B43DE095}"/>
              </a:ext>
            </a:extLst>
          </p:cNvPr>
          <p:cNvSpPr/>
          <p:nvPr/>
        </p:nvSpPr>
        <p:spPr>
          <a:xfrm>
            <a:off x="536768" y="4588797"/>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 Well Healthy Eating Drop In</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9.00-11.00am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Come and speak to us for practical healthy eating support. We can offer tips for cooking, shopping and meal planning and support for you and your family to get access to more affordable, healthier food.</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 booking needed, just come along</a:t>
            </a:r>
            <a:endParaRPr kumimoji="0" lang="en-GB" sz="18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9" name="Rectangle 8">
            <a:extLst>
              <a:ext uri="{FF2B5EF4-FFF2-40B4-BE49-F238E27FC236}">
                <a16:creationId xmlns:a16="http://schemas.microsoft.com/office/drawing/2014/main" id="{2433007B-4D0A-389E-14E7-96775C8E5C43}"/>
              </a:ext>
            </a:extLst>
          </p:cNvPr>
          <p:cNvSpPr/>
          <p:nvPr/>
        </p:nvSpPr>
        <p:spPr>
          <a:xfrm>
            <a:off x="536768" y="7487529"/>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Income Maximisation Drop In</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rgbClr val="000000"/>
                </a:solidFill>
                <a:latin typeface="Arial" panose="020B0604020202020204" pitchFamily="34" charset="0"/>
              </a:rPr>
              <a:t>9.00-11.00am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Specialist advisor to ensure you are receiving all the financial support available, including benefits and utility bill advice.</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 appointment needed –drop in</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22" name="Rectangle 21">
            <a:extLst>
              <a:ext uri="{FF2B5EF4-FFF2-40B4-BE49-F238E27FC236}">
                <a16:creationId xmlns:a16="http://schemas.microsoft.com/office/drawing/2014/main" id="{DF033409-9E07-40CF-0E74-43FFA414DADA}"/>
              </a:ext>
            </a:extLst>
          </p:cNvPr>
          <p:cNvSpPr/>
          <p:nvPr/>
        </p:nvSpPr>
        <p:spPr>
          <a:xfrm>
            <a:off x="5222445" y="7487529"/>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Mini Movers</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rgbClr val="000000"/>
                </a:solidFill>
                <a:latin typeface="Arial" panose="020B0604020202020204" pitchFamily="34" charset="0"/>
              </a:rPr>
              <a:t>9.30-10.15am at Platt Bridge Linked Site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A physical session to encourage gross and fine motor skill development in a fun environment.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From walking upwards.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GB" sz="2000" b="1"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
        <p:nvSpPr>
          <p:cNvPr id="5" name="Rectangle 4">
            <a:extLst>
              <a:ext uri="{FF2B5EF4-FFF2-40B4-BE49-F238E27FC236}">
                <a16:creationId xmlns:a16="http://schemas.microsoft.com/office/drawing/2014/main" id="{CDE0923F-33A4-145F-9634-913C6755877D}"/>
              </a:ext>
            </a:extLst>
          </p:cNvPr>
          <p:cNvSpPr/>
          <p:nvPr/>
        </p:nvSpPr>
        <p:spPr>
          <a:xfrm>
            <a:off x="536768" y="10377214"/>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Mini Movers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9.30am-10.30am at Family Hub at Mornington Rd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A physical session to encourage gross and fine motor skill development in a fun environment.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From walking upwards.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0" name="Rectangle 9">
            <a:extLst>
              <a:ext uri="{FF2B5EF4-FFF2-40B4-BE49-F238E27FC236}">
                <a16:creationId xmlns:a16="http://schemas.microsoft.com/office/drawing/2014/main" id="{6B052143-67DC-DFC3-C8A4-B8EEF1C66F8A}"/>
              </a:ext>
            </a:extLst>
          </p:cNvPr>
          <p:cNvSpPr/>
          <p:nvPr/>
        </p:nvSpPr>
        <p:spPr>
          <a:xfrm>
            <a:off x="5222445" y="10386677"/>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Garden Party/Games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9:30-10:30am at Ince Link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Enjoy our Sensory Garden, large outdoor games and tea party experiences.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children ages 0–4 years.</a:t>
            </a:r>
            <a:endParaRPr kumimoji="0" lang="en-US" sz="2000" b="0" i="0" u="none" strike="noStrike" kern="1200" cap="none" spc="0" normalizeH="0" baseline="0" noProof="0" dirty="0">
              <a:ln>
                <a:noFill/>
              </a:ln>
              <a:solidFill>
                <a:srgbClr val="FF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2" name="Rectangle 11">
            <a:extLst>
              <a:ext uri="{FF2B5EF4-FFF2-40B4-BE49-F238E27FC236}">
                <a16:creationId xmlns:a16="http://schemas.microsoft.com/office/drawing/2014/main" id="{76E14729-8CB1-5C72-EF83-F2579EF60F95}"/>
              </a:ext>
            </a:extLst>
          </p:cNvPr>
          <p:cNvSpPr/>
          <p:nvPr/>
        </p:nvSpPr>
        <p:spPr>
          <a:xfrm>
            <a:off x="9935602" y="4584913"/>
            <a:ext cx="4546622"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Zumberoos</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11.00-11.45am at Family Hub at Mornington Road</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Latin inspired dance activity session for ages 2-5 years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Drop In</a:t>
            </a:r>
            <a:r>
              <a:rPr lang="en-US" sz="2000" b="0" i="0" dirty="0">
                <a:solidFill>
                  <a:schemeClr val="tx1"/>
                </a:solidFill>
                <a:effectLst/>
                <a:latin typeface="Arial" panose="020B0604020202020204" pitchFamily="34" charset="0"/>
              </a:rPr>
              <a:t>​</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EE689043-F3B2-6706-1073-479E8951D3BE}"/>
              </a:ext>
            </a:extLst>
          </p:cNvPr>
          <p:cNvSpPr/>
          <p:nvPr/>
        </p:nvSpPr>
        <p:spPr>
          <a:xfrm>
            <a:off x="9948476" y="7487529"/>
            <a:ext cx="4546622"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Massage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1.00-2.00pm at </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Armed Forces HQ,</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i="0" dirty="0">
                <a:solidFill>
                  <a:schemeClr val="tx1"/>
                </a:solidFill>
                <a:effectLst/>
                <a:latin typeface="Arial" panose="020B0604020202020204" pitchFamily="34" charset="0"/>
                <a:cs typeface="Arial" panose="020B0604020202020204" pitchFamily="34" charset="0"/>
              </a:rPr>
              <a:t>Molyneux House, School Lane, </a:t>
            </a:r>
            <a:br>
              <a:rPr lang="en-GB" sz="2000" b="1" dirty="0">
                <a:solidFill>
                  <a:schemeClr val="tx1"/>
                </a:solidFill>
                <a:latin typeface="Arial" panose="020B0604020202020204" pitchFamily="34" charset="0"/>
                <a:cs typeface="Arial" panose="020B0604020202020204" pitchFamily="34" charset="0"/>
              </a:rPr>
            </a:br>
            <a:r>
              <a:rPr lang="en-GB" sz="2000" b="1" i="0" dirty="0">
                <a:solidFill>
                  <a:schemeClr val="tx1"/>
                </a:solidFill>
                <a:effectLst/>
                <a:latin typeface="Arial" panose="020B0604020202020204" pitchFamily="34" charset="0"/>
                <a:cs typeface="Arial" panose="020B0604020202020204" pitchFamily="34" charset="0"/>
              </a:rPr>
              <a:t>Wigan, WN1 3SE</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rPr>
              <a:t>5-week course.</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babies 6 weeks to 6 months</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4" name="Rectangle 13">
            <a:extLst>
              <a:ext uri="{FF2B5EF4-FFF2-40B4-BE49-F238E27FC236}">
                <a16:creationId xmlns:a16="http://schemas.microsoft.com/office/drawing/2014/main" id="{4277FBB3-00B7-FE94-1A5B-DBA956C86A43}"/>
              </a:ext>
            </a:extLst>
          </p:cNvPr>
          <p:cNvSpPr/>
          <p:nvPr/>
        </p:nvSpPr>
        <p:spPr>
          <a:xfrm>
            <a:off x="9948476" y="10386676"/>
            <a:ext cx="4546622" cy="2755916"/>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Let’s Talk with your Baby</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1.30-2.30pm at Family Hub at Mornington Road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5" name="Rectangle 14">
            <a:extLst>
              <a:ext uri="{FF2B5EF4-FFF2-40B4-BE49-F238E27FC236}">
                <a16:creationId xmlns:a16="http://schemas.microsoft.com/office/drawing/2014/main" id="{F8CF12DF-88EA-7705-77C2-2CA4F02C0561}"/>
              </a:ext>
            </a:extLst>
          </p:cNvPr>
          <p:cNvSpPr/>
          <p:nvPr/>
        </p:nvSpPr>
        <p:spPr>
          <a:xfrm>
            <a:off x="14620683" y="10391698"/>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highlight>
                  <a:srgbClr val="F5F5F5"/>
                </a:highlight>
                <a:uLnTx/>
                <a:uFillTx/>
                <a:latin typeface="Arial"/>
                <a:ea typeface="+mn-ea"/>
                <a:cs typeface="Arial"/>
              </a:rPr>
              <a:t>Zumberoos</a:t>
            </a: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9.30-10.15am at Ince William Fosters, The Grove, Ince, WN2 2BE</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Latin inspired dance activity session for ages 2-5 years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Drop In</a:t>
            </a:r>
            <a:r>
              <a:rPr lang="en-US" sz="2000" b="1" i="0" dirty="0">
                <a:solidFill>
                  <a:schemeClr val="tx1"/>
                </a:solidFill>
                <a:effectLst/>
                <a:latin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Arial"/>
                <a:ea typeface="+mn-ea"/>
                <a:cs typeface="Arial"/>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6" name="Rectangle 15">
            <a:extLst>
              <a:ext uri="{FF2B5EF4-FFF2-40B4-BE49-F238E27FC236}">
                <a16:creationId xmlns:a16="http://schemas.microsoft.com/office/drawing/2014/main" id="{E2B4E0F2-BBE6-8FDC-9714-EDA9D421A254}"/>
              </a:ext>
            </a:extLst>
          </p:cNvPr>
          <p:cNvSpPr/>
          <p:nvPr/>
        </p:nvSpPr>
        <p:spPr>
          <a:xfrm>
            <a:off x="19334440" y="7487696"/>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Stars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9.15-10.15am at Platt Bridge Link Site</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 interactive stay and play session for ages 0-12 months.​​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US" sz="2000" b="0" i="0" dirty="0">
              <a:solidFill>
                <a:srgbClr val="000000"/>
              </a:solidFill>
              <a:effectLst/>
              <a:latin typeface="Segoe UI" panose="020B0502040204020203" pitchFamily="34" charset="0"/>
            </a:endParaRPr>
          </a:p>
        </p:txBody>
      </p:sp>
      <p:sp>
        <p:nvSpPr>
          <p:cNvPr id="31" name="Rectangle 30">
            <a:extLst>
              <a:ext uri="{FF2B5EF4-FFF2-40B4-BE49-F238E27FC236}">
                <a16:creationId xmlns:a16="http://schemas.microsoft.com/office/drawing/2014/main" id="{A3116700-07A6-4028-E439-026D3A820399}"/>
              </a:ext>
            </a:extLst>
          </p:cNvPr>
          <p:cNvSpPr/>
          <p:nvPr/>
        </p:nvSpPr>
        <p:spPr>
          <a:xfrm>
            <a:off x="19360184" y="10377214"/>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Stars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11.30am-12.30pm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 interactive stay and play session for ages 0-12 months.​​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US" sz="20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228956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D1982A8-E4F2-E5C2-A16D-D5838DC8E12E}"/>
              </a:ext>
            </a:extLst>
          </p:cNvPr>
          <p:cNvSpPr/>
          <p:nvPr/>
        </p:nvSpPr>
        <p:spPr>
          <a:xfrm>
            <a:off x="487406" y="3132110"/>
            <a:ext cx="4546917" cy="1262090"/>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9A709D42-32A1-1CDC-162A-BC6F8089CDDD}"/>
              </a:ext>
            </a:extLst>
          </p:cNvPr>
          <p:cNvSpPr/>
          <p:nvPr/>
        </p:nvSpPr>
        <p:spPr>
          <a:xfrm>
            <a:off x="5193726" y="3132110"/>
            <a:ext cx="4546917" cy="1262090"/>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B9F912CE-679F-0322-BC57-CB32975B9FE1}"/>
              </a:ext>
            </a:extLst>
          </p:cNvPr>
          <p:cNvSpPr/>
          <p:nvPr/>
        </p:nvSpPr>
        <p:spPr>
          <a:xfrm>
            <a:off x="9906736" y="3132110"/>
            <a:ext cx="4546917" cy="1262090"/>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704AA3CC-1F5F-A1FE-AF78-E839B723220D}"/>
              </a:ext>
            </a:extLst>
          </p:cNvPr>
          <p:cNvSpPr/>
          <p:nvPr/>
        </p:nvSpPr>
        <p:spPr>
          <a:xfrm>
            <a:off x="14613052" y="3132110"/>
            <a:ext cx="4546917" cy="1262090"/>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1B64F1D0-4E18-D87E-E8B8-5095E0EECD96}"/>
              </a:ext>
            </a:extLst>
          </p:cNvPr>
          <p:cNvSpPr/>
          <p:nvPr/>
        </p:nvSpPr>
        <p:spPr>
          <a:xfrm>
            <a:off x="19299490" y="3132110"/>
            <a:ext cx="4546917" cy="1262090"/>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A7E5A64F-F3A5-8E4A-BE30-02EDFFBED7D5}"/>
              </a:ext>
            </a:extLst>
          </p:cNvPr>
          <p:cNvCxnSpPr/>
          <p:nvPr/>
        </p:nvCxnSpPr>
        <p:spPr>
          <a:xfrm>
            <a:off x="458687" y="2516160"/>
            <a:ext cx="23387720"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722FC611-1534-9841-A918-DD7286708C70}"/>
              </a:ext>
            </a:extLst>
          </p:cNvPr>
          <p:cNvSpPr/>
          <p:nvPr/>
        </p:nvSpPr>
        <p:spPr>
          <a:xfrm>
            <a:off x="776958" y="1084526"/>
            <a:ext cx="7874673" cy="1012820"/>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kumimoji="0" lang="en-GB" sz="2400" b="0" i="0" u="none" strike="noStrike" kern="1200" cap="none" spc="0" normalizeH="0" baseline="0" noProof="0" dirty="0">
                <a:ln>
                  <a:noFill/>
                </a:ln>
                <a:solidFill>
                  <a:srgbClr val="FFFFFF"/>
                </a:solidFill>
                <a:effectLst/>
                <a:uLnTx/>
                <a:uFillTx/>
                <a:latin typeface="Arial"/>
                <a:cs typeface="Arial"/>
              </a:rPr>
              <a:t>Date: 23</a:t>
            </a:r>
            <a:r>
              <a:rPr kumimoji="0" lang="en-GB" sz="2400" b="0" i="0" u="none" strike="noStrike" kern="1200" cap="none" spc="0" normalizeH="0" baseline="30000" noProof="0" dirty="0">
                <a:ln>
                  <a:noFill/>
                </a:ln>
                <a:solidFill>
                  <a:srgbClr val="FFFFFF"/>
                </a:solidFill>
                <a:effectLst/>
                <a:uLnTx/>
                <a:uFillTx/>
                <a:latin typeface="Arial"/>
                <a:cs typeface="Arial"/>
              </a:rPr>
              <a:t>rd</a:t>
            </a:r>
            <a:r>
              <a:rPr kumimoji="0" lang="en-GB" sz="2400" b="0" i="0" u="none" strike="noStrike" kern="1200" cap="none" spc="0" normalizeH="0" baseline="0" noProof="0" dirty="0">
                <a:ln>
                  <a:noFill/>
                </a:ln>
                <a:solidFill>
                  <a:srgbClr val="FFFFFF"/>
                </a:solidFill>
                <a:effectLst/>
                <a:uLnTx/>
                <a:uFillTx/>
                <a:latin typeface="Arial"/>
                <a:cs typeface="Arial"/>
              </a:rPr>
              <a:t> – 27</a:t>
            </a:r>
            <a:r>
              <a:rPr kumimoji="0" lang="en-GB" sz="2400" b="0" i="0" u="none" strike="noStrike" kern="1200" cap="none" spc="0" normalizeH="0" baseline="30000" noProof="0" dirty="0">
                <a:ln>
                  <a:noFill/>
                </a:ln>
                <a:solidFill>
                  <a:srgbClr val="FFFFFF"/>
                </a:solidFill>
                <a:effectLst/>
                <a:uLnTx/>
                <a:uFillTx/>
                <a:latin typeface="Arial"/>
                <a:cs typeface="Arial"/>
              </a:rPr>
              <a:t>th</a:t>
            </a:r>
            <a:r>
              <a:rPr kumimoji="0" lang="en-GB" sz="2400" b="0" i="0" u="none" strike="noStrike" kern="1200" cap="none" spc="0" normalizeH="0" baseline="0" noProof="0" dirty="0">
                <a:ln>
                  <a:noFill/>
                </a:ln>
                <a:solidFill>
                  <a:srgbClr val="FFFFFF"/>
                </a:solidFill>
                <a:effectLst/>
                <a:uLnTx/>
                <a:uFillTx/>
                <a:latin typeface="Arial"/>
                <a:cs typeface="Arial"/>
              </a:rPr>
              <a:t> June 2025 (continued on next page)</a:t>
            </a:r>
            <a:r>
              <a:rPr kumimoji="0" lang="en-GB" sz="2400" b="0" i="0" u="none" strike="noStrike" kern="1200" cap="none" spc="0" normalizeH="0" baseline="0" noProof="0" dirty="0">
                <a:ln>
                  <a:noFill/>
                </a:ln>
                <a:solidFill>
                  <a:srgbClr val="000000"/>
                </a:solidFill>
                <a:effectLst/>
                <a:uLnTx/>
                <a:uFillTx/>
                <a:latin typeface="Arial"/>
                <a:cs typeface="Arial"/>
              </a:rPr>
              <a:t>​</a:t>
            </a:r>
            <a:r>
              <a:rPr lang="en-GB" sz="2400" dirty="0">
                <a:solidFill>
                  <a:srgbClr val="000000"/>
                </a:solidFill>
                <a:latin typeface="Arial"/>
                <a:cs typeface="Arial"/>
              </a:rPr>
              <a:t>             </a:t>
            </a:r>
            <a:endParaRPr lang="en-GB"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DD55DDA4-065D-8A47-8E27-CEAC2E859AEE}"/>
              </a:ext>
            </a:extLst>
          </p:cNvPr>
          <p:cNvPicPr>
            <a:picLocks noChangeAspect="1"/>
          </p:cNvPicPr>
          <p:nvPr/>
        </p:nvPicPr>
        <p:blipFill>
          <a:blip r:embed="rId3"/>
          <a:stretch>
            <a:fillRect/>
          </a:stretch>
        </p:blipFill>
        <p:spPr>
          <a:xfrm>
            <a:off x="20434041" y="495714"/>
            <a:ext cx="3656668" cy="1593767"/>
          </a:xfrm>
          <a:prstGeom prst="rect">
            <a:avLst/>
          </a:prstGeom>
        </p:spPr>
      </p:pic>
      <p:pic>
        <p:nvPicPr>
          <p:cNvPr id="1026" name="Picture 2">
            <a:extLst>
              <a:ext uri="{FF2B5EF4-FFF2-40B4-BE49-F238E27FC236}">
                <a16:creationId xmlns:a16="http://schemas.microsoft.com/office/drawing/2014/main" id="{16ACC49A-D7D1-B706-F715-78E8E17FC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899" y="495714"/>
            <a:ext cx="2601295" cy="165162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758E5A5-B489-9598-3821-CFDD18FA4B25}"/>
              </a:ext>
            </a:extLst>
          </p:cNvPr>
          <p:cNvSpPr/>
          <p:nvPr/>
        </p:nvSpPr>
        <p:spPr>
          <a:xfrm>
            <a:off x="14612890" y="7551898"/>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highlight>
                  <a:srgbClr val="F5F5F5"/>
                </a:highlight>
                <a:uLnTx/>
                <a:uFillTx/>
                <a:latin typeface="Arial"/>
                <a:ea typeface="+mn-ea"/>
                <a:cs typeface="Arial"/>
              </a:rPr>
              <a:t>Well Baby Clinic</a:t>
            </a:r>
            <a:r>
              <a:rPr kumimoji="0" lang="en-US" sz="2000" b="0" i="0" u="none" strike="noStrike" kern="1200" cap="none" spc="0" normalizeH="0" baseline="0" noProof="0">
                <a:ln>
                  <a:noFill/>
                </a:ln>
                <a:solidFill>
                  <a:srgbClr val="000000"/>
                </a:solidFill>
                <a:effectLst/>
                <a:highlight>
                  <a:srgbClr val="F5F5F5"/>
                </a:highlight>
                <a:uLnTx/>
                <a:uFillTx/>
                <a:latin typeface="Arial"/>
                <a:ea typeface="+mn-ea"/>
                <a:cs typeface="Arial"/>
              </a:rPr>
              <a:t>​​</a:t>
            </a:r>
            <a:r>
              <a:rPr kumimoji="0" lang="en-US" sz="2000" b="0" i="0" u="none" strike="noStrike" kern="1200" cap="none" spc="0" normalizeH="0" baseline="0" noProof="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highlight>
                  <a:srgbClr val="F5F5F5"/>
                </a:highlight>
                <a:uLnTx/>
                <a:uFillTx/>
                <a:latin typeface="Arial"/>
                <a:ea typeface="+mn-ea"/>
                <a:cs typeface="Arial"/>
              </a:rPr>
              <a:t>9.30am-12.00pm at Ince Linked Site</a:t>
            </a:r>
            <a:r>
              <a:rPr kumimoji="0" lang="en-US" sz="2000" b="0" i="0" u="none" strike="noStrike" kern="1200" cap="none" spc="0" normalizeH="0" baseline="0" noProof="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highlight>
                  <a:srgbClr val="F5F5F5"/>
                </a:highlight>
                <a:uLnTx/>
                <a:uFillTx/>
                <a:latin typeface="Arial"/>
                <a:ea typeface="+mn-ea"/>
                <a:cs typeface="Arial"/>
              </a:rPr>
              <a:t>Baby weighing and a chance to ask the Health Visitors any questions/advice.</a:t>
            </a:r>
            <a:r>
              <a:rPr kumimoji="0" lang="en-US" sz="2000" b="0" i="0" u="none" strike="noStrike" kern="1200" cap="none" spc="0" normalizeH="0" baseline="0" noProof="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highlight>
                  <a:srgbClr val="F5F5F5"/>
                </a:highlight>
                <a:uLnTx/>
                <a:uFillTx/>
                <a:latin typeface="Arial"/>
                <a:ea typeface="+mn-ea"/>
                <a:cs typeface="Arial"/>
              </a:rPr>
              <a:t>Appointment Only – 0300 7071245</a:t>
            </a:r>
            <a:endParaRPr lang="en-US" sz="2000" b="0" i="0">
              <a:solidFill>
                <a:srgbClr val="000000"/>
              </a:solidFill>
              <a:effectLst/>
              <a:latin typeface="Segoe UI" panose="020B0502040204020203" pitchFamily="34" charset="0"/>
            </a:endParaRPr>
          </a:p>
        </p:txBody>
      </p:sp>
      <p:sp>
        <p:nvSpPr>
          <p:cNvPr id="21" name="Rectangle 20">
            <a:extLst>
              <a:ext uri="{FF2B5EF4-FFF2-40B4-BE49-F238E27FC236}">
                <a16:creationId xmlns:a16="http://schemas.microsoft.com/office/drawing/2014/main" id="{3BEB6849-6D2D-A3B1-C058-4DDFA3BE5578}"/>
              </a:ext>
            </a:extLst>
          </p:cNvPr>
          <p:cNvSpPr/>
          <p:nvPr/>
        </p:nvSpPr>
        <p:spPr>
          <a:xfrm>
            <a:off x="542129" y="7511510"/>
            <a:ext cx="4546917" cy="2756094"/>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Community Link Worker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10am-12pm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Support with social issues that may be affecting your health and wellbeing including drug and alcohol, debt, housing and more</a:t>
            </a:r>
            <a:endParaRPr lang="en-US" sz="2000" b="0" i="0" dirty="0">
              <a:solidFill>
                <a:srgbClr val="000000"/>
              </a:solidFill>
              <a:effectLst/>
              <a:latin typeface="Segoe UI" panose="020B0502040204020203" pitchFamily="34" charset="0"/>
            </a:endParaRPr>
          </a:p>
        </p:txBody>
      </p:sp>
      <p:sp>
        <p:nvSpPr>
          <p:cNvPr id="3" name="Rectangle 2">
            <a:extLst>
              <a:ext uri="{FF2B5EF4-FFF2-40B4-BE49-F238E27FC236}">
                <a16:creationId xmlns:a16="http://schemas.microsoft.com/office/drawing/2014/main" id="{B03FC124-6179-9DE0-9136-4DB918381DD4}"/>
              </a:ext>
            </a:extLst>
          </p:cNvPr>
          <p:cNvSpPr/>
          <p:nvPr/>
        </p:nvSpPr>
        <p:spPr>
          <a:xfrm>
            <a:off x="542424" y="10449059"/>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Sensory Pram Push​</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 - 12.30pm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000" dirty="0">
              <a:solidFill>
                <a:srgbClr val="000000"/>
              </a:solidFill>
              <a:latin typeface="Arial" panose="020B0604020202020204" pitchFamily="34" charset="0"/>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Meet at Mornington Road and enjoy a gentle walk to the Sensory Room at Oakfield School.  </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Suitable for ages 0-12 months.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7" name="Rectangle 16">
            <a:extLst>
              <a:ext uri="{FF2B5EF4-FFF2-40B4-BE49-F238E27FC236}">
                <a16:creationId xmlns:a16="http://schemas.microsoft.com/office/drawing/2014/main" id="{5F67C773-3CBC-82F5-CE17-5F734D6A7DBB}"/>
              </a:ext>
            </a:extLst>
          </p:cNvPr>
          <p:cNvSpPr/>
          <p:nvPr/>
        </p:nvSpPr>
        <p:spPr>
          <a:xfrm>
            <a:off x="5222606" y="4630016"/>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Rainbow Sensory</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11.15am-12.15pm</a:t>
            </a:r>
            <a:r>
              <a:rPr kumimoji="0" lang="en-GB"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Platt Bridge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algn="ctr" rtl="0" fontAlgn="base"/>
            <a:r>
              <a:rPr lang="en-US" sz="2000" b="0" i="0" dirty="0">
                <a:solidFill>
                  <a:srgbClr val="000000"/>
                </a:solidFill>
                <a:effectLst/>
                <a:latin typeface="Arial" panose="020B0604020202020204" pitchFamily="34" charset="0"/>
              </a:rPr>
              <a:t>A</a:t>
            </a:r>
            <a:r>
              <a:rPr lang="en-GB" sz="2000" b="0" i="0" u="none" strike="noStrike" dirty="0">
                <a:solidFill>
                  <a:srgbClr val="000000"/>
                </a:solidFill>
                <a:effectLst/>
                <a:latin typeface="Arial" panose="020B0604020202020204" pitchFamily="34" charset="0"/>
              </a:rPr>
              <a:t>n interactive sensory session -  explore colours, lights, sounds and textures.</a:t>
            </a:r>
            <a:r>
              <a:rPr lang="en-US" sz="2000" b="0" i="0" dirty="0">
                <a:solidFill>
                  <a:srgbClr val="000000"/>
                </a:solidFill>
                <a:effectLst/>
                <a:latin typeface="Arial" panose="020B0604020202020204" pitchFamily="34" charset="0"/>
              </a:rPr>
              <a:t> </a:t>
            </a:r>
          </a:p>
          <a:p>
            <a:pPr algn="ctr" rtl="0" fontAlgn="base"/>
            <a:r>
              <a:rPr lang="en-GB" sz="2000" b="0" i="0" u="none" strike="noStrike" dirty="0">
                <a:solidFill>
                  <a:srgbClr val="000000"/>
                </a:solidFill>
                <a:effectLst/>
                <a:latin typeface="Arial" panose="020B0604020202020204" pitchFamily="34" charset="0"/>
              </a:rPr>
              <a:t>For babies ages 0-12 months.</a:t>
            </a:r>
          </a:p>
          <a:p>
            <a:pPr algn="ctr" rtl="0" fontAlgn="base"/>
            <a:r>
              <a:rPr lang="en-GB" sz="2000" b="1" dirty="0">
                <a:solidFill>
                  <a:srgbClr val="000000"/>
                </a:solidFill>
                <a:latin typeface="Arial" panose="020B0604020202020204" pitchFamily="34" charset="0"/>
              </a:rPr>
              <a:t>Drop In</a:t>
            </a:r>
            <a:endParaRPr lang="en-US" sz="2000" b="1" i="0" dirty="0">
              <a:solidFill>
                <a:srgbClr val="000000"/>
              </a:solidFill>
              <a:effectLst/>
              <a:latin typeface="Segoe UI" panose="020B0502040204020203" pitchFamily="34" charset="0"/>
            </a:endParaRPr>
          </a:p>
        </p:txBody>
      </p:sp>
      <p:sp>
        <p:nvSpPr>
          <p:cNvPr id="5" name="Rectangle 4">
            <a:extLst>
              <a:ext uri="{FF2B5EF4-FFF2-40B4-BE49-F238E27FC236}">
                <a16:creationId xmlns:a16="http://schemas.microsoft.com/office/drawing/2014/main" id="{04410904-06F2-8C99-C0E6-DC50D501974B}"/>
              </a:ext>
            </a:extLst>
          </p:cNvPr>
          <p:cNvSpPr/>
          <p:nvPr/>
        </p:nvSpPr>
        <p:spPr>
          <a:xfrm>
            <a:off x="516452" y="4637521"/>
            <a:ext cx="4546917" cy="2756094"/>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Pre-school sensory play group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for children who are Deaf and/or blind and partially sighted. ​</a:t>
            </a:r>
            <a:endParaRPr kumimoji="0" lang="en-GB"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10.00-11:30am at Ince Linked Site </a:t>
            </a: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For further information please</a:t>
            </a: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contact: </a:t>
            </a: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01942 404586</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9" name="Rectangle 8">
            <a:extLst>
              <a:ext uri="{FF2B5EF4-FFF2-40B4-BE49-F238E27FC236}">
                <a16:creationId xmlns:a16="http://schemas.microsoft.com/office/drawing/2014/main" id="{C4EFA722-11E8-F9C3-396F-B5B900272F44}"/>
              </a:ext>
            </a:extLst>
          </p:cNvPr>
          <p:cNvSpPr/>
          <p:nvPr/>
        </p:nvSpPr>
        <p:spPr>
          <a:xfrm>
            <a:off x="5240322" y="10444075"/>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Mindfulness Moments</a:t>
            </a: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rPr>
              <a:t>12.30-1.30pm at Platt Bridge Linked Site</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Join us for a calming, one-hour drop-in experience designed to help you reset and regulate through mindfulness. Stay for the full hour or just drop in – whatever you need. No booking needed – just come as you are, let’s create a space for calm, reflection and emotional well-being. </a:t>
            </a:r>
          </a:p>
          <a:p>
            <a:pPr algn="ctr" fontAlgn="base">
              <a:defRPr/>
            </a:pPr>
            <a:r>
              <a:rPr lang="en-GB" b="1" dirty="0">
                <a:solidFill>
                  <a:schemeClr val="tx1"/>
                </a:solidFill>
                <a:effectLst/>
                <a:latin typeface="Arial" panose="020B0604020202020204" pitchFamily="34" charset="0"/>
                <a:ea typeface="Aptos" panose="020B0004020202020204" pitchFamily="34" charset="0"/>
                <a:cs typeface="Arial" panose="020B0604020202020204" pitchFamily="34" charset="0"/>
              </a:rPr>
              <a:t>Drop In</a:t>
            </a:r>
            <a:endPar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algn="ctr"/>
            <a:endParaRPr lang="en-US" sz="20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984599C-3215-DD75-FE2F-B5EC4DECA640}"/>
              </a:ext>
            </a:extLst>
          </p:cNvPr>
          <p:cNvSpPr/>
          <p:nvPr/>
        </p:nvSpPr>
        <p:spPr>
          <a:xfrm>
            <a:off x="9928760" y="4613795"/>
            <a:ext cx="4538956" cy="2755916"/>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2.30-3.15pm </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Armed Forces HQ,</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i="0" dirty="0">
                <a:solidFill>
                  <a:schemeClr val="tx1"/>
                </a:solidFill>
                <a:effectLst/>
                <a:latin typeface="Arial" panose="020B0604020202020204" pitchFamily="34" charset="0"/>
                <a:cs typeface="Arial" panose="020B0604020202020204" pitchFamily="34" charset="0"/>
              </a:rPr>
              <a:t>Molyneux House, School Lane, </a:t>
            </a:r>
            <a:br>
              <a:rPr lang="en-GB" sz="2000" b="1" dirty="0">
                <a:solidFill>
                  <a:schemeClr val="tx1"/>
                </a:solidFill>
                <a:latin typeface="Arial" panose="020B0604020202020204" pitchFamily="34" charset="0"/>
                <a:cs typeface="Arial" panose="020B0604020202020204" pitchFamily="34" charset="0"/>
              </a:rPr>
            </a:br>
            <a:r>
              <a:rPr lang="en-GB" sz="2000" b="1" i="0" dirty="0">
                <a:solidFill>
                  <a:schemeClr val="tx1"/>
                </a:solidFill>
                <a:effectLst/>
                <a:latin typeface="Arial" panose="020B0604020202020204" pitchFamily="34" charset="0"/>
                <a:cs typeface="Arial" panose="020B0604020202020204" pitchFamily="34" charset="0"/>
              </a:rPr>
              <a:t>Wigan, WN1 3SE</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p>
            <a:pPr algn="ctr" rtl="0" fontAlgn="base"/>
            <a:r>
              <a:rPr lang="en-GB" sz="2000" b="0" i="0" u="none" strike="noStrike" dirty="0">
                <a:solidFill>
                  <a:schemeClr val="tx1"/>
                </a:solidFill>
                <a:effectLst/>
                <a:latin typeface="Arial" panose="020B0604020202020204" pitchFamily="34" charset="0"/>
              </a:rPr>
              <a:t>A fun music and movement session</a:t>
            </a:r>
            <a:r>
              <a:rPr lang="en-GB" sz="2000" b="0" i="0" u="none" strike="noStrike" dirty="0">
                <a:solidFill>
                  <a:srgbClr val="000000"/>
                </a:solidFill>
                <a:effectLst/>
                <a:latin typeface="Arial" panose="020B0604020202020204" pitchFamily="34" charset="0"/>
              </a:rPr>
              <a:t> for ages 6 months – 4 years. </a:t>
            </a:r>
            <a:r>
              <a:rPr lang="en-US" sz="2000" b="0" i="0" u="none" strike="noStrike"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GB" sz="2000" b="1" i="0" u="none" strike="noStrike" dirty="0">
                <a:solidFill>
                  <a:srgbClr val="000000"/>
                </a:solidFill>
                <a:effectLst/>
                <a:latin typeface="Arial" panose="020B0604020202020204" pitchFamily="34" charset="0"/>
              </a:rPr>
              <a:t>Drop In</a:t>
            </a:r>
            <a:r>
              <a:rPr lang="en-US" sz="2000" b="0" i="0" dirty="0">
                <a:solidFill>
                  <a:srgbClr val="000000"/>
                </a:solidFill>
                <a:effectLst/>
                <a:latin typeface="Arial" panose="020B0604020202020204" pitchFamily="34" charset="0"/>
              </a:rPr>
              <a:t>​</a:t>
            </a:r>
            <a:endParaRPr lang="en-GB" sz="2000" b="1" dirty="0">
              <a:solidFill>
                <a:schemeClr val="tx1"/>
              </a:solidFill>
              <a:latin typeface="Arial" panose="020B0604020202020204" pitchFamily="34" charset="0"/>
            </a:endParaRPr>
          </a:p>
        </p:txBody>
      </p:sp>
      <p:sp>
        <p:nvSpPr>
          <p:cNvPr id="29" name="Rectangle 28">
            <a:extLst>
              <a:ext uri="{FF2B5EF4-FFF2-40B4-BE49-F238E27FC236}">
                <a16:creationId xmlns:a16="http://schemas.microsoft.com/office/drawing/2014/main" id="{C0E99621-A54B-1851-E55C-B3C7D2384943}"/>
              </a:ext>
            </a:extLst>
          </p:cNvPr>
          <p:cNvSpPr/>
          <p:nvPr/>
        </p:nvSpPr>
        <p:spPr>
          <a:xfrm>
            <a:off x="9921094" y="7534865"/>
            <a:ext cx="4546622"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GB" b="1" dirty="0">
                <a:solidFill>
                  <a:schemeClr val="tx1"/>
                </a:solidFill>
                <a:latin typeface="Arial" panose="020B0604020202020204" pitchFamily="34" charset="0"/>
              </a:rPr>
              <a:t>Solihull Approach Course– Understanding Your Child</a:t>
            </a:r>
          </a:p>
          <a:p>
            <a:pPr algn="ctr" rtl="0" fontAlgn="base"/>
            <a:r>
              <a:rPr lang="en-GB" b="1" dirty="0">
                <a:solidFill>
                  <a:schemeClr val="tx1"/>
                </a:solidFill>
                <a:latin typeface="Arial" panose="020B0604020202020204" pitchFamily="34" charset="0"/>
              </a:rPr>
              <a:t>5.30-7.30pm at Family Hub at Mornington Road</a:t>
            </a:r>
          </a:p>
          <a:p>
            <a:pPr algn="ctr" rtl="0" fontAlgn="base"/>
            <a:r>
              <a:rPr lang="en-GB" sz="1600" dirty="0">
                <a:solidFill>
                  <a:schemeClr val="tx1"/>
                </a:solidFill>
                <a:latin typeface="Arial" panose="020B0604020202020204" pitchFamily="34" charset="0"/>
              </a:rPr>
              <a:t>Free nine-week course to understand your child’s behaviour, communication, the importance of play, develop good routines and boundaries, improve relationships.</a:t>
            </a:r>
          </a:p>
          <a:p>
            <a:pPr algn="ctr" rtl="0" fontAlgn="base"/>
            <a:r>
              <a:rPr lang="en-GB" dirty="0">
                <a:solidFill>
                  <a:schemeClr val="tx1"/>
                </a:solidFill>
                <a:latin typeface="Arial" panose="020B0604020202020204" pitchFamily="34" charset="0"/>
              </a:rPr>
              <a:t>To book a place email earlyhelpdevelopmentteam@wigan.gov.uk</a:t>
            </a:r>
          </a:p>
        </p:txBody>
      </p:sp>
      <p:sp>
        <p:nvSpPr>
          <p:cNvPr id="13" name="Rectangle 12">
            <a:extLst>
              <a:ext uri="{FF2B5EF4-FFF2-40B4-BE49-F238E27FC236}">
                <a16:creationId xmlns:a16="http://schemas.microsoft.com/office/drawing/2014/main" id="{BB4821C5-CC01-BDF4-C583-CC841C250E2E}"/>
              </a:ext>
            </a:extLst>
          </p:cNvPr>
          <p:cNvSpPr/>
          <p:nvPr/>
        </p:nvSpPr>
        <p:spPr>
          <a:xfrm>
            <a:off x="14628786" y="4604819"/>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Let’s Talk with your Baby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9.30-10.30am at Platt Bridge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4" name="Rectangle 13">
            <a:extLst>
              <a:ext uri="{FF2B5EF4-FFF2-40B4-BE49-F238E27FC236}">
                <a16:creationId xmlns:a16="http://schemas.microsoft.com/office/drawing/2014/main" id="{2C640CCB-17E2-896A-F22E-6315C1583A46}"/>
              </a:ext>
            </a:extLst>
          </p:cNvPr>
          <p:cNvSpPr/>
          <p:nvPr/>
        </p:nvSpPr>
        <p:spPr>
          <a:xfrm>
            <a:off x="14628786" y="10444075"/>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Pram Push and Rhyme Time</a:t>
            </a: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11.00-11.45am at Ince William Fosters</a:t>
            </a:r>
          </a:p>
          <a:p>
            <a:pPr algn="ctr" fontAlgn="base">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Meet in the café area at William Fosters and enjoy a gentle walk before taking part in a short Rhyme Time session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Suitable for ages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0-18 months.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6" name="Rectangle 15">
            <a:extLst>
              <a:ext uri="{FF2B5EF4-FFF2-40B4-BE49-F238E27FC236}">
                <a16:creationId xmlns:a16="http://schemas.microsoft.com/office/drawing/2014/main" id="{4688B613-8BF9-0B80-7D0C-727DAFD9AEC9}"/>
              </a:ext>
            </a:extLst>
          </p:cNvPr>
          <p:cNvSpPr/>
          <p:nvPr/>
        </p:nvSpPr>
        <p:spPr>
          <a:xfrm>
            <a:off x="19299489" y="4630016"/>
            <a:ext cx="4546917" cy="2756094"/>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e Well Smoking Cessation Drop In Clinic</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11.30am-1.30pm at Family Hub at Mornington Road </a:t>
            </a:r>
            <a:endParaRPr lang="en-US" sz="2000" b="0" i="0">
              <a:solidFill>
                <a:srgbClr val="000000"/>
              </a:solidFill>
              <a:effectLst/>
              <a:latin typeface="Segoe UI" panose="020B0502040204020203" pitchFamily="34" charset="0"/>
            </a:endParaRPr>
          </a:p>
        </p:txBody>
      </p:sp>
      <p:sp>
        <p:nvSpPr>
          <p:cNvPr id="32" name="Rectangle 31">
            <a:extLst>
              <a:ext uri="{FF2B5EF4-FFF2-40B4-BE49-F238E27FC236}">
                <a16:creationId xmlns:a16="http://schemas.microsoft.com/office/drawing/2014/main" id="{5C848BBA-7439-D848-3C2C-38C565DE5CEA}"/>
              </a:ext>
            </a:extLst>
          </p:cNvPr>
          <p:cNvSpPr/>
          <p:nvPr/>
        </p:nvSpPr>
        <p:spPr>
          <a:xfrm>
            <a:off x="19293662" y="7532871"/>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1.30-2.15pm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fun music and movement session for ages 6 months – 4 years.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2" name="Rectangle 1">
            <a:extLst>
              <a:ext uri="{FF2B5EF4-FFF2-40B4-BE49-F238E27FC236}">
                <a16:creationId xmlns:a16="http://schemas.microsoft.com/office/drawing/2014/main" id="{003A4F04-7208-40C5-3B61-D11CFF92740D}"/>
              </a:ext>
            </a:extLst>
          </p:cNvPr>
          <p:cNvSpPr/>
          <p:nvPr/>
        </p:nvSpPr>
        <p:spPr>
          <a:xfrm>
            <a:off x="5240322" y="7532692"/>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Let’s Talk with your Baby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11.30am-12.30pm at Ince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lang="en-US" sz="2000" b="1"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716463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D1982A8-E4F2-E5C2-A16D-D5838DC8E12E}"/>
              </a:ext>
            </a:extLst>
          </p:cNvPr>
          <p:cNvSpPr/>
          <p:nvPr/>
        </p:nvSpPr>
        <p:spPr>
          <a:xfrm>
            <a:off x="487406" y="3132110"/>
            <a:ext cx="4546917" cy="1262090"/>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9A709D42-32A1-1CDC-162A-BC6F8089CDDD}"/>
              </a:ext>
            </a:extLst>
          </p:cNvPr>
          <p:cNvSpPr/>
          <p:nvPr/>
        </p:nvSpPr>
        <p:spPr>
          <a:xfrm>
            <a:off x="5193726" y="3132110"/>
            <a:ext cx="4546917" cy="1262090"/>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B9F912CE-679F-0322-BC57-CB32975B9FE1}"/>
              </a:ext>
            </a:extLst>
          </p:cNvPr>
          <p:cNvSpPr/>
          <p:nvPr/>
        </p:nvSpPr>
        <p:spPr>
          <a:xfrm>
            <a:off x="9906736" y="3132110"/>
            <a:ext cx="4546917" cy="1262090"/>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704AA3CC-1F5F-A1FE-AF78-E839B723220D}"/>
              </a:ext>
            </a:extLst>
          </p:cNvPr>
          <p:cNvSpPr/>
          <p:nvPr/>
        </p:nvSpPr>
        <p:spPr>
          <a:xfrm>
            <a:off x="14613052" y="3132110"/>
            <a:ext cx="4546917" cy="1262090"/>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1B64F1D0-4E18-D87E-E8B8-5095E0EECD96}"/>
              </a:ext>
            </a:extLst>
          </p:cNvPr>
          <p:cNvSpPr/>
          <p:nvPr/>
        </p:nvSpPr>
        <p:spPr>
          <a:xfrm>
            <a:off x="19299490" y="3132110"/>
            <a:ext cx="4546917" cy="1262090"/>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A7E5A64F-F3A5-8E4A-BE30-02EDFFBED7D5}"/>
              </a:ext>
            </a:extLst>
          </p:cNvPr>
          <p:cNvCxnSpPr/>
          <p:nvPr/>
        </p:nvCxnSpPr>
        <p:spPr>
          <a:xfrm>
            <a:off x="458687" y="2516160"/>
            <a:ext cx="23387720"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722FC611-1534-9841-A918-DD7286708C70}"/>
              </a:ext>
            </a:extLst>
          </p:cNvPr>
          <p:cNvSpPr/>
          <p:nvPr/>
        </p:nvSpPr>
        <p:spPr>
          <a:xfrm>
            <a:off x="776958" y="1210509"/>
            <a:ext cx="7637891" cy="941700"/>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kumimoji="0" lang="en-GB" sz="2400" b="0" i="0" u="none" strike="noStrike" kern="1200" cap="none" spc="0" normalizeH="0" baseline="0" noProof="0" dirty="0">
                <a:ln>
                  <a:noFill/>
                </a:ln>
                <a:solidFill>
                  <a:srgbClr val="FFFFFF"/>
                </a:solidFill>
                <a:effectLst/>
                <a:uLnTx/>
                <a:uFillTx/>
                <a:latin typeface="Arial"/>
                <a:cs typeface="Arial"/>
              </a:rPr>
              <a:t>Date: 23</a:t>
            </a:r>
            <a:r>
              <a:rPr kumimoji="0" lang="en-GB" sz="2400" b="0" i="0" u="none" strike="noStrike" kern="1200" cap="none" spc="0" normalizeH="0" baseline="30000" noProof="0" dirty="0">
                <a:ln>
                  <a:noFill/>
                </a:ln>
                <a:solidFill>
                  <a:srgbClr val="FFFFFF"/>
                </a:solidFill>
                <a:effectLst/>
                <a:uLnTx/>
                <a:uFillTx/>
                <a:latin typeface="Arial"/>
                <a:cs typeface="Arial"/>
              </a:rPr>
              <a:t>rd</a:t>
            </a:r>
            <a:r>
              <a:rPr kumimoji="0" lang="en-GB" sz="2400" b="0" i="0" u="none" strike="noStrike" kern="1200" cap="none" spc="0" normalizeH="0" baseline="0" noProof="0" dirty="0">
                <a:ln>
                  <a:noFill/>
                </a:ln>
                <a:solidFill>
                  <a:srgbClr val="FFFFFF"/>
                </a:solidFill>
                <a:effectLst/>
                <a:uLnTx/>
                <a:uFillTx/>
                <a:latin typeface="Arial"/>
                <a:cs typeface="Arial"/>
              </a:rPr>
              <a:t> – 27</a:t>
            </a:r>
            <a:r>
              <a:rPr kumimoji="0" lang="en-GB" sz="2400" b="0" i="0" u="none" strike="noStrike" kern="1200" cap="none" spc="0" normalizeH="0" baseline="30000" noProof="0" dirty="0">
                <a:ln>
                  <a:noFill/>
                </a:ln>
                <a:solidFill>
                  <a:srgbClr val="FFFFFF"/>
                </a:solidFill>
                <a:effectLst/>
                <a:uLnTx/>
                <a:uFillTx/>
                <a:latin typeface="Arial"/>
                <a:cs typeface="Arial"/>
              </a:rPr>
              <a:t>th</a:t>
            </a:r>
            <a:r>
              <a:rPr kumimoji="0" lang="en-GB" sz="2400" b="0" i="0" u="none" strike="noStrike" kern="1200" cap="none" spc="0" normalizeH="0" baseline="0" noProof="0" dirty="0">
                <a:ln>
                  <a:noFill/>
                </a:ln>
                <a:solidFill>
                  <a:srgbClr val="FFFFFF"/>
                </a:solidFill>
                <a:effectLst/>
                <a:uLnTx/>
                <a:uFillTx/>
                <a:latin typeface="Arial"/>
                <a:cs typeface="Arial"/>
              </a:rPr>
              <a:t> June 2025 (continued on next page)</a:t>
            </a:r>
            <a:r>
              <a:rPr kumimoji="0" lang="en-GB" sz="2400" b="0" i="0" u="none" strike="noStrike" kern="1200" cap="none" spc="0" normalizeH="0" baseline="0" noProof="0" dirty="0">
                <a:ln>
                  <a:noFill/>
                </a:ln>
                <a:solidFill>
                  <a:srgbClr val="000000"/>
                </a:solidFill>
                <a:effectLst/>
                <a:uLnTx/>
                <a:uFillTx/>
                <a:latin typeface="Arial"/>
                <a:cs typeface="Arial"/>
              </a:rPr>
              <a:t>​</a:t>
            </a:r>
            <a:r>
              <a:rPr lang="en-GB" sz="2400" dirty="0">
                <a:solidFill>
                  <a:srgbClr val="000000"/>
                </a:solidFill>
                <a:latin typeface="Arial"/>
                <a:cs typeface="Arial"/>
              </a:rPr>
              <a:t>             </a:t>
            </a:r>
            <a:endParaRPr lang="en-GB"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DD55DDA4-065D-8A47-8E27-CEAC2E859AEE}"/>
              </a:ext>
            </a:extLst>
          </p:cNvPr>
          <p:cNvPicPr>
            <a:picLocks noChangeAspect="1"/>
          </p:cNvPicPr>
          <p:nvPr/>
        </p:nvPicPr>
        <p:blipFill>
          <a:blip r:embed="rId3"/>
          <a:stretch>
            <a:fillRect/>
          </a:stretch>
        </p:blipFill>
        <p:spPr>
          <a:xfrm>
            <a:off x="20434041" y="495714"/>
            <a:ext cx="3656668" cy="1593767"/>
          </a:xfrm>
          <a:prstGeom prst="rect">
            <a:avLst/>
          </a:prstGeom>
        </p:spPr>
      </p:pic>
      <p:pic>
        <p:nvPicPr>
          <p:cNvPr id="1026" name="Picture 2">
            <a:extLst>
              <a:ext uri="{FF2B5EF4-FFF2-40B4-BE49-F238E27FC236}">
                <a16:creationId xmlns:a16="http://schemas.microsoft.com/office/drawing/2014/main" id="{16ACC49A-D7D1-B706-F715-78E8E17FC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899" y="495714"/>
            <a:ext cx="2601295" cy="16516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EB01874-1BFD-4441-B7D2-7A6A91C49FD0}"/>
              </a:ext>
            </a:extLst>
          </p:cNvPr>
          <p:cNvPicPr>
            <a:picLocks noChangeAspect="1"/>
          </p:cNvPicPr>
          <p:nvPr/>
        </p:nvPicPr>
        <p:blipFill>
          <a:blip r:embed="rId5"/>
          <a:stretch>
            <a:fillRect/>
          </a:stretch>
        </p:blipFill>
        <p:spPr>
          <a:xfrm>
            <a:off x="20901664" y="10290186"/>
            <a:ext cx="2721422" cy="2679682"/>
          </a:xfrm>
          <a:prstGeom prst="rect">
            <a:avLst/>
          </a:prstGeom>
        </p:spPr>
      </p:pic>
      <p:sp>
        <p:nvSpPr>
          <p:cNvPr id="18" name="Rectangle 17">
            <a:extLst>
              <a:ext uri="{FF2B5EF4-FFF2-40B4-BE49-F238E27FC236}">
                <a16:creationId xmlns:a16="http://schemas.microsoft.com/office/drawing/2014/main" id="{13583C00-91A1-2B3C-6226-F5EA933FEE03}"/>
              </a:ext>
            </a:extLst>
          </p:cNvPr>
          <p:cNvSpPr/>
          <p:nvPr/>
        </p:nvSpPr>
        <p:spPr>
          <a:xfrm>
            <a:off x="14624439" y="7525026"/>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Community Link Worker Appointments</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1-5pm at Family Hub at Mornington Road</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Arial"/>
              </a:rPr>
              <a:t>Support with social issues that may be affecting your health and wellbeing including drug and alcohol, debt, housing and more.</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Please contact 01942 404220 and select option 2 for community link workers</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E81A9E79-4427-4585-7864-AEAAB716B2C3}"/>
              </a:ext>
            </a:extLst>
          </p:cNvPr>
          <p:cNvSpPr/>
          <p:nvPr/>
        </p:nvSpPr>
        <p:spPr>
          <a:xfrm>
            <a:off x="487406" y="10466659"/>
            <a:ext cx="4546917" cy="2756094"/>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After School SEN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3.45-4.45pm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Come and meet the Family Hub staff who will have some fun activities to suit your child’s needs. A great opportunity to meet other parents/carers to share experiences and chat</a:t>
            </a:r>
            <a:endParaRPr lang="en-US" sz="2000" b="0" i="0" dirty="0">
              <a:solidFill>
                <a:srgbClr val="000000"/>
              </a:solidFill>
              <a:effectLst/>
              <a:latin typeface="Segoe UI" panose="020B0502040204020203" pitchFamily="34" charset="0"/>
              <a:cs typeface="Segoe UI" panose="020B0502040204020203" pitchFamily="34" charset="0"/>
            </a:endParaRPr>
          </a:p>
          <a:p>
            <a:pPr algn="ctr" rtl="0" fontAlgn="base"/>
            <a:endParaRPr lang="en-GB" sz="2000" b="1" i="0" u="none" strike="noStrike" dirty="0">
              <a:solidFill>
                <a:srgbClr val="000000"/>
              </a:solidFill>
              <a:effectLst/>
              <a:latin typeface="Arial" panose="020B0604020202020204" pitchFamily="34" charset="0"/>
            </a:endParaRPr>
          </a:p>
        </p:txBody>
      </p:sp>
      <p:sp>
        <p:nvSpPr>
          <p:cNvPr id="16" name="TextBox 35">
            <a:extLst>
              <a:ext uri="{FF2B5EF4-FFF2-40B4-BE49-F238E27FC236}">
                <a16:creationId xmlns:a16="http://schemas.microsoft.com/office/drawing/2014/main" id="{71C49DA1-C1E3-2E70-7ECC-1C2BEEE6C9D1}"/>
              </a:ext>
            </a:extLst>
          </p:cNvPr>
          <p:cNvSpPr txBox="1"/>
          <p:nvPr/>
        </p:nvSpPr>
        <p:spPr>
          <a:xfrm>
            <a:off x="10004470" y="4739835"/>
            <a:ext cx="894817" cy="492699"/>
          </a:xfrm>
          <a:prstGeom prst="rect">
            <a:avLst/>
          </a:prstGeom>
          <a:noFill/>
        </p:spPr>
        <p:txBody>
          <a:bodyPr wrap="square" rtlCol="0">
            <a:spAutoFit/>
          </a:bodyPr>
          <a:lstStyle/>
          <a:p>
            <a:pPr algn="ctr">
              <a:lnSpc>
                <a:spcPct val="115000"/>
              </a:lnSpc>
              <a:spcAft>
                <a:spcPts val="800"/>
              </a:spcAft>
            </a:pPr>
            <a:r>
              <a:rPr lang="en-US" sz="2400" b="1" kern="1200" dirty="0">
                <a:solidFill>
                  <a:srgbClr val="FFFFFF"/>
                </a:solidFill>
                <a:effectLst/>
                <a:latin typeface="Arial" panose="020B0604020202020204" pitchFamily="34" charset="0"/>
                <a:ea typeface="Aptos" panose="020B0004020202020204" pitchFamily="34" charset="0"/>
                <a:cs typeface="Times New Roman" panose="02020603050405020304" pitchFamily="18" charset="0"/>
              </a:rPr>
              <a:t>NE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2EEB2127-1E31-357B-6F2B-B051EFBCDEA9}"/>
              </a:ext>
            </a:extLst>
          </p:cNvPr>
          <p:cNvSpPr/>
          <p:nvPr/>
        </p:nvSpPr>
        <p:spPr>
          <a:xfrm>
            <a:off x="14613347" y="4583251"/>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Massage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11.30am-12.30pm at Platt Bridge Linked Site</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rPr>
              <a:t>5-week course.</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babies 6 weeks to 6 months.</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2" name="Rectangle 1">
            <a:extLst>
              <a:ext uri="{FF2B5EF4-FFF2-40B4-BE49-F238E27FC236}">
                <a16:creationId xmlns:a16="http://schemas.microsoft.com/office/drawing/2014/main" id="{FA17B0FF-B50E-164C-9135-A0DAA3FAA3B7}"/>
              </a:ext>
            </a:extLst>
          </p:cNvPr>
          <p:cNvSpPr/>
          <p:nvPr/>
        </p:nvSpPr>
        <p:spPr>
          <a:xfrm>
            <a:off x="487701" y="7534271"/>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Outdoor Pop In and Play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2.00-3.00pm at Family Hub at Mornington Rd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Enjoy playing outdoors with a range of physical resources such as hoops, bean bags and more.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Suitable for ages 0-4 years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US" sz="2000" b="1" i="0" u="none" strike="noStrike" kern="1200" cap="none" spc="0" normalizeH="0" baseline="0" noProof="0" dirty="0">
              <a:ln>
                <a:noFill/>
              </a:ln>
              <a:solidFill>
                <a:srgbClr val="FF0000"/>
              </a:solidFill>
              <a:effectLst/>
              <a:uLnTx/>
              <a:uFillTx/>
              <a:latin typeface="Segoe UI" panose="020B0502040204020203" pitchFamily="34" charset="0"/>
              <a:ea typeface="+mn-ea"/>
              <a:cs typeface="+mn-cs"/>
            </a:endParaRPr>
          </a:p>
        </p:txBody>
      </p:sp>
      <p:sp>
        <p:nvSpPr>
          <p:cNvPr id="7" name="Rectangle 6">
            <a:extLst>
              <a:ext uri="{FF2B5EF4-FFF2-40B4-BE49-F238E27FC236}">
                <a16:creationId xmlns:a16="http://schemas.microsoft.com/office/drawing/2014/main" id="{DAC02977-1C16-7C6B-C3AF-54CE4FD693AF}"/>
              </a:ext>
            </a:extLst>
          </p:cNvPr>
          <p:cNvSpPr/>
          <p:nvPr/>
        </p:nvSpPr>
        <p:spPr>
          <a:xfrm>
            <a:off x="5183468" y="7534270"/>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Rainbow Sensory</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2.00-3.00pm at Ince Link Site</a:t>
            </a:r>
          </a:p>
          <a:p>
            <a:pPr algn="ctr" rtl="0" fontAlgn="base"/>
            <a:r>
              <a:rPr lang="en-US" sz="2000" b="0" i="0" dirty="0">
                <a:solidFill>
                  <a:srgbClr val="000000"/>
                </a:solidFill>
                <a:effectLst/>
                <a:latin typeface="Arial" panose="020B0604020202020204" pitchFamily="34" charset="0"/>
              </a:rPr>
              <a:t>​ </a:t>
            </a:r>
            <a:r>
              <a:rPr lang="en-GB" sz="2000" b="0" i="0" u="none" strike="noStrike" dirty="0">
                <a:solidFill>
                  <a:srgbClr val="000000"/>
                </a:solidFill>
                <a:effectLst/>
                <a:latin typeface="Arial" panose="020B0604020202020204" pitchFamily="34" charset="0"/>
              </a:rPr>
              <a:t>An interactive sensory session - explore colours, lights, sounds and textures.</a:t>
            </a:r>
            <a:r>
              <a:rPr lang="en-US" sz="2000" b="0" i="0" dirty="0">
                <a:solidFill>
                  <a:srgbClr val="000000"/>
                </a:solidFill>
                <a:effectLst/>
                <a:latin typeface="Arial" panose="020B0604020202020204" pitchFamily="34" charset="0"/>
              </a:rPr>
              <a:t> </a:t>
            </a:r>
          </a:p>
          <a:p>
            <a:pPr algn="ctr" rtl="0" fontAlgn="base"/>
            <a:r>
              <a:rPr lang="en-GB" sz="2000" b="0" i="0" u="none" strike="noStrike" dirty="0">
                <a:solidFill>
                  <a:srgbClr val="000000"/>
                </a:solidFill>
                <a:effectLst/>
                <a:latin typeface="Arial" panose="020B0604020202020204" pitchFamily="34" charset="0"/>
              </a:rPr>
              <a:t>For babies ages 0-12 months.</a:t>
            </a:r>
          </a:p>
          <a:p>
            <a:pPr algn="ctr" rtl="0" fontAlgn="base"/>
            <a:r>
              <a:rPr lang="en-GB" sz="2000" b="1" dirty="0">
                <a:solidFill>
                  <a:schemeClr val="tx1"/>
                </a:solidFill>
                <a:latin typeface="Arial" panose="020B0604020202020204" pitchFamily="34" charset="0"/>
              </a:rPr>
              <a:t>Drop In</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
        <p:nvSpPr>
          <p:cNvPr id="8" name="Rectangle 7">
            <a:extLst>
              <a:ext uri="{FF2B5EF4-FFF2-40B4-BE49-F238E27FC236}">
                <a16:creationId xmlns:a16="http://schemas.microsoft.com/office/drawing/2014/main" id="{E0974DF8-C5C8-4EFE-2D27-C05DBC8DD6E6}"/>
              </a:ext>
            </a:extLst>
          </p:cNvPr>
          <p:cNvSpPr/>
          <p:nvPr/>
        </p:nvSpPr>
        <p:spPr>
          <a:xfrm>
            <a:off x="5183468" y="10466659"/>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2.15-3.00pm at Platt Bridge Linked Site</a:t>
            </a:r>
          </a:p>
          <a:p>
            <a:pPr algn="ctr" rtl="0" fontAlgn="base"/>
            <a:r>
              <a:rPr lang="en-GB" sz="2000" b="0" i="0" u="none" strike="noStrike" dirty="0">
                <a:solidFill>
                  <a:srgbClr val="000000"/>
                </a:solidFill>
                <a:effectLst/>
                <a:latin typeface="Arial" panose="020B0604020202020204" pitchFamily="34" charset="0"/>
              </a:rPr>
              <a:t>A fun music and movement session for ages 6 months – 4 years. </a:t>
            </a:r>
            <a:r>
              <a:rPr lang="en-US" sz="2000" b="0" i="0" u="none" strike="noStrike"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GB" sz="2000" b="1" i="0" u="none" strike="noStrike" dirty="0">
                <a:solidFill>
                  <a:srgbClr val="000000"/>
                </a:solidFill>
                <a:effectLst/>
                <a:latin typeface="Arial" panose="020B0604020202020204" pitchFamily="34" charset="0"/>
              </a:rPr>
              <a:t>Drop In</a:t>
            </a:r>
            <a:r>
              <a:rPr lang="en-US" sz="2000" b="0" i="0" dirty="0">
                <a:solidFill>
                  <a:srgbClr val="000000"/>
                </a:solidFill>
                <a:effectLst/>
                <a:latin typeface="Arial" panose="020B0604020202020204" pitchFamily="34" charset="0"/>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0" name="Rectangle 9">
            <a:extLst>
              <a:ext uri="{FF2B5EF4-FFF2-40B4-BE49-F238E27FC236}">
                <a16:creationId xmlns:a16="http://schemas.microsoft.com/office/drawing/2014/main" id="{CF34DB84-0835-CD3F-AE7B-56D781CBA3A2}"/>
              </a:ext>
            </a:extLst>
          </p:cNvPr>
          <p:cNvSpPr/>
          <p:nvPr/>
        </p:nvSpPr>
        <p:spPr>
          <a:xfrm>
            <a:off x="14624439" y="10431508"/>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b="1" dirty="0">
                <a:solidFill>
                  <a:schemeClr val="tx1"/>
                </a:solidFill>
                <a:latin typeface="Arial"/>
                <a:ea typeface="Calibri"/>
                <a:cs typeface="Arial"/>
              </a:rPr>
              <a:t>Menopause Awareness Clinic</a:t>
            </a:r>
          </a:p>
          <a:p>
            <a:pPr algn="ctr">
              <a:defRPr/>
            </a:pPr>
            <a:r>
              <a:rPr lang="en-GB" b="1" dirty="0">
                <a:solidFill>
                  <a:schemeClr val="tx1"/>
                </a:solidFill>
                <a:latin typeface="Arial"/>
                <a:ea typeface="Calibri"/>
                <a:cs typeface="Arial"/>
              </a:rPr>
              <a:t>1.30-3.30pm at Family Hub at Mornington Road</a:t>
            </a:r>
            <a:endParaRPr lang="en-GB" b="1" dirty="0">
              <a:solidFill>
                <a:schemeClr val="tx1"/>
              </a:solidFill>
              <a:latin typeface="Arial"/>
              <a:cs typeface="Arial"/>
            </a:endParaRPr>
          </a:p>
          <a:p>
            <a:pPr algn="ctr">
              <a:defRPr/>
            </a:pPr>
            <a:r>
              <a:rPr lang="en-GB" sz="1600" dirty="0">
                <a:solidFill>
                  <a:schemeClr val="tx1"/>
                </a:solidFill>
                <a:latin typeface="Arial"/>
                <a:cs typeface="Arial"/>
              </a:rPr>
              <a:t> </a:t>
            </a:r>
            <a:r>
              <a:rPr lang="en-GB" sz="1600" dirty="0">
                <a:solidFill>
                  <a:schemeClr val="tx1"/>
                </a:solidFill>
                <a:latin typeface="Arial"/>
                <a:ea typeface="+mn-lt"/>
                <a:cs typeface="+mn-lt"/>
              </a:rPr>
              <a:t>A bookable session for menopausal women to discuss the management of their menopause symptoms and all things menopause including medication. Please note - this is only for women who are patients at </a:t>
            </a:r>
            <a:r>
              <a:rPr lang="en-GB" sz="1600" dirty="0" err="1">
                <a:solidFill>
                  <a:schemeClr val="tx1"/>
                </a:solidFill>
                <a:latin typeface="Arial"/>
                <a:ea typeface="+mn-lt"/>
                <a:cs typeface="+mn-lt"/>
              </a:rPr>
              <a:t>Pennygate</a:t>
            </a:r>
            <a:r>
              <a:rPr lang="en-GB" sz="1600" dirty="0">
                <a:solidFill>
                  <a:schemeClr val="tx1"/>
                </a:solidFill>
                <a:latin typeface="Arial"/>
                <a:ea typeface="+mn-lt"/>
                <a:cs typeface="+mn-lt"/>
              </a:rPr>
              <a:t>/ Dr Tuns/ Platt House/ Alexander House/ Ince and Claire House surgeries. </a:t>
            </a:r>
          </a:p>
          <a:p>
            <a:pPr algn="ctr">
              <a:defRPr/>
            </a:pPr>
            <a:r>
              <a:rPr lang="en-GB" b="1" dirty="0">
                <a:solidFill>
                  <a:schemeClr val="tx1"/>
                </a:solidFill>
                <a:latin typeface="Arial"/>
                <a:cs typeface="Arial"/>
              </a:rPr>
              <a:t>Pre-bookable via your GP Practice only</a:t>
            </a:r>
          </a:p>
        </p:txBody>
      </p:sp>
      <p:sp>
        <p:nvSpPr>
          <p:cNvPr id="3" name="Rectangle 2">
            <a:extLst>
              <a:ext uri="{FF2B5EF4-FFF2-40B4-BE49-F238E27FC236}">
                <a16:creationId xmlns:a16="http://schemas.microsoft.com/office/drawing/2014/main" id="{70DA296B-4684-AF72-D0A7-F1EB1FB12077}"/>
              </a:ext>
            </a:extLst>
          </p:cNvPr>
          <p:cNvSpPr/>
          <p:nvPr/>
        </p:nvSpPr>
        <p:spPr>
          <a:xfrm>
            <a:off x="487701" y="4607695"/>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a:ea typeface="+mn-ea"/>
                <a:cs typeface="Arial"/>
              </a:rPr>
              <a:t>Aspiring Futures Drop-In for Young People</a:t>
            </a:r>
            <a:r>
              <a:rPr kumimoji="0" lang="en-US" sz="2000" b="1"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Arial"/>
              </a:rPr>
              <a:t>12.30-3.00pm at Family Hub at Mornington Road</a:t>
            </a:r>
            <a:r>
              <a:rPr kumimoji="0" lang="en-US" sz="20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Careers support for young people aged 15-19 years (up to 25 with an Education, Health and Care Plan / care experienced) through our Progression Advisers and Mentor</a:t>
            </a:r>
            <a:endParaRPr lang="en-US" sz="2000" dirty="0">
              <a:solidFill>
                <a:prstClr val="black"/>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358F092-D690-2CF9-5715-E667C3F4A510}"/>
              </a:ext>
            </a:extLst>
          </p:cNvPr>
          <p:cNvSpPr/>
          <p:nvPr/>
        </p:nvSpPr>
        <p:spPr>
          <a:xfrm>
            <a:off x="5183173" y="4583072"/>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i="0" dirty="0">
                <a:solidFill>
                  <a:srgbClr val="000000"/>
                </a:solidFill>
                <a:effectLst/>
                <a:latin typeface="Arial" panose="020B0604020202020204" pitchFamily="34" charset="0"/>
                <a:cs typeface="Arial" panose="020B0604020202020204" pitchFamily="34" charset="0"/>
              </a:rPr>
              <a:t>GP Assistant </a:t>
            </a:r>
            <a:r>
              <a:rPr lang="en-US" sz="2000" b="1" dirty="0">
                <a:solidFill>
                  <a:srgbClr val="000000"/>
                </a:solidFill>
                <a:latin typeface="Arial" panose="020B0604020202020204" pitchFamily="34" charset="0"/>
                <a:cs typeface="Arial" panose="020B0604020202020204" pitchFamily="34" charset="0"/>
              </a:rPr>
              <a:t>D</a:t>
            </a:r>
            <a:r>
              <a:rPr lang="en-US" sz="2000" b="1" i="0" dirty="0">
                <a:solidFill>
                  <a:srgbClr val="000000"/>
                </a:solidFill>
                <a:effectLst/>
                <a:latin typeface="Arial" panose="020B0604020202020204" pitchFamily="34" charset="0"/>
                <a:cs typeface="Arial" panose="020B0604020202020204" pitchFamily="34" charset="0"/>
              </a:rPr>
              <a:t>rop In Clinic</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dirty="0">
                <a:solidFill>
                  <a:srgbClr val="000000"/>
                </a:solidFill>
                <a:latin typeface="Arial" panose="020B0604020202020204" pitchFamily="34" charset="0"/>
                <a:cs typeface="Arial" panose="020B0604020202020204" pitchFamily="34" charset="0"/>
              </a:rPr>
              <a:t>1.30-3.30pm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0" i="0" u="none" strike="noStrike" dirty="0">
                <a:solidFill>
                  <a:srgbClr val="000000"/>
                </a:solidFill>
                <a:effectLst/>
                <a:latin typeface="Arial" panose="020B0604020202020204" pitchFamily="34" charset="0"/>
              </a:rPr>
              <a:t>Free 'Drop-In' service for Blood Pressure Checks, Health Checks and Lifestyle &amp; Coaching Advice.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No appointment needed – just drop in</a:t>
            </a:r>
            <a:r>
              <a:rPr lang="en-GB" sz="2000" b="0" i="0" u="none" strike="noStrike" dirty="0">
                <a:solidFill>
                  <a:srgbClr val="000000"/>
                </a:solidFill>
                <a:effectLst/>
                <a:latin typeface="Arial" panose="020B0604020202020204" pitchFamily="34" charset="0"/>
              </a:rPr>
              <a:t> </a:t>
            </a:r>
            <a:r>
              <a:rPr lang="en-GB" sz="2000" b="0" i="0" dirty="0">
                <a:solidFill>
                  <a:srgbClr val="000000"/>
                </a:solidFill>
                <a:effectLst/>
                <a:latin typeface="Arial" panose="020B0604020202020204" pitchFamily="34" charset="0"/>
              </a:rPr>
              <a:t>​</a:t>
            </a:r>
            <a:endParaRPr lang="en-US" sz="2000" b="1"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79070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9">
            <a:extLst>
              <a:ext uri="{FF2B5EF4-FFF2-40B4-BE49-F238E27FC236}">
                <a16:creationId xmlns:a16="http://schemas.microsoft.com/office/drawing/2014/main" id="{0A452DAC-0977-0137-8942-B3D65FD48827}"/>
              </a:ext>
            </a:extLst>
          </p:cNvPr>
          <p:cNvSpPr>
            <a:spLocks noGrp="1"/>
          </p:cNvSpPr>
          <p:nvPr>
            <p:ph sz="half" idx="2"/>
          </p:nvPr>
        </p:nvSpPr>
        <p:spPr>
          <a:xfrm>
            <a:off x="0" y="2608408"/>
            <a:ext cx="5502586" cy="13903064"/>
          </a:xfrm>
        </p:spPr>
        <p:txBody>
          <a:bodyPr lIns="91440" tIns="45720" rIns="91440" bIns="45720" anchor="t">
            <a:noAutofit/>
          </a:bodyPr>
          <a:lstStyle/>
          <a:p>
            <a:r>
              <a:rPr lang="en-GB" sz="1900" b="1" dirty="0">
                <a:latin typeface="Arial"/>
                <a:cs typeface="Arial"/>
              </a:rPr>
              <a:t>Activities for Children Aged 0-5</a:t>
            </a:r>
          </a:p>
          <a:p>
            <a:r>
              <a:rPr lang="en-GB" sz="1900" b="1" dirty="0">
                <a:latin typeface="Arial"/>
                <a:cs typeface="Arial"/>
              </a:rPr>
              <a:t>Andys Man Club</a:t>
            </a:r>
          </a:p>
          <a:p>
            <a:r>
              <a:rPr lang="en-GB" sz="1900" b="1" dirty="0">
                <a:latin typeface="Arial"/>
                <a:cs typeface="Arial"/>
              </a:rPr>
              <a:t>Antenatal Workshops</a:t>
            </a:r>
          </a:p>
          <a:p>
            <a:r>
              <a:rPr lang="en-GB" sz="1900" b="1" dirty="0">
                <a:latin typeface="Arial"/>
                <a:cs typeface="Arial"/>
              </a:rPr>
              <a:t>Aspiring Futures</a:t>
            </a:r>
          </a:p>
          <a:p>
            <a:r>
              <a:rPr lang="en-GB" sz="1900" b="1" dirty="0">
                <a:latin typeface="Arial"/>
                <a:cs typeface="Arial"/>
              </a:rPr>
              <a:t>Be Well – Healthy Eating, Smoking Cessation, Mental Health Link Worker</a:t>
            </a:r>
          </a:p>
          <a:p>
            <a:r>
              <a:rPr lang="en-GB" sz="1900" b="1" dirty="0">
                <a:latin typeface="Arial"/>
                <a:cs typeface="Arial"/>
              </a:rPr>
              <a:t>CAMHS School Link Team</a:t>
            </a:r>
          </a:p>
          <a:p>
            <a:r>
              <a:rPr lang="en-GB" sz="1900" b="1" dirty="0">
                <a:latin typeface="Arial"/>
                <a:cs typeface="Arial"/>
              </a:rPr>
              <a:t>Child Occupational Therapy </a:t>
            </a:r>
            <a:r>
              <a:rPr lang="en-GB" sz="1900" b="1" dirty="0" err="1">
                <a:latin typeface="Arial"/>
                <a:cs typeface="Arial"/>
              </a:rPr>
              <a:t>eg</a:t>
            </a:r>
            <a:r>
              <a:rPr lang="en-GB" sz="1900" b="1" dirty="0">
                <a:latin typeface="Arial"/>
                <a:cs typeface="Arial"/>
              </a:rPr>
              <a:t> Food Explorers Group</a:t>
            </a:r>
          </a:p>
          <a:p>
            <a:r>
              <a:rPr lang="en-GB" sz="1900" b="1" dirty="0">
                <a:latin typeface="Arial"/>
                <a:cs typeface="Arial"/>
              </a:rPr>
              <a:t>Community Link Workers</a:t>
            </a:r>
          </a:p>
          <a:p>
            <a:r>
              <a:rPr lang="en-GB" sz="1900" b="1" dirty="0">
                <a:latin typeface="Arial"/>
                <a:cs typeface="Arial"/>
              </a:rPr>
              <a:t>Discover Training CIC</a:t>
            </a:r>
          </a:p>
          <a:p>
            <a:r>
              <a:rPr lang="en-GB" sz="1900" b="1" dirty="0">
                <a:latin typeface="Arial"/>
                <a:cs typeface="Arial"/>
              </a:rPr>
              <a:t>Educational Psychology Service</a:t>
            </a:r>
          </a:p>
          <a:p>
            <a:r>
              <a:rPr lang="en-GB" sz="1900" b="1" dirty="0">
                <a:latin typeface="Arial"/>
                <a:cs typeface="Arial"/>
              </a:rPr>
              <a:t>Embrace</a:t>
            </a:r>
          </a:p>
          <a:p>
            <a:r>
              <a:rPr lang="en-GB" sz="1900" b="1" dirty="0">
                <a:latin typeface="Arial"/>
                <a:cs typeface="Arial"/>
              </a:rPr>
              <a:t>GP Assistants</a:t>
            </a:r>
          </a:p>
          <a:p>
            <a:r>
              <a:rPr lang="en-GB" sz="1900" b="1" dirty="0">
                <a:latin typeface="Arial"/>
                <a:cs typeface="Arial"/>
              </a:rPr>
              <a:t>Health Visiting Service including Introducing Solid Food sessions</a:t>
            </a:r>
          </a:p>
          <a:p>
            <a:r>
              <a:rPr lang="en-GB" sz="1900" b="1" dirty="0">
                <a:latin typeface="Arial"/>
                <a:cs typeface="Arial"/>
              </a:rPr>
              <a:t>Housing Support</a:t>
            </a:r>
          </a:p>
          <a:p>
            <a:r>
              <a:rPr lang="en-GB" sz="1900" b="1" dirty="0">
                <a:latin typeface="Arial"/>
                <a:cs typeface="Arial"/>
              </a:rPr>
              <a:t>Income Maximisation</a:t>
            </a:r>
          </a:p>
          <a:p>
            <a:r>
              <a:rPr lang="en-GB" sz="1900" b="1" dirty="0" err="1">
                <a:latin typeface="Arial"/>
                <a:cs typeface="Arial"/>
              </a:rPr>
              <a:t>Locala</a:t>
            </a:r>
            <a:r>
              <a:rPr lang="en-GB" sz="1900" b="1" dirty="0">
                <a:latin typeface="Arial"/>
                <a:cs typeface="Arial"/>
              </a:rPr>
              <a:t> Sexual Health Clinic</a:t>
            </a:r>
          </a:p>
          <a:p>
            <a:r>
              <a:rPr lang="en-GB" sz="1900" b="1" dirty="0">
                <a:latin typeface="Arial"/>
                <a:cs typeface="Arial"/>
              </a:rPr>
              <a:t>Midwifery Service</a:t>
            </a:r>
          </a:p>
          <a:p>
            <a:r>
              <a:rPr lang="en-GB" sz="1900" b="1" dirty="0">
                <a:latin typeface="Arial"/>
                <a:cs typeface="Arial"/>
              </a:rPr>
              <a:t>NHS First Contact Physio Service, Women’s Health, Menopause Clinic</a:t>
            </a:r>
          </a:p>
          <a:p>
            <a:r>
              <a:rPr lang="en-GB" sz="1900" b="1" dirty="0">
                <a:latin typeface="Arial"/>
                <a:cs typeface="Arial"/>
              </a:rPr>
              <a:t>Parent Carer Forum</a:t>
            </a:r>
          </a:p>
          <a:p>
            <a:r>
              <a:rPr lang="en-GB" sz="1900" b="1" dirty="0">
                <a:latin typeface="Arial"/>
                <a:cs typeface="Arial"/>
              </a:rPr>
              <a:t>Parenting Offer (Training/Drop-In’s)</a:t>
            </a:r>
          </a:p>
          <a:p>
            <a:endParaRPr lang="en-GB" sz="2000" b="1" dirty="0">
              <a:latin typeface="Arial" panose="020B0604020202020204" pitchFamily="34" charset="0"/>
              <a:cs typeface="Arial" panose="020B0604020202020204" pitchFamily="34" charset="0"/>
            </a:endParaRPr>
          </a:p>
        </p:txBody>
      </p:sp>
      <p:sp>
        <p:nvSpPr>
          <p:cNvPr id="4" name="Text Placeholder 10">
            <a:extLst>
              <a:ext uri="{FF2B5EF4-FFF2-40B4-BE49-F238E27FC236}">
                <a16:creationId xmlns:a16="http://schemas.microsoft.com/office/drawing/2014/main" id="{482D3B07-8057-EA0E-0D15-313C53947A42}"/>
              </a:ext>
            </a:extLst>
          </p:cNvPr>
          <p:cNvSpPr txBox="1">
            <a:spLocks/>
          </p:cNvSpPr>
          <p:nvPr/>
        </p:nvSpPr>
        <p:spPr>
          <a:xfrm>
            <a:off x="10312846" y="2437218"/>
            <a:ext cx="13656914" cy="10970582"/>
          </a:xfrm>
          <a:prstGeom prst="rect">
            <a:avLst/>
          </a:prstGeom>
        </p:spPr>
        <p:txBody>
          <a:bodyPr vert="horz" lIns="91440" tIns="45720" rIns="91440" bIns="45720" rtlCol="0" anchor="b">
            <a:noAutofit/>
          </a:bodyPr>
          <a:lstStyle>
            <a:lvl1pPr marL="0" indent="0" algn="l" defTabSz="1828800" rtl="0" eaLnBrk="1" latinLnBrk="0" hangingPunct="1">
              <a:lnSpc>
                <a:spcPct val="90000"/>
              </a:lnSpc>
              <a:spcBef>
                <a:spcPts val="2000"/>
              </a:spcBef>
              <a:buFont typeface="Arial" panose="020B0604020202020204" pitchFamily="34" charset="0"/>
              <a:buNone/>
              <a:defRPr sz="4800" b="1" kern="1200">
                <a:solidFill>
                  <a:schemeClr val="tx1"/>
                </a:solidFill>
                <a:latin typeface="+mn-lt"/>
                <a:ea typeface="+mn-ea"/>
                <a:cs typeface="+mn-cs"/>
              </a:defRPr>
            </a:lvl1pPr>
            <a:lvl2pPr marL="914400" indent="0" algn="l" defTabSz="1828800" rtl="0" eaLnBrk="1" latinLnBrk="0" hangingPunct="1">
              <a:lnSpc>
                <a:spcPct val="90000"/>
              </a:lnSpc>
              <a:spcBef>
                <a:spcPts val="1000"/>
              </a:spcBef>
              <a:buFont typeface="Arial" panose="020B0604020202020204" pitchFamily="34" charset="0"/>
              <a:buNone/>
              <a:defRPr sz="4000" b="1" kern="1200">
                <a:solidFill>
                  <a:schemeClr val="tx1"/>
                </a:solidFill>
                <a:latin typeface="+mn-lt"/>
                <a:ea typeface="+mn-ea"/>
                <a:cs typeface="+mn-cs"/>
              </a:defRPr>
            </a:lvl2pPr>
            <a:lvl3pPr marL="1828800" indent="0" algn="l" defTabSz="1828800" rtl="0" eaLnBrk="1" latinLnBrk="0" hangingPunct="1">
              <a:lnSpc>
                <a:spcPct val="90000"/>
              </a:lnSpc>
              <a:spcBef>
                <a:spcPts val="1000"/>
              </a:spcBef>
              <a:buFont typeface="Arial" panose="020B0604020202020204" pitchFamily="34" charset="0"/>
              <a:buNone/>
              <a:defRPr sz="3600" b="1" kern="1200">
                <a:solidFill>
                  <a:schemeClr val="tx1"/>
                </a:solidFill>
                <a:latin typeface="+mn-lt"/>
                <a:ea typeface="+mn-ea"/>
                <a:cs typeface="+mn-cs"/>
              </a:defRPr>
            </a:lvl3pPr>
            <a:lvl4pPr marL="2743200" indent="0" algn="l" defTabSz="18288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4pPr>
            <a:lvl5pPr marL="3657600" indent="0" algn="l" defTabSz="18288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5pPr>
            <a:lvl6pPr marL="4572000" indent="0" algn="l" defTabSz="18288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6pPr>
            <a:lvl7pPr marL="5486400" indent="0" algn="l" defTabSz="18288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7pPr>
            <a:lvl8pPr marL="6400800" indent="0" algn="l" defTabSz="18288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8pPr>
            <a:lvl9pPr marL="7315200" indent="0" algn="l" defTabSz="18288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9pPr>
          </a:lstStyle>
          <a:p>
            <a:pPr marL="0" marR="0" lvl="0" indent="0" algn="l" defTabSz="1828800" rtl="0" eaLnBrk="1" fontAlgn="base" latinLnBrk="0" hangingPunct="1">
              <a:lnSpc>
                <a:spcPct val="90000"/>
              </a:lnSpc>
              <a:spcBef>
                <a:spcPts val="2000"/>
              </a:spcBef>
              <a:spcAft>
                <a:spcPts val="0"/>
              </a:spcAft>
              <a:buClrTx/>
              <a:buSzTx/>
              <a:buFont typeface="Arial" panose="020B0604020202020204" pitchFamily="34" charset="0"/>
              <a:buNone/>
              <a:tabLst/>
              <a:defRPr/>
            </a:pPr>
            <a:r>
              <a:rPr kumimoji="0" lang="en-GB" sz="2400" b="1" i="0" u="sng" strike="noStrike" kern="1200" cap="none" spc="0" normalizeH="0" baseline="0" noProof="0" dirty="0">
                <a:ln>
                  <a:noFill/>
                </a:ln>
                <a:solidFill>
                  <a:srgbClr val="000000"/>
                </a:solidFill>
                <a:effectLst/>
                <a:highlight>
                  <a:srgbClr val="F5F5F5"/>
                </a:highlight>
                <a:uLnTx/>
                <a:uFillTx/>
                <a:latin typeface="Arial"/>
                <a:ea typeface="Calibri"/>
                <a:cs typeface="Arial"/>
              </a:rPr>
              <a:t>How to engage with our services?</a:t>
            </a:r>
            <a:r>
              <a:rPr kumimoji="0" lang="en-US" sz="2400" b="1" i="0" u="sng" strike="noStrike" kern="1200" cap="none" spc="0" normalizeH="0" baseline="0" noProof="0" dirty="0">
                <a:ln>
                  <a:noFill/>
                </a:ln>
                <a:solidFill>
                  <a:srgbClr val="000000"/>
                </a:solidFill>
                <a:effectLst/>
                <a:highlight>
                  <a:srgbClr val="F5F5F5"/>
                </a:highlight>
                <a:uLnTx/>
                <a:uFillTx/>
                <a:latin typeface="Arial"/>
                <a:ea typeface="Calibri"/>
                <a:cs typeface="Arial"/>
              </a:rPr>
              <a:t>​</a:t>
            </a:r>
          </a:p>
          <a:p>
            <a:pPr marL="0" marR="0" lvl="0" indent="0" algn="l" defTabSz="1828800" rtl="0" eaLnBrk="1" fontAlgn="base" latinLnBrk="0" hangingPunct="1">
              <a:lnSpc>
                <a:spcPct val="90000"/>
              </a:lnSpc>
              <a:spcBef>
                <a:spcPts val="2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highlight>
                  <a:srgbClr val="F5F5F5"/>
                </a:highlight>
                <a:uLnTx/>
                <a:uFillTx/>
                <a:latin typeface="Arial"/>
                <a:ea typeface="+mn-ea"/>
                <a:cs typeface="Arial"/>
              </a:rPr>
              <a:t>On the next few pages, you can view our upcoming timetable for sessions and activities at the Family Hub at Mornington Road and our linked sites at Ince and Platt Bridge delivered by our partner services. Each session or activity will outline whether it is a drop in, bookable or appointment/requires a referral to attend. </a:t>
            </a:r>
            <a:r>
              <a:rPr kumimoji="0" lang="en-GB" sz="2400" b="0" i="0" u="none" strike="noStrike" kern="1200" cap="none" spc="0" normalizeH="0" baseline="0" noProof="0" dirty="0">
                <a:ln>
                  <a:noFill/>
                </a:ln>
                <a:solidFill>
                  <a:srgbClr val="000000"/>
                </a:solidFill>
                <a:effectLst/>
                <a:highlight>
                  <a:srgbClr val="F5F5F5"/>
                </a:highlight>
                <a:uLnTx/>
                <a:uFillTx/>
                <a:latin typeface="Arial"/>
                <a:ea typeface="+mn-ea"/>
                <a:cs typeface="Arial"/>
              </a:rPr>
              <a:t>​</a:t>
            </a:r>
          </a:p>
          <a:p>
            <a:pPr marL="0" marR="0" lvl="0" indent="0" algn="l" defTabSz="1828800" rtl="0" eaLnBrk="1" fontAlgn="base" latinLnBrk="0" hangingPunct="1">
              <a:lnSpc>
                <a:spcPct val="90000"/>
              </a:lnSpc>
              <a:spcBef>
                <a:spcPts val="2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highlight>
                  <a:srgbClr val="F5F5F5"/>
                </a:highlight>
                <a:uLnTx/>
                <a:uFillTx/>
                <a:latin typeface="Arial"/>
                <a:ea typeface="+mn-ea"/>
                <a:cs typeface="Arial"/>
              </a:rPr>
              <a:t>Drop ins – You can just come to the hub and attend any sessions or activities. </a:t>
            </a:r>
            <a:r>
              <a:rPr kumimoji="0" lang="en-GB" sz="2400" b="0" i="0" u="none" strike="noStrike" kern="1200" cap="none" spc="0" normalizeH="0" baseline="0" noProof="0" dirty="0">
                <a:ln>
                  <a:noFill/>
                </a:ln>
                <a:solidFill>
                  <a:srgbClr val="000000"/>
                </a:solidFill>
                <a:effectLst/>
                <a:highlight>
                  <a:srgbClr val="F5F5F5"/>
                </a:highlight>
                <a:uLnTx/>
                <a:uFillTx/>
                <a:latin typeface="Arial"/>
                <a:ea typeface="+mn-ea"/>
                <a:cs typeface="Arial"/>
              </a:rPr>
              <a:t>​</a:t>
            </a:r>
          </a:p>
          <a:p>
            <a:pPr marL="0" marR="0" lvl="0" indent="0" algn="l" defTabSz="1828800" rtl="0" eaLnBrk="1" fontAlgn="base" latinLnBrk="0" hangingPunct="1">
              <a:lnSpc>
                <a:spcPct val="90000"/>
              </a:lnSpc>
              <a:spcBef>
                <a:spcPts val="2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highlight>
                  <a:srgbClr val="F5F5F5"/>
                </a:highlight>
                <a:uLnTx/>
                <a:uFillTx/>
                <a:latin typeface="Arial"/>
                <a:ea typeface="+mn-ea"/>
                <a:cs typeface="Arial"/>
              </a:rPr>
              <a:t>Bookings – You must contact the hub prior to the activity and book a place by calling 01942 488246 or the details on the advertised session.</a:t>
            </a:r>
            <a:endParaRPr kumimoji="0" lang="en-GB" sz="2400" b="0" i="0" u="none" strike="noStrike" kern="1200" cap="none" spc="0" normalizeH="0" baseline="0" noProof="0" dirty="0">
              <a:ln>
                <a:noFill/>
              </a:ln>
              <a:solidFill>
                <a:srgbClr val="000000"/>
              </a:solidFill>
              <a:effectLst/>
              <a:highlight>
                <a:srgbClr val="F5F5F5"/>
              </a:highlight>
              <a:uLnTx/>
              <a:uFillTx/>
              <a:latin typeface="Arial"/>
              <a:ea typeface="+mn-ea"/>
              <a:cs typeface="Arial"/>
            </a:endParaRPr>
          </a:p>
          <a:p>
            <a:pPr marL="0" marR="0" lvl="0" indent="0" algn="l" defTabSz="1828800" rtl="0" eaLnBrk="1" fontAlgn="base" latinLnBrk="0" hangingPunct="1">
              <a:lnSpc>
                <a:spcPct val="90000"/>
              </a:lnSpc>
              <a:spcBef>
                <a:spcPts val="2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highlight>
                  <a:srgbClr val="F5F5F5"/>
                </a:highlight>
                <a:uLnTx/>
                <a:uFillTx/>
                <a:latin typeface="Arial"/>
                <a:ea typeface="+mn-ea"/>
                <a:cs typeface="Arial"/>
              </a:rPr>
              <a:t>Appointments/referrals – Please visit our </a:t>
            </a:r>
            <a:r>
              <a:rPr kumimoji="0" lang="en-GB" sz="2400" b="1" i="0" u="sng" strike="noStrike" kern="1200" cap="none" spc="0" normalizeH="0" baseline="0" noProof="0" dirty="0">
                <a:ln>
                  <a:noFill/>
                </a:ln>
                <a:solidFill>
                  <a:srgbClr val="0070C0"/>
                </a:solidFill>
                <a:effectLst/>
                <a:highlight>
                  <a:srgbClr val="F5F5F5"/>
                </a:highlight>
                <a:uLnTx/>
                <a:uFillTx/>
                <a:latin typeface="Arial"/>
                <a:ea typeface="+mn-ea"/>
                <a:cs typeface="Arial"/>
                <a:hlinkClick r:id="rId3"/>
              </a:rPr>
              <a:t>website</a:t>
            </a:r>
            <a:r>
              <a:rPr kumimoji="0" lang="en-GB" sz="2400" b="1" i="0" u="none" strike="noStrike" kern="1200" cap="none" spc="0" normalizeH="0" baseline="0" noProof="0" dirty="0">
                <a:ln>
                  <a:noFill/>
                </a:ln>
                <a:solidFill>
                  <a:srgbClr val="0070C0"/>
                </a:solidFill>
                <a:effectLst/>
                <a:highlight>
                  <a:srgbClr val="F5F5F5"/>
                </a:highlight>
                <a:uLnTx/>
                <a:uFillTx/>
                <a:latin typeface="Arial"/>
                <a:ea typeface="+mn-ea"/>
                <a:cs typeface="Arial"/>
              </a:rPr>
              <a:t> </a:t>
            </a:r>
            <a:r>
              <a:rPr kumimoji="0" lang="en-GB" sz="2400" b="1" i="0" u="none" strike="noStrike" kern="1200" cap="none" spc="0" normalizeH="0" baseline="0" noProof="0" dirty="0">
                <a:ln>
                  <a:noFill/>
                </a:ln>
                <a:solidFill>
                  <a:srgbClr val="000000"/>
                </a:solidFill>
                <a:effectLst/>
                <a:highlight>
                  <a:srgbClr val="F5F5F5"/>
                </a:highlight>
                <a:uLnTx/>
                <a:uFillTx/>
                <a:latin typeface="Arial"/>
                <a:ea typeface="+mn-ea"/>
                <a:cs typeface="Arial"/>
              </a:rPr>
              <a:t>for full details and guidance on how to book onto these. </a:t>
            </a:r>
            <a:r>
              <a:rPr kumimoji="0" lang="en-GB" sz="2400" b="0" i="0" u="none" strike="noStrike" kern="1200" cap="none" spc="0" normalizeH="0" baseline="0" noProof="0" dirty="0">
                <a:ln>
                  <a:noFill/>
                </a:ln>
                <a:solidFill>
                  <a:srgbClr val="000000"/>
                </a:solidFill>
                <a:effectLst/>
                <a:highlight>
                  <a:srgbClr val="F5F5F5"/>
                </a:highlight>
                <a:uLnTx/>
                <a:uFillTx/>
                <a:latin typeface="Arial"/>
                <a:ea typeface="+mn-ea"/>
                <a:cs typeface="Arial"/>
              </a:rPr>
              <a:t>​</a:t>
            </a:r>
          </a:p>
          <a:p>
            <a:pPr marL="0" marR="0" lvl="0" indent="0" algn="l" defTabSz="1828800" rtl="0" eaLnBrk="1" fontAlgn="base" latinLnBrk="0" hangingPunct="1">
              <a:lnSpc>
                <a:spcPct val="90000"/>
              </a:lnSpc>
              <a:spcBef>
                <a:spcPts val="2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000000"/>
              </a:solidFill>
              <a:effectLst/>
              <a:highlight>
                <a:srgbClr val="F5F5F5"/>
              </a:highlight>
              <a:uLnTx/>
              <a:uFillTx/>
              <a:latin typeface="Arial"/>
              <a:ea typeface="+mn-ea"/>
              <a:cs typeface="Arial"/>
            </a:endParaRPr>
          </a:p>
          <a:p>
            <a:pPr marL="0" marR="0" lvl="0" indent="0" algn="l" defTabSz="1828800" rtl="0" eaLnBrk="1" fontAlgn="base" latinLnBrk="0" hangingPunct="1">
              <a:lnSpc>
                <a:spcPct val="90000"/>
              </a:lnSpc>
              <a:spcBef>
                <a:spcPts val="2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highlight>
                  <a:srgbClr val="F5F5F5"/>
                </a:highlight>
                <a:uLnTx/>
                <a:uFillTx/>
                <a:latin typeface="Arial"/>
                <a:ea typeface="+mn-ea"/>
                <a:cs typeface="Arial"/>
              </a:rPr>
              <a:t>​</a:t>
            </a:r>
            <a:r>
              <a:rPr kumimoji="0" lang="en-GB" sz="2400" b="1" i="0" u="sng" strike="noStrike" kern="1200" cap="none" spc="0" normalizeH="0" baseline="0" noProof="0" dirty="0">
                <a:ln>
                  <a:noFill/>
                </a:ln>
                <a:solidFill>
                  <a:srgbClr val="000000"/>
                </a:solidFill>
                <a:effectLst/>
                <a:highlight>
                  <a:srgbClr val="F5F5F5"/>
                </a:highlight>
                <a:uLnTx/>
                <a:uFillTx/>
                <a:latin typeface="Arial"/>
                <a:ea typeface="+mn-ea"/>
                <a:cs typeface="Arial"/>
              </a:rPr>
              <a:t>Full details for venues:​</a:t>
            </a:r>
          </a:p>
          <a:p>
            <a:pPr marL="0" marR="0" lvl="0" indent="0" algn="l" defTabSz="1828800" rtl="0" eaLnBrk="1" fontAlgn="base" latinLnBrk="0" hangingPunct="1">
              <a:lnSpc>
                <a:spcPct val="90000"/>
              </a:lnSpc>
              <a:spcBef>
                <a:spcPts val="2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highlight>
                  <a:srgbClr val="F5F5F5"/>
                </a:highlight>
                <a:uLnTx/>
                <a:uFillTx/>
                <a:latin typeface="Arial"/>
                <a:ea typeface="+mn-ea"/>
                <a:cs typeface="Arial"/>
              </a:rPr>
              <a:t>Family Hub at Mornington Road, Mornington Road, Hindley, Wigan, WN2 4LG</a:t>
            </a:r>
            <a:r>
              <a:rPr kumimoji="0" lang="en-GB" sz="2400" b="0" i="0" u="none" strike="noStrike" kern="1200" cap="none" spc="0" normalizeH="0" baseline="0" noProof="0" dirty="0">
                <a:ln>
                  <a:noFill/>
                </a:ln>
                <a:solidFill>
                  <a:srgbClr val="000000"/>
                </a:solidFill>
                <a:effectLst/>
                <a:highlight>
                  <a:srgbClr val="F5F5F5"/>
                </a:highlight>
                <a:uLnTx/>
                <a:uFillTx/>
                <a:latin typeface="Arial"/>
                <a:ea typeface="+mn-ea"/>
                <a:cs typeface="Arial"/>
              </a:rPr>
              <a:t>​</a:t>
            </a:r>
          </a:p>
          <a:p>
            <a:pPr marL="0" marR="0" lvl="0" indent="0" algn="l" defTabSz="1828800" rtl="0" eaLnBrk="1" fontAlgn="base" latinLnBrk="0" hangingPunct="1">
              <a:lnSpc>
                <a:spcPct val="90000"/>
              </a:lnSpc>
              <a:spcBef>
                <a:spcPts val="2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highlight>
                  <a:srgbClr val="F5F5F5"/>
                </a:highlight>
                <a:uLnTx/>
                <a:uFillTx/>
                <a:latin typeface="Arial"/>
                <a:ea typeface="+mn-ea"/>
                <a:cs typeface="Arial"/>
              </a:rPr>
              <a:t>Platt Bridge Linked Site, Rivington Avenue, Platt Bridge, WN2 5NG</a:t>
            </a:r>
            <a:r>
              <a:rPr kumimoji="0" lang="en-GB" sz="2400" b="0" i="0" u="none" strike="noStrike" kern="1200" cap="none" spc="0" normalizeH="0" baseline="0" noProof="0" dirty="0">
                <a:ln>
                  <a:noFill/>
                </a:ln>
                <a:solidFill>
                  <a:srgbClr val="000000"/>
                </a:solidFill>
                <a:effectLst/>
                <a:highlight>
                  <a:srgbClr val="F5F5F5"/>
                </a:highlight>
                <a:uLnTx/>
                <a:uFillTx/>
                <a:latin typeface="Arial"/>
                <a:ea typeface="+mn-ea"/>
                <a:cs typeface="Arial"/>
              </a:rPr>
              <a:t>​</a:t>
            </a:r>
          </a:p>
          <a:p>
            <a:pPr marL="0" marR="0" lvl="0" indent="0" algn="l" defTabSz="1828800" rtl="0" eaLnBrk="1" fontAlgn="base" latinLnBrk="0" hangingPunct="1">
              <a:lnSpc>
                <a:spcPct val="90000"/>
              </a:lnSpc>
              <a:spcBef>
                <a:spcPts val="2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highlight>
                  <a:srgbClr val="F5F5F5"/>
                </a:highlight>
                <a:uLnTx/>
                <a:uFillTx/>
                <a:latin typeface="Arial"/>
                <a:ea typeface="+mn-ea"/>
                <a:cs typeface="Arial"/>
              </a:rPr>
              <a:t>Ince Linked Site, Charles Street, Ince, Wigan, WN2 2AL</a:t>
            </a:r>
            <a:r>
              <a:rPr kumimoji="0" lang="en-GB" sz="2400" b="0" i="0" u="none" strike="noStrike" kern="1200" cap="none" spc="0" normalizeH="0" baseline="0" noProof="0" dirty="0">
                <a:ln>
                  <a:noFill/>
                </a:ln>
                <a:solidFill>
                  <a:srgbClr val="000000"/>
                </a:solidFill>
                <a:effectLst/>
                <a:highlight>
                  <a:srgbClr val="F5F5F5"/>
                </a:highlight>
                <a:uLnTx/>
                <a:uFillTx/>
                <a:latin typeface="Arial"/>
                <a:ea typeface="+mn-ea"/>
                <a:cs typeface="Arial"/>
              </a:rPr>
              <a:t>​</a:t>
            </a:r>
          </a:p>
          <a:p>
            <a:pPr marL="0" marR="0" lvl="0" indent="0" algn="l" defTabSz="1828800" rtl="0" eaLnBrk="1" fontAlgn="base" latinLnBrk="0" hangingPunct="1">
              <a:lnSpc>
                <a:spcPct val="90000"/>
              </a:lnSpc>
              <a:spcBef>
                <a:spcPts val="2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highlight>
                  <a:srgbClr val="F5F5F5"/>
                </a:highlight>
                <a:uLnTx/>
                <a:uFillTx/>
                <a:latin typeface="Arial"/>
                <a:ea typeface="+mn-ea"/>
                <a:cs typeface="Arial"/>
              </a:rPr>
              <a:t>Platt Bridge Community Centre, Victoria Street, Platt Bridge, WN2 5AH</a:t>
            </a:r>
            <a:r>
              <a:rPr kumimoji="0" lang="en-GB" sz="2400" b="0" i="0" u="none" strike="noStrike" kern="1200" cap="none" spc="0" normalizeH="0" baseline="0" noProof="0" dirty="0">
                <a:ln>
                  <a:noFill/>
                </a:ln>
                <a:solidFill>
                  <a:srgbClr val="000000"/>
                </a:solidFill>
                <a:effectLst/>
                <a:highlight>
                  <a:srgbClr val="F5F5F5"/>
                </a:highlight>
                <a:uLnTx/>
                <a:uFillTx/>
                <a:latin typeface="Arial"/>
                <a:ea typeface="+mn-ea"/>
                <a:cs typeface="Arial"/>
              </a:rPr>
              <a:t>​</a:t>
            </a:r>
          </a:p>
          <a:p>
            <a:pPr marL="0" marR="0" lvl="0" indent="0" algn="l" defTabSz="1828800" rtl="0" eaLnBrk="1" fontAlgn="base" latinLnBrk="0" hangingPunct="1">
              <a:lnSpc>
                <a:spcPct val="90000"/>
              </a:lnSpc>
              <a:spcBef>
                <a:spcPts val="20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srgbClr val="000000"/>
                </a:solidFill>
                <a:effectLst/>
                <a:highlight>
                  <a:srgbClr val="F5F5F5"/>
                </a:highlight>
                <a:uLnTx/>
                <a:uFillTx/>
                <a:latin typeface="Arial"/>
                <a:ea typeface="+mn-ea"/>
                <a:cs typeface="Arial"/>
              </a:rPr>
              <a:t>Douglas Valley Nursery School, Turner Street, Wigan, WN1 3SU</a:t>
            </a:r>
            <a:r>
              <a:rPr kumimoji="0" lang="en-US" sz="2400" b="0" i="0" u="none" strike="noStrike" kern="1200" cap="none" spc="0" normalizeH="0" baseline="0" noProof="0" dirty="0">
                <a:ln>
                  <a:noFill/>
                </a:ln>
                <a:solidFill>
                  <a:srgbClr val="000000"/>
                </a:solidFill>
                <a:effectLst/>
                <a:highlight>
                  <a:srgbClr val="F5F5F5"/>
                </a:highlight>
                <a:uLnTx/>
                <a:uFillTx/>
                <a:latin typeface="Arial"/>
                <a:ea typeface="+mn-ea"/>
                <a:cs typeface="Arial"/>
              </a:rPr>
              <a:t>​</a:t>
            </a:r>
          </a:p>
          <a:p>
            <a:pPr marL="0" marR="0" lvl="0" indent="0" algn="l" defTabSz="1828800" rtl="0" eaLnBrk="1" fontAlgn="base" latinLnBrk="0" hangingPunct="1">
              <a:lnSpc>
                <a:spcPct val="90000"/>
              </a:lnSpc>
              <a:spcBef>
                <a:spcPts val="2000"/>
              </a:spcBef>
              <a:spcAft>
                <a:spcPts val="0"/>
              </a:spcAft>
              <a:buClrTx/>
              <a:buSzTx/>
              <a:buFont typeface="Arial" panose="020B0604020202020204" pitchFamily="34" charset="0"/>
              <a:buNone/>
              <a:tabLst/>
              <a:defRPr/>
            </a:pPr>
            <a:r>
              <a:rPr lang="en-US" sz="2400" dirty="0">
                <a:solidFill>
                  <a:srgbClr val="000000"/>
                </a:solidFill>
                <a:highlight>
                  <a:srgbClr val="F5F5F5"/>
                </a:highlight>
                <a:latin typeface="Arial"/>
                <a:cs typeface="Arial"/>
              </a:rPr>
              <a:t>Ince William Fosters, The Grove, Ince, WN2 2BE</a:t>
            </a:r>
          </a:p>
          <a:p>
            <a:pPr marL="0" marR="0" lvl="0" indent="0" algn="l" defTabSz="1828800" rtl="0" eaLnBrk="1" fontAlgn="base" latinLnBrk="0" hangingPunct="1">
              <a:lnSpc>
                <a:spcPct val="90000"/>
              </a:lnSpc>
              <a:spcBef>
                <a:spcPts val="2000"/>
              </a:spcBef>
              <a:spcAft>
                <a:spcPts val="0"/>
              </a:spcAft>
              <a:buClrTx/>
              <a:buSzTx/>
              <a:buFont typeface="Arial" panose="020B0604020202020204" pitchFamily="34" charset="0"/>
              <a:buNone/>
              <a:tabLst/>
              <a:defRPr/>
            </a:pPr>
            <a:r>
              <a:rPr lang="en-US" sz="2400" dirty="0">
                <a:solidFill>
                  <a:srgbClr val="000000"/>
                </a:solidFill>
                <a:highlight>
                  <a:srgbClr val="F5F5F5"/>
                </a:highlight>
                <a:latin typeface="Arial"/>
                <a:cs typeface="Arial"/>
              </a:rPr>
              <a:t>Armed Forces HQ, Molyneux House, School Lane, Wigan, WN1 3SE</a:t>
            </a:r>
          </a:p>
          <a:p>
            <a:pPr marL="0" marR="0" lvl="0" indent="0" algn="l" defTabSz="1828800" rtl="0" eaLnBrk="1" fontAlgn="base" latinLnBrk="0" hangingPunct="1">
              <a:lnSpc>
                <a:spcPct val="90000"/>
              </a:lnSpc>
              <a:spcBef>
                <a:spcPts val="2000"/>
              </a:spcBef>
              <a:spcAft>
                <a:spcPts val="0"/>
              </a:spcAft>
              <a:buClrTx/>
              <a:buSzTx/>
              <a:buFont typeface="Arial" panose="020B0604020202020204" pitchFamily="34" charset="0"/>
              <a:buNone/>
              <a:tabLst/>
              <a:defRPr/>
            </a:pPr>
            <a:endParaRPr kumimoji="0" lang="en-US" sz="2400" i="0" u="none" strike="noStrike" kern="1200" cap="none" spc="0" normalizeH="0" baseline="0" noProof="0" dirty="0">
              <a:ln>
                <a:noFill/>
              </a:ln>
              <a:solidFill>
                <a:srgbClr val="000000"/>
              </a:solidFill>
              <a:effectLst/>
              <a:highlight>
                <a:srgbClr val="F5F5F5"/>
              </a:highlight>
              <a:uLnTx/>
              <a:uFillTx/>
              <a:latin typeface="Arial"/>
              <a:ea typeface="+mn-ea"/>
              <a:cs typeface="Arial"/>
            </a:endParaRPr>
          </a:p>
          <a:p>
            <a:pPr marL="0" marR="0" lvl="0" indent="0" algn="l" defTabSz="1828800" rtl="0" eaLnBrk="1" fontAlgn="base" latinLnBrk="0" hangingPunct="1">
              <a:lnSpc>
                <a:spcPct val="90000"/>
              </a:lnSpc>
              <a:spcBef>
                <a:spcPts val="2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highlight>
                  <a:srgbClr val="F5F5F5"/>
                </a:highlight>
                <a:uLnTx/>
                <a:uFillTx/>
                <a:latin typeface="Arial"/>
                <a:ea typeface="+mn-ea"/>
                <a:cs typeface="Arial"/>
              </a:rPr>
              <a:t>​</a:t>
            </a:r>
          </a:p>
        </p:txBody>
      </p:sp>
      <p:pic>
        <p:nvPicPr>
          <p:cNvPr id="6" name="Picture 5" descr="A yellow and black letter u&#10;&#10;Description automatically generated with medium confidence">
            <a:extLst>
              <a:ext uri="{FF2B5EF4-FFF2-40B4-BE49-F238E27FC236}">
                <a16:creationId xmlns:a16="http://schemas.microsoft.com/office/drawing/2014/main" id="{96DA7892-15C1-BBC2-13D9-7EE123E6157A}"/>
              </a:ext>
            </a:extLst>
          </p:cNvPr>
          <p:cNvPicPr>
            <a:picLocks noChangeAspect="1"/>
          </p:cNvPicPr>
          <p:nvPr/>
        </p:nvPicPr>
        <p:blipFill>
          <a:blip r:embed="rId4"/>
          <a:stretch>
            <a:fillRect/>
          </a:stretch>
        </p:blipFill>
        <p:spPr>
          <a:xfrm rot="857430">
            <a:off x="21332190" y="11227158"/>
            <a:ext cx="863587" cy="994645"/>
          </a:xfrm>
          <a:prstGeom prst="rect">
            <a:avLst/>
          </a:prstGeom>
        </p:spPr>
      </p:pic>
      <p:pic>
        <p:nvPicPr>
          <p:cNvPr id="7" name="Picture 6" descr="A green letter u on a black background&#10;&#10;Description automatically generated">
            <a:extLst>
              <a:ext uri="{FF2B5EF4-FFF2-40B4-BE49-F238E27FC236}">
                <a16:creationId xmlns:a16="http://schemas.microsoft.com/office/drawing/2014/main" id="{7EA4A2DE-47FA-3714-A21A-C5A923CF3765}"/>
              </a:ext>
            </a:extLst>
          </p:cNvPr>
          <p:cNvPicPr>
            <a:picLocks noChangeAspect="1"/>
          </p:cNvPicPr>
          <p:nvPr/>
        </p:nvPicPr>
        <p:blipFill>
          <a:blip r:embed="rId5"/>
          <a:stretch>
            <a:fillRect/>
          </a:stretch>
        </p:blipFill>
        <p:spPr>
          <a:xfrm rot="20872015">
            <a:off x="22446968" y="8831909"/>
            <a:ext cx="1005000" cy="1456062"/>
          </a:xfrm>
          <a:prstGeom prst="rect">
            <a:avLst/>
          </a:prstGeom>
        </p:spPr>
      </p:pic>
      <p:pic>
        <p:nvPicPr>
          <p:cNvPr id="8" name="Picture 7" descr="A pink letter u on a black background&#10;&#10;Description automatically generated">
            <a:extLst>
              <a:ext uri="{FF2B5EF4-FFF2-40B4-BE49-F238E27FC236}">
                <a16:creationId xmlns:a16="http://schemas.microsoft.com/office/drawing/2014/main" id="{4A792129-8ECA-A2C6-7E09-1D69D159F3EB}"/>
              </a:ext>
            </a:extLst>
          </p:cNvPr>
          <p:cNvPicPr>
            <a:picLocks noChangeAspect="1"/>
          </p:cNvPicPr>
          <p:nvPr/>
        </p:nvPicPr>
        <p:blipFill>
          <a:blip r:embed="rId6"/>
          <a:stretch>
            <a:fillRect/>
          </a:stretch>
        </p:blipFill>
        <p:spPr>
          <a:xfrm rot="20992031">
            <a:off x="22805107" y="11646689"/>
            <a:ext cx="944263" cy="1454164"/>
          </a:xfrm>
          <a:prstGeom prst="rect">
            <a:avLst/>
          </a:prstGeom>
        </p:spPr>
      </p:pic>
      <p:sp>
        <p:nvSpPr>
          <p:cNvPr id="9" name="Subtitle 5">
            <a:extLst>
              <a:ext uri="{FF2B5EF4-FFF2-40B4-BE49-F238E27FC236}">
                <a16:creationId xmlns:a16="http://schemas.microsoft.com/office/drawing/2014/main" id="{DCF8B8C9-DE2F-F3E7-16A4-A666705F6F42}"/>
              </a:ext>
            </a:extLst>
          </p:cNvPr>
          <p:cNvSpPr>
            <a:spLocks noGrp="1"/>
          </p:cNvSpPr>
          <p:nvPr>
            <p:ph type="subTitle" idx="12"/>
          </p:nvPr>
        </p:nvSpPr>
        <p:spPr>
          <a:xfrm>
            <a:off x="3912189" y="308200"/>
            <a:ext cx="15022582" cy="876300"/>
          </a:xfrm>
        </p:spPr>
        <p:txBody>
          <a:bodyPr/>
          <a:lstStyle/>
          <a:p>
            <a:pPr algn="ctr"/>
            <a:r>
              <a:rPr lang="en-US"/>
              <a:t>Who is available at the Family Hub at Mornington Road and our Linked Sites?</a:t>
            </a:r>
          </a:p>
        </p:txBody>
      </p:sp>
      <p:sp>
        <p:nvSpPr>
          <p:cNvPr id="5" name="TextBox 4">
            <a:extLst>
              <a:ext uri="{FF2B5EF4-FFF2-40B4-BE49-F238E27FC236}">
                <a16:creationId xmlns:a16="http://schemas.microsoft.com/office/drawing/2014/main" id="{7E7ABD81-5F34-191F-ED34-AC9673DF9B37}"/>
              </a:ext>
            </a:extLst>
          </p:cNvPr>
          <p:cNvSpPr txBox="1"/>
          <p:nvPr/>
        </p:nvSpPr>
        <p:spPr>
          <a:xfrm>
            <a:off x="4986884" y="2608408"/>
            <a:ext cx="5325962" cy="4256037"/>
          </a:xfrm>
          <a:prstGeom prst="rect">
            <a:avLst/>
          </a:prstGeom>
          <a:noFill/>
        </p:spPr>
        <p:txBody>
          <a:bodyPr wrap="square" rtlCol="0">
            <a:spAutoFit/>
          </a:body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GB" sz="1900" b="1" i="0" u="none" strike="noStrike" kern="1200" cap="none" spc="0" normalizeH="0" baseline="0" noProof="0" dirty="0">
                <a:ln>
                  <a:noFill/>
                </a:ln>
                <a:solidFill>
                  <a:prstClr val="black"/>
                </a:solidFill>
                <a:effectLst/>
                <a:uLnTx/>
                <a:uFillTx/>
                <a:latin typeface="Arial"/>
                <a:ea typeface="+mn-ea"/>
                <a:cs typeface="Arial"/>
              </a:rPr>
              <a:t>Police Community Support</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GB" sz="1900" b="1" i="0" u="none" strike="noStrike" kern="1200" cap="none" spc="0" normalizeH="0" baseline="0" noProof="0" dirty="0">
                <a:ln>
                  <a:noFill/>
                </a:ln>
                <a:solidFill>
                  <a:prstClr val="black"/>
                </a:solidFill>
                <a:effectLst/>
                <a:uLnTx/>
                <a:uFillTx/>
                <a:latin typeface="Arial"/>
                <a:ea typeface="+mn-ea"/>
                <a:cs typeface="Arial"/>
              </a:rPr>
              <a:t>Primary Care Network (Health Screening)</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GB" sz="1900" b="1" i="0" u="none" strike="noStrike" kern="1200" cap="none" spc="0" normalizeH="0" baseline="0" noProof="0" dirty="0">
                <a:ln>
                  <a:noFill/>
                </a:ln>
                <a:solidFill>
                  <a:prstClr val="black"/>
                </a:solidFill>
                <a:effectLst/>
                <a:uLnTx/>
                <a:uFillTx/>
                <a:latin typeface="Arial"/>
                <a:ea typeface="+mn-ea"/>
                <a:cs typeface="Arial"/>
              </a:rPr>
              <a:t>Specialist Sensory Education Team</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GB" sz="1900" b="1" i="0" u="none" strike="noStrike" kern="1200" cap="none" spc="0" normalizeH="0" baseline="0" noProof="0" dirty="0">
                <a:ln>
                  <a:noFill/>
                </a:ln>
                <a:solidFill>
                  <a:prstClr val="black"/>
                </a:solidFill>
                <a:effectLst/>
                <a:uLnTx/>
                <a:uFillTx/>
                <a:latin typeface="Arial"/>
                <a:ea typeface="+mn-ea"/>
                <a:cs typeface="Arial"/>
              </a:rPr>
              <a:t>Talk First</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GB" sz="1900" b="1" i="0" u="none" strike="noStrike" kern="1200" cap="none" spc="0" normalizeH="0" baseline="0" noProof="0" dirty="0">
                <a:ln>
                  <a:noFill/>
                </a:ln>
                <a:solidFill>
                  <a:prstClr val="black"/>
                </a:solidFill>
                <a:effectLst/>
                <a:uLnTx/>
                <a:uFillTx/>
                <a:latin typeface="Arial"/>
                <a:ea typeface="+mn-ea"/>
                <a:cs typeface="Arial"/>
              </a:rPr>
              <a:t>Tenant Voice Team</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GB" sz="1900" b="1" i="0" u="none" strike="noStrike" kern="1200" cap="none" spc="0" normalizeH="0" baseline="0" noProof="0" dirty="0">
                <a:ln>
                  <a:noFill/>
                </a:ln>
                <a:solidFill>
                  <a:prstClr val="black"/>
                </a:solidFill>
                <a:effectLst/>
                <a:uLnTx/>
                <a:uFillTx/>
                <a:latin typeface="Arial"/>
                <a:ea typeface="+mn-ea"/>
                <a:cs typeface="Arial"/>
              </a:rPr>
              <a:t>Well Baby Clinic</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GB" sz="1900" b="1" i="0" u="none" strike="noStrike" kern="1200" cap="none" spc="0" normalizeH="0" baseline="0" noProof="0" dirty="0">
                <a:ln>
                  <a:noFill/>
                </a:ln>
                <a:solidFill>
                  <a:prstClr val="black"/>
                </a:solidFill>
                <a:effectLst/>
                <a:uLnTx/>
                <a:uFillTx/>
                <a:latin typeface="Arial"/>
                <a:ea typeface="+mn-ea"/>
                <a:cs typeface="Arial"/>
              </a:rPr>
              <a:t>With You (Drug and Alcohol Support)</a:t>
            </a: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GB" sz="1900" b="1" i="0" u="none" strike="noStrike" kern="1200" cap="none" spc="0" normalizeH="0" baseline="0" noProof="0" dirty="0">
                <a:ln>
                  <a:noFill/>
                </a:ln>
                <a:solidFill>
                  <a:prstClr val="black"/>
                </a:solidFill>
                <a:effectLst/>
                <a:uLnTx/>
                <a:uFillTx/>
                <a:latin typeface="Arial"/>
                <a:ea typeface="+mn-ea"/>
                <a:cs typeface="Arial"/>
              </a:rPr>
              <a:t>Youth Inspectors</a:t>
            </a:r>
          </a:p>
        </p:txBody>
      </p:sp>
    </p:spTree>
    <p:extLst>
      <p:ext uri="{BB962C8B-B14F-4D97-AF65-F5344CB8AC3E}">
        <p14:creationId xmlns:p14="http://schemas.microsoft.com/office/powerpoint/2010/main" val="1585650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6A1C9-CE1C-723F-27F7-EC8F864A2600}"/>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C09B2C59-C6B1-3261-7C03-E10DF5E768E4}"/>
              </a:ext>
            </a:extLst>
          </p:cNvPr>
          <p:cNvSpPr/>
          <p:nvPr/>
        </p:nvSpPr>
        <p:spPr>
          <a:xfrm>
            <a:off x="487406" y="3132110"/>
            <a:ext cx="4546917" cy="1262090"/>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31EB472D-9289-BFBE-D43E-9F07ED1B5AC1}"/>
              </a:ext>
            </a:extLst>
          </p:cNvPr>
          <p:cNvSpPr/>
          <p:nvPr/>
        </p:nvSpPr>
        <p:spPr>
          <a:xfrm>
            <a:off x="5193726" y="3132110"/>
            <a:ext cx="4546917" cy="1262090"/>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F178C2A9-3EC9-355B-A3E6-529C4482F0E2}"/>
              </a:ext>
            </a:extLst>
          </p:cNvPr>
          <p:cNvSpPr/>
          <p:nvPr/>
        </p:nvSpPr>
        <p:spPr>
          <a:xfrm>
            <a:off x="9906736" y="3132110"/>
            <a:ext cx="4546917" cy="1262090"/>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AF77341E-DCC7-A875-F4E1-DD38BBEA591A}"/>
              </a:ext>
            </a:extLst>
          </p:cNvPr>
          <p:cNvSpPr/>
          <p:nvPr/>
        </p:nvSpPr>
        <p:spPr>
          <a:xfrm>
            <a:off x="14613052" y="3132110"/>
            <a:ext cx="4546917" cy="1262090"/>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F470AA22-8016-CAA2-93AA-CBAC2524F96B}"/>
              </a:ext>
            </a:extLst>
          </p:cNvPr>
          <p:cNvSpPr/>
          <p:nvPr/>
        </p:nvSpPr>
        <p:spPr>
          <a:xfrm>
            <a:off x="19299490" y="3132110"/>
            <a:ext cx="4546917" cy="1262090"/>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D02227D8-605C-E722-FEFE-78FF8F844EDE}"/>
              </a:ext>
            </a:extLst>
          </p:cNvPr>
          <p:cNvCxnSpPr/>
          <p:nvPr/>
        </p:nvCxnSpPr>
        <p:spPr>
          <a:xfrm>
            <a:off x="458687" y="2516160"/>
            <a:ext cx="23387720"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7E714F29-9A31-9CF0-4E13-A96B8FE98D8D}"/>
              </a:ext>
            </a:extLst>
          </p:cNvPr>
          <p:cNvSpPr/>
          <p:nvPr/>
        </p:nvSpPr>
        <p:spPr>
          <a:xfrm>
            <a:off x="776958" y="1169581"/>
            <a:ext cx="8413934" cy="927764"/>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kumimoji="0" lang="en-GB" sz="2400" b="0" i="0" u="none" strike="noStrike" kern="1200" cap="none" spc="0" normalizeH="0" baseline="0" noProof="0" dirty="0">
                <a:ln>
                  <a:noFill/>
                </a:ln>
                <a:solidFill>
                  <a:srgbClr val="FFFFFF"/>
                </a:solidFill>
                <a:effectLst/>
                <a:uLnTx/>
                <a:uFillTx/>
                <a:latin typeface="Arial"/>
                <a:cs typeface="Arial"/>
              </a:rPr>
              <a:t>Date: 23</a:t>
            </a:r>
            <a:r>
              <a:rPr kumimoji="0" lang="en-GB" sz="2400" b="0" i="0" u="none" strike="noStrike" kern="1200" cap="none" spc="0" normalizeH="0" baseline="30000" noProof="0" dirty="0">
                <a:ln>
                  <a:noFill/>
                </a:ln>
                <a:solidFill>
                  <a:srgbClr val="FFFFFF"/>
                </a:solidFill>
                <a:effectLst/>
                <a:uLnTx/>
                <a:uFillTx/>
                <a:latin typeface="Arial"/>
                <a:cs typeface="Arial"/>
              </a:rPr>
              <a:t>rd</a:t>
            </a:r>
            <a:r>
              <a:rPr kumimoji="0" lang="en-GB" sz="2400" b="0" i="0" u="none" strike="noStrike" kern="1200" cap="none" spc="0" normalizeH="0" baseline="0" noProof="0" dirty="0">
                <a:ln>
                  <a:noFill/>
                </a:ln>
                <a:solidFill>
                  <a:srgbClr val="FFFFFF"/>
                </a:solidFill>
                <a:effectLst/>
                <a:uLnTx/>
                <a:uFillTx/>
                <a:latin typeface="Arial"/>
                <a:cs typeface="Arial"/>
              </a:rPr>
              <a:t> – 27</a:t>
            </a:r>
            <a:r>
              <a:rPr kumimoji="0" lang="en-GB" sz="2400" b="0" i="0" u="none" strike="noStrike" kern="1200" cap="none" spc="0" normalizeH="0" baseline="30000" noProof="0" dirty="0">
                <a:ln>
                  <a:noFill/>
                </a:ln>
                <a:solidFill>
                  <a:srgbClr val="FFFFFF"/>
                </a:solidFill>
                <a:effectLst/>
                <a:uLnTx/>
                <a:uFillTx/>
                <a:latin typeface="Arial"/>
                <a:cs typeface="Arial"/>
              </a:rPr>
              <a:t>th</a:t>
            </a:r>
            <a:r>
              <a:rPr kumimoji="0" lang="en-GB" sz="2400" b="0" i="0" u="none" strike="noStrike" kern="1200" cap="none" spc="0" normalizeH="0" baseline="0" noProof="0" dirty="0">
                <a:ln>
                  <a:noFill/>
                </a:ln>
                <a:solidFill>
                  <a:srgbClr val="FFFFFF"/>
                </a:solidFill>
                <a:effectLst/>
                <a:uLnTx/>
                <a:uFillTx/>
                <a:latin typeface="Arial"/>
                <a:cs typeface="Arial"/>
              </a:rPr>
              <a:t> June 2025 (continued from previous page)</a:t>
            </a:r>
            <a:r>
              <a:rPr kumimoji="0" lang="en-GB" sz="2400" b="0" i="0" u="none" strike="noStrike" kern="1200" cap="none" spc="0" normalizeH="0" baseline="0" noProof="0" dirty="0">
                <a:ln>
                  <a:noFill/>
                </a:ln>
                <a:solidFill>
                  <a:srgbClr val="000000"/>
                </a:solidFill>
                <a:effectLst/>
                <a:uLnTx/>
                <a:uFillTx/>
                <a:latin typeface="Arial"/>
                <a:cs typeface="Arial"/>
              </a:rPr>
              <a:t>​</a:t>
            </a:r>
            <a:r>
              <a:rPr lang="en-GB" sz="2400" dirty="0">
                <a:solidFill>
                  <a:srgbClr val="000000"/>
                </a:solidFill>
                <a:latin typeface="Arial"/>
                <a:cs typeface="Arial"/>
              </a:rPr>
              <a:t>             </a:t>
            </a:r>
            <a:endParaRPr lang="en-GB" sz="24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B0D9595D-D3CE-998C-C5CB-F2315684E1EB}"/>
              </a:ext>
            </a:extLst>
          </p:cNvPr>
          <p:cNvPicPr>
            <a:picLocks noChangeAspect="1"/>
          </p:cNvPicPr>
          <p:nvPr/>
        </p:nvPicPr>
        <p:blipFill>
          <a:blip r:embed="rId3"/>
          <a:stretch>
            <a:fillRect/>
          </a:stretch>
        </p:blipFill>
        <p:spPr>
          <a:xfrm>
            <a:off x="20434041" y="495714"/>
            <a:ext cx="3656668" cy="1593767"/>
          </a:xfrm>
          <a:prstGeom prst="rect">
            <a:avLst/>
          </a:prstGeom>
        </p:spPr>
      </p:pic>
      <p:pic>
        <p:nvPicPr>
          <p:cNvPr id="1026" name="Picture 2">
            <a:extLst>
              <a:ext uri="{FF2B5EF4-FFF2-40B4-BE49-F238E27FC236}">
                <a16:creationId xmlns:a16="http://schemas.microsoft.com/office/drawing/2014/main" id="{76502A3C-0D41-F7A0-4ADF-21D65C1248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899" y="495714"/>
            <a:ext cx="2601295" cy="165162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ADC08FF-D491-AB40-D46A-95E9115B9FE5}"/>
              </a:ext>
            </a:extLst>
          </p:cNvPr>
          <p:cNvPicPr>
            <a:picLocks noChangeAspect="1"/>
          </p:cNvPicPr>
          <p:nvPr/>
        </p:nvPicPr>
        <p:blipFill>
          <a:blip r:embed="rId5"/>
          <a:stretch>
            <a:fillRect/>
          </a:stretch>
        </p:blipFill>
        <p:spPr>
          <a:xfrm>
            <a:off x="20984308" y="9956499"/>
            <a:ext cx="2862099" cy="2818201"/>
          </a:xfrm>
          <a:prstGeom prst="rect">
            <a:avLst/>
          </a:prstGeom>
        </p:spPr>
      </p:pic>
      <p:sp>
        <p:nvSpPr>
          <p:cNvPr id="8" name="Rectangle 7">
            <a:extLst>
              <a:ext uri="{FF2B5EF4-FFF2-40B4-BE49-F238E27FC236}">
                <a16:creationId xmlns:a16="http://schemas.microsoft.com/office/drawing/2014/main" id="{A68EFB3B-C658-BD97-A37A-350BFA67B6BB}"/>
              </a:ext>
            </a:extLst>
          </p:cNvPr>
          <p:cNvSpPr/>
          <p:nvPr/>
        </p:nvSpPr>
        <p:spPr>
          <a:xfrm>
            <a:off x="14613052" y="4547061"/>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Stay and Play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2.00-3.00pm at Platt Bridge Community Centre</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Support your child's development and early learning through a variety of active, creative and physical play sessions. ​For ages 0-5 years.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US" sz="2000" dirty="0">
              <a:solidFill>
                <a:prstClr val="black"/>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3EEE526-1239-1893-F7F5-DA113EF7CCE6}"/>
              </a:ext>
            </a:extLst>
          </p:cNvPr>
          <p:cNvSpPr/>
          <p:nvPr/>
        </p:nvSpPr>
        <p:spPr>
          <a:xfrm>
            <a:off x="14641770" y="7455837"/>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Mindfulness Moments</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rPr>
              <a:t>3.30-4.30pm at Platt Bridge Linked Site</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Join us for a calming, one-hour drop-in experience designed to help you reset and regulate through mindfulness. Stay for the full hour or just drop in – whatever you need. No booking needed – just come as you are, let’s create a space for calm, reflection and emotional well-being.</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FCBD8752-770B-6262-8A3E-04F59581178A}"/>
              </a:ext>
            </a:extLst>
          </p:cNvPr>
          <p:cNvPicPr>
            <a:picLocks noChangeAspect="1"/>
          </p:cNvPicPr>
          <p:nvPr/>
        </p:nvPicPr>
        <p:blipFill>
          <a:blip r:embed="rId6"/>
          <a:stretch>
            <a:fillRect/>
          </a:stretch>
        </p:blipFill>
        <p:spPr>
          <a:xfrm>
            <a:off x="1619511" y="11217501"/>
            <a:ext cx="1141353" cy="1130974"/>
          </a:xfrm>
          <a:prstGeom prst="rect">
            <a:avLst/>
          </a:prstGeom>
        </p:spPr>
      </p:pic>
      <p:pic>
        <p:nvPicPr>
          <p:cNvPr id="11" name="Picture 10">
            <a:extLst>
              <a:ext uri="{FF2B5EF4-FFF2-40B4-BE49-F238E27FC236}">
                <a16:creationId xmlns:a16="http://schemas.microsoft.com/office/drawing/2014/main" id="{5E2C82AD-8820-5D4E-D378-43E493D06C41}"/>
              </a:ext>
            </a:extLst>
          </p:cNvPr>
          <p:cNvPicPr>
            <a:picLocks noChangeAspect="1"/>
          </p:cNvPicPr>
          <p:nvPr/>
        </p:nvPicPr>
        <p:blipFill>
          <a:blip r:embed="rId6"/>
          <a:stretch>
            <a:fillRect/>
          </a:stretch>
        </p:blipFill>
        <p:spPr>
          <a:xfrm>
            <a:off x="458687" y="10143252"/>
            <a:ext cx="1233564" cy="1222347"/>
          </a:xfrm>
          <a:prstGeom prst="rect">
            <a:avLst/>
          </a:prstGeom>
        </p:spPr>
      </p:pic>
      <p:sp>
        <p:nvSpPr>
          <p:cNvPr id="6" name="Rectangle 5">
            <a:extLst>
              <a:ext uri="{FF2B5EF4-FFF2-40B4-BE49-F238E27FC236}">
                <a16:creationId xmlns:a16="http://schemas.microsoft.com/office/drawing/2014/main" id="{0099737F-C9F4-A35B-4431-4DD78FD86E38}"/>
              </a:ext>
            </a:extLst>
          </p:cNvPr>
          <p:cNvSpPr/>
          <p:nvPr/>
        </p:nvSpPr>
        <p:spPr>
          <a:xfrm>
            <a:off x="487406" y="4547061"/>
            <a:ext cx="4546917" cy="2756094"/>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Andys</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Man Club Drop In</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cs typeface="Arial" panose="020B0604020202020204" pitchFamily="34" charset="0"/>
              </a:rPr>
              <a:t>7.00-9.00pm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cs typeface="Arial" panose="020B0604020202020204" pitchFamily="34" charset="0"/>
              </a:rPr>
              <a:t>We offer a safe space where you can feel comfortable to talk about your experiences in a room free of judgement. Our clubs are designed to be free of pressure, there is no obligation to speak – you can simply listen if you wish. </a:t>
            </a:r>
            <a:r>
              <a:rPr lang="en-GB" sz="1600" b="1" i="0" u="none" strike="noStrike" dirty="0">
                <a:solidFill>
                  <a:srgbClr val="000000"/>
                </a:solidFill>
                <a:effectLst/>
                <a:latin typeface="Arial" panose="020B0604020202020204" pitchFamily="34" charset="0"/>
                <a:cs typeface="Arial" panose="020B0604020202020204" pitchFamily="34" charset="0"/>
              </a:rPr>
              <a:t>Come along and join us</a:t>
            </a:r>
            <a:endParaRPr lang="en-GB" sz="1600" b="1" i="0" u="none" strike="noStrike" dirty="0">
              <a:solidFill>
                <a:srgbClr val="000000"/>
              </a:solidFill>
              <a:effectLst/>
              <a:latin typeface="Arial" panose="020B0604020202020204" pitchFamily="34" charset="0"/>
            </a:endParaRPr>
          </a:p>
        </p:txBody>
      </p:sp>
      <p:sp>
        <p:nvSpPr>
          <p:cNvPr id="2" name="Rectangle 1">
            <a:extLst>
              <a:ext uri="{FF2B5EF4-FFF2-40B4-BE49-F238E27FC236}">
                <a16:creationId xmlns:a16="http://schemas.microsoft.com/office/drawing/2014/main" id="{79D110C5-5018-C0EE-E96D-6E3E556EE506}"/>
              </a:ext>
            </a:extLst>
          </p:cNvPr>
          <p:cNvSpPr/>
          <p:nvPr/>
        </p:nvSpPr>
        <p:spPr>
          <a:xfrm>
            <a:off x="5193726" y="4547061"/>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US" sz="2000" b="1" i="0" u="none" strike="noStrike" dirty="0" err="1">
                <a:solidFill>
                  <a:srgbClr val="000000"/>
                </a:solidFill>
                <a:effectLst/>
                <a:latin typeface="Arial" panose="020B0604020202020204" pitchFamily="34" charset="0"/>
              </a:rPr>
              <a:t>Locala</a:t>
            </a:r>
            <a:r>
              <a:rPr lang="en-US" sz="2000" b="1" i="0" u="none" strike="noStrike" dirty="0">
                <a:solidFill>
                  <a:srgbClr val="000000"/>
                </a:solidFill>
                <a:effectLst/>
                <a:latin typeface="Arial" panose="020B0604020202020204" pitchFamily="34" charset="0"/>
              </a:rPr>
              <a:t> Sexual Health Drop In Clinic</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US" sz="2000" b="1" i="0" u="none" strike="noStrike" dirty="0">
                <a:solidFill>
                  <a:srgbClr val="000000"/>
                </a:solidFill>
                <a:effectLst/>
                <a:latin typeface="Arial" panose="020B0604020202020204" pitchFamily="34" charset="0"/>
              </a:rPr>
              <a:t>2.30-4.30pm at Family Hub at Mornington Road</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US" sz="2000" b="0" i="0" u="none" strike="noStrike" dirty="0">
                <a:solidFill>
                  <a:srgbClr val="000000"/>
                </a:solidFill>
                <a:effectLst/>
                <a:latin typeface="Arial" panose="020B0604020202020204" pitchFamily="34" charset="0"/>
              </a:rPr>
              <a:t>We provide education and advice on contraception, referral into main service, testing for sexually transmitted infections, vaccinations and pregnancy testing</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p:txBody>
      </p:sp>
      <p:sp>
        <p:nvSpPr>
          <p:cNvPr id="3" name="Rectangle 2">
            <a:extLst>
              <a:ext uri="{FF2B5EF4-FFF2-40B4-BE49-F238E27FC236}">
                <a16:creationId xmlns:a16="http://schemas.microsoft.com/office/drawing/2014/main" id="{7BBC8CEA-B2D9-555C-D1F6-94C4082058B5}"/>
              </a:ext>
            </a:extLst>
          </p:cNvPr>
          <p:cNvSpPr/>
          <p:nvPr/>
        </p:nvSpPr>
        <p:spPr>
          <a:xfrm>
            <a:off x="5193726" y="7455837"/>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Antenatal Workshops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6.00-7:30pm at Family Hub at Mornington Road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Sessions cover Antenatal Wellness, Infant Feeding, Labour &amp; Birth and Bringing Baby Home.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Booking information given by Midwives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algn="ct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133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A2DD1-1C6D-CA4F-C0C9-A81F8EBAA34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9BD61D4-9865-C579-7854-46560ECEFBD0}"/>
              </a:ext>
            </a:extLst>
          </p:cNvPr>
          <p:cNvSpPr/>
          <p:nvPr/>
        </p:nvSpPr>
        <p:spPr>
          <a:xfrm>
            <a:off x="5222901" y="4588797"/>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Sensory Pod at Ince Linked Site </a:t>
            </a: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range of time slots available. Explore colours, lights and sounds. Suitable for 0-3 years.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Book on – 01942 488246</a:t>
            </a:r>
            <a:endParaRPr lang="en-US" sz="2000">
              <a:solidFill>
                <a:prstClr val="black"/>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67952B9-F766-6AA9-F6AB-2CC120F2D8A9}"/>
              </a:ext>
            </a:extLst>
          </p:cNvPr>
          <p:cNvSpPr/>
          <p:nvPr/>
        </p:nvSpPr>
        <p:spPr>
          <a:xfrm>
            <a:off x="14641613" y="4588797"/>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With You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9.00am-12:30pm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Confidential advice and information to residents who have questions or concerns about their or a loved one’s drug or alcohol use</a:t>
            </a:r>
            <a:endParaRPr lang="en-US" sz="2000" dirty="0">
              <a:solidFill>
                <a:prstClr val="black"/>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5051AA8-A9FE-D689-CCF8-C57BD89138DA}"/>
              </a:ext>
            </a:extLst>
          </p:cNvPr>
          <p:cNvSpPr/>
          <p:nvPr/>
        </p:nvSpPr>
        <p:spPr>
          <a:xfrm>
            <a:off x="19299023" y="4588796"/>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PCN Care Coordinator Drop-In</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8:30am-1.00pm at Family Hub at Mornington Road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Meet with your local Care Coordinator, we support the following surgeries:  Hindley Health Centre, </a:t>
            </a:r>
            <a:r>
              <a:rPr kumimoji="0" lang="en-GB" sz="1400" b="0" i="0" u="none" strike="noStrike" kern="1200" cap="none" spc="0" normalizeH="0" baseline="0" noProof="0" dirty="0" err="1">
                <a:ln>
                  <a:noFill/>
                </a:ln>
                <a:solidFill>
                  <a:prstClr val="black"/>
                </a:solidFill>
                <a:effectLst/>
                <a:uLnTx/>
                <a:uFillTx/>
                <a:latin typeface="Arial"/>
                <a:ea typeface="Calibri Light"/>
                <a:cs typeface="Calibri Light"/>
              </a:rPr>
              <a:t>Pennygate</a:t>
            </a: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 Medical Centre, Alexander House, Platt House, Ince Surgery and Claire House/Rivington Way</a:t>
            </a:r>
            <a:endParaRPr kumimoji="0" lang="en-GB"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We are a point of contact to help you understand and manage your health needs, such as dementia, poor mobility and balance, medication, bereavement, health appointments and much more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Calibri Light"/>
                <a:cs typeface="Calibri Light"/>
              </a:rPr>
              <a:t>No appointment needed, just drop in</a:t>
            </a:r>
            <a:endParaRPr lang="en-US" sz="2000" dirty="0">
              <a:solidFill>
                <a:prstClr val="black"/>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FC645736-3658-435C-7AC8-7B276E278050}"/>
              </a:ext>
            </a:extLst>
          </p:cNvPr>
          <p:cNvSpPr/>
          <p:nvPr/>
        </p:nvSpPr>
        <p:spPr>
          <a:xfrm>
            <a:off x="536768"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0FA391AE-8168-8B84-CB84-A58E73E723CE}"/>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A4B2390D-FA41-6512-11BA-8366EEFF0275}"/>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2F8BF565-C8D6-A247-C561-129A6BCAD8BA}"/>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214E5BF5-D05A-C359-2D09-C1518793C15B}"/>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ADB0D02E-EB03-FC39-C0D9-A95D07E1EAEF}"/>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0ADFF587-B4AE-49D6-B8E6-B03BC5ABE73D}"/>
              </a:ext>
            </a:extLst>
          </p:cNvPr>
          <p:cNvSpPr/>
          <p:nvPr/>
        </p:nvSpPr>
        <p:spPr>
          <a:xfrm>
            <a:off x="836067" y="1321897"/>
            <a:ext cx="7899371" cy="767896"/>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30</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 4</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2025 (continued on next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2528F345-2B8F-23E7-E03A-D7C81F083D58}"/>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A2EAE367-B837-88C0-D909-52D18539DB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90E03EF-581A-C46B-56C5-B65DA830C6CC}"/>
              </a:ext>
            </a:extLst>
          </p:cNvPr>
          <p:cNvSpPr/>
          <p:nvPr/>
        </p:nvSpPr>
        <p:spPr>
          <a:xfrm>
            <a:off x="14674508" y="7487529"/>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dirty="0">
                <a:solidFill>
                  <a:srgbClr val="000000"/>
                </a:solidFill>
                <a:latin typeface="Arial"/>
                <a:cs typeface="Arial"/>
              </a:rPr>
              <a:t>Adult Mental</a:t>
            </a:r>
            <a:r>
              <a:rPr lang="en-US" sz="1600" b="1" i="0" dirty="0">
                <a:solidFill>
                  <a:srgbClr val="000000"/>
                </a:solidFill>
                <a:effectLst/>
                <a:latin typeface="Arial"/>
                <a:cs typeface="Arial"/>
              </a:rPr>
              <a:t> Health Link Worker Drop In</a:t>
            </a:r>
            <a:endParaRPr lang="en-US" sz="1600" b="1" dirty="0">
              <a:solidFill>
                <a:srgbClr val="000000"/>
              </a:solidFill>
              <a:latin typeface="Arial"/>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i="0" dirty="0">
                <a:solidFill>
                  <a:srgbClr val="000000"/>
                </a:solidFill>
                <a:effectLst/>
                <a:latin typeface="Arial"/>
                <a:cs typeface="Arial"/>
              </a:rPr>
              <a:t>9.00am-1.00pm at Family Hub at Mornington Road - </a:t>
            </a:r>
            <a:r>
              <a:rPr lang="en-US" sz="1600" dirty="0">
                <a:solidFill>
                  <a:srgbClr val="000000"/>
                </a:solidFill>
                <a:latin typeface="Arial"/>
                <a:cs typeface="Arial"/>
              </a:rPr>
              <a:t>We can support with attending community groups, services or appointments and provide self help information on difficulties such as sleep, mindfulness, self-esteem, stress and problem solving. We work with patients who are 18+ and registered with one of the </a:t>
            </a:r>
            <a:r>
              <a:rPr kumimoji="0" lang="en-GB" sz="1600" b="0" i="0" u="none" strike="noStrike" kern="1200" cap="none" spc="0" normalizeH="0" baseline="0" noProof="0" dirty="0">
                <a:ln>
                  <a:noFill/>
                </a:ln>
                <a:solidFill>
                  <a:prstClr val="black"/>
                </a:solidFill>
                <a:effectLst/>
                <a:uLnTx/>
                <a:uFillTx/>
                <a:latin typeface="Arial"/>
                <a:ea typeface="Calibri Light"/>
                <a:cs typeface="Calibri Light"/>
              </a:rPr>
              <a:t>following surgeries:  Hindley Health Centre, </a:t>
            </a:r>
            <a:r>
              <a:rPr kumimoji="0" lang="en-GB" sz="1600" b="0" i="0" u="none" strike="noStrike" kern="1200" cap="none" spc="0" normalizeH="0" baseline="0" noProof="0" dirty="0" err="1">
                <a:ln>
                  <a:noFill/>
                </a:ln>
                <a:solidFill>
                  <a:prstClr val="black"/>
                </a:solidFill>
                <a:effectLst/>
                <a:uLnTx/>
                <a:uFillTx/>
                <a:latin typeface="Arial"/>
                <a:ea typeface="Calibri Light"/>
                <a:cs typeface="Calibri Light"/>
              </a:rPr>
              <a:t>Pennygate</a:t>
            </a:r>
            <a:r>
              <a:rPr kumimoji="0" lang="en-GB" sz="1600" b="0" i="0" u="none" strike="noStrike" kern="1200" cap="none" spc="0" normalizeH="0" baseline="0" noProof="0" dirty="0">
                <a:ln>
                  <a:noFill/>
                </a:ln>
                <a:solidFill>
                  <a:prstClr val="black"/>
                </a:solidFill>
                <a:effectLst/>
                <a:uLnTx/>
                <a:uFillTx/>
                <a:latin typeface="Arial"/>
                <a:ea typeface="Calibri Light"/>
                <a:cs typeface="Calibri Light"/>
              </a:rPr>
              <a:t> Medical Centre, Alexander House, Platt House, Ince Surgery and Claire House/Rivington Way</a:t>
            </a:r>
            <a:endParaRPr lang="en-US" sz="1600" b="1" i="0" dirty="0">
              <a:solidFill>
                <a:prstClr val="black"/>
              </a:solidFill>
              <a:effectLst/>
              <a:latin typeface="Arial" panose="020B0604020202020204" pitchFamily="34" charset="0"/>
            </a:endParaRPr>
          </a:p>
        </p:txBody>
      </p:sp>
      <p:sp>
        <p:nvSpPr>
          <p:cNvPr id="6" name="Rectangle 5">
            <a:extLst>
              <a:ext uri="{FF2B5EF4-FFF2-40B4-BE49-F238E27FC236}">
                <a16:creationId xmlns:a16="http://schemas.microsoft.com/office/drawing/2014/main" id="{A15E7D41-7E2C-7121-5D3A-7693E0594CE8}"/>
              </a:ext>
            </a:extLst>
          </p:cNvPr>
          <p:cNvSpPr/>
          <p:nvPr/>
        </p:nvSpPr>
        <p:spPr>
          <a:xfrm>
            <a:off x="536768" y="7487558"/>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 Well Healthy Eating Drop In</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9.00-11.00am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Come and speak to us for practical healthy eating support. We can offer tips for cooking, shopping and meal planning and support for you and your family to get access to more affordable, healthier food.</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 booking needed, just come along</a:t>
            </a:r>
            <a:endParaRPr kumimoji="0" lang="en-GB" sz="18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22" name="Rectangle 21">
            <a:extLst>
              <a:ext uri="{FF2B5EF4-FFF2-40B4-BE49-F238E27FC236}">
                <a16:creationId xmlns:a16="http://schemas.microsoft.com/office/drawing/2014/main" id="{2F87528A-120A-6013-1BD5-18DE3A4AAB22}"/>
              </a:ext>
            </a:extLst>
          </p:cNvPr>
          <p:cNvSpPr/>
          <p:nvPr/>
        </p:nvSpPr>
        <p:spPr>
          <a:xfrm>
            <a:off x="9932109" y="4595915"/>
            <a:ext cx="4546917" cy="2756094"/>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BABS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10.00-11.00am at Ince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Drop-in session for individuals who are already open to BABS</a:t>
            </a:r>
            <a:endParaRPr lang="en-US" sz="2000" b="0" i="0" dirty="0">
              <a:solidFill>
                <a:srgbClr val="000000"/>
              </a:solidFill>
              <a:effectLst/>
              <a:latin typeface="Segoe UI" panose="020B0502040204020203" pitchFamily="34" charset="0"/>
            </a:endParaRPr>
          </a:p>
        </p:txBody>
      </p:sp>
      <p:sp>
        <p:nvSpPr>
          <p:cNvPr id="30" name="Rectangle 29">
            <a:extLst>
              <a:ext uri="{FF2B5EF4-FFF2-40B4-BE49-F238E27FC236}">
                <a16:creationId xmlns:a16="http://schemas.microsoft.com/office/drawing/2014/main" id="{EF4FC10F-90D4-1800-C4B0-93675E73E554}"/>
              </a:ext>
            </a:extLst>
          </p:cNvPr>
          <p:cNvSpPr/>
          <p:nvPr/>
        </p:nvSpPr>
        <p:spPr>
          <a:xfrm>
            <a:off x="19334639" y="7470985"/>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Stars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9.15-10.15am at Platt Bridge Link Site</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 interactive stay and play session for ages 0-12 months.​​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US" sz="2000" b="0" i="0" dirty="0">
              <a:solidFill>
                <a:srgbClr val="000000"/>
              </a:solidFill>
              <a:effectLst/>
              <a:latin typeface="Segoe UI" panose="020B0502040204020203" pitchFamily="34" charset="0"/>
            </a:endParaRPr>
          </a:p>
        </p:txBody>
      </p:sp>
      <p:sp>
        <p:nvSpPr>
          <p:cNvPr id="4" name="Rectangle 3">
            <a:extLst>
              <a:ext uri="{FF2B5EF4-FFF2-40B4-BE49-F238E27FC236}">
                <a16:creationId xmlns:a16="http://schemas.microsoft.com/office/drawing/2014/main" id="{B19E1813-A488-B2CB-B996-9C9958C601D6}"/>
              </a:ext>
            </a:extLst>
          </p:cNvPr>
          <p:cNvSpPr/>
          <p:nvPr/>
        </p:nvSpPr>
        <p:spPr>
          <a:xfrm>
            <a:off x="543462" y="4562897"/>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Mindfulness Moments</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dirty="0">
                <a:solidFill>
                  <a:srgbClr val="000000"/>
                </a:solidFill>
                <a:latin typeface="Arial" panose="020B0604020202020204" pitchFamily="34" charset="0"/>
              </a:rPr>
              <a:t>9.00-10.00am at Family Hub at Mornington Road</a:t>
            </a:r>
          </a:p>
          <a:p>
            <a:pPr algn="ctr" fontAlgn="base">
              <a:defRPr/>
            </a:pPr>
            <a:r>
              <a:rPr lang="en-GB" sz="1600" dirty="0">
                <a:solidFill>
                  <a:schemeClr val="tx1"/>
                </a:solidFill>
                <a:effectLst/>
                <a:latin typeface="Arial" panose="020B0604020202020204" pitchFamily="34" charset="0"/>
                <a:ea typeface="Aptos" panose="020B0004020202020204" pitchFamily="34" charset="0"/>
                <a:cs typeface="Arial" panose="020B0604020202020204" pitchFamily="34" charset="0"/>
              </a:rPr>
              <a:t>Join us for a calming, one-hour drop-in experience designed to help you reset and regulate through mindfulness. Stay for the full hour or just drop in – whatever you need. No booking needed – just come as you are, let’s create a space for calm, reflection and emotional well-being. </a:t>
            </a:r>
            <a:r>
              <a:rPr lang="en-GB" b="1" dirty="0">
                <a:solidFill>
                  <a:schemeClr val="tx1"/>
                </a:solidFill>
                <a:effectLst/>
                <a:latin typeface="Arial" panose="020B0604020202020204" pitchFamily="34" charset="0"/>
                <a:ea typeface="Aptos" panose="020B0004020202020204" pitchFamily="34" charset="0"/>
                <a:cs typeface="Arial" panose="020B0604020202020204" pitchFamily="34" charset="0"/>
              </a:rPr>
              <a:t>Drop In</a:t>
            </a:r>
            <a:endPar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BD0F175-56E4-7063-3E4D-6A95440E867C}"/>
              </a:ext>
            </a:extLst>
          </p:cNvPr>
          <p:cNvSpPr/>
          <p:nvPr/>
        </p:nvSpPr>
        <p:spPr>
          <a:xfrm>
            <a:off x="536768" y="10377214"/>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Mini Movers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9.30am-10.30am at Family Hub at Mornington Rd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A physical session to encourage gross and fine motor skill development in a fun environment.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From walking upwards.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9" name="Rectangle 8">
            <a:extLst>
              <a:ext uri="{FF2B5EF4-FFF2-40B4-BE49-F238E27FC236}">
                <a16:creationId xmlns:a16="http://schemas.microsoft.com/office/drawing/2014/main" id="{664F9351-496E-8E7D-0662-C59409EE9AE8}"/>
              </a:ext>
            </a:extLst>
          </p:cNvPr>
          <p:cNvSpPr/>
          <p:nvPr/>
        </p:nvSpPr>
        <p:spPr>
          <a:xfrm>
            <a:off x="5222445" y="7487529"/>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Mini Movers</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rgbClr val="000000"/>
                </a:solidFill>
                <a:latin typeface="Arial" panose="020B0604020202020204" pitchFamily="34" charset="0"/>
              </a:rPr>
              <a:t>9.30-10.15am at Platt Bridge Linked Site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A physical session to encourage gross and fine motor skill development in a fun environment.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From walking upwards.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GB" sz="2000" b="1"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
        <p:nvSpPr>
          <p:cNvPr id="10" name="Rectangle 9">
            <a:extLst>
              <a:ext uri="{FF2B5EF4-FFF2-40B4-BE49-F238E27FC236}">
                <a16:creationId xmlns:a16="http://schemas.microsoft.com/office/drawing/2014/main" id="{EE65137D-3F9C-8EC7-B678-B59D00D818C6}"/>
              </a:ext>
            </a:extLst>
          </p:cNvPr>
          <p:cNvSpPr/>
          <p:nvPr/>
        </p:nvSpPr>
        <p:spPr>
          <a:xfrm>
            <a:off x="5222445" y="10386677"/>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Garden Party/Games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9:30-10:30am at Ince Link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Enjoy our Sensory Garden, large outdoor games and tea party experiences.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children ages 0–4 years.</a:t>
            </a:r>
            <a:endParaRPr kumimoji="0" lang="en-US" sz="2000" b="0" i="0" u="none" strike="noStrike" kern="1200" cap="none" spc="0" normalizeH="0" baseline="0" noProof="0" dirty="0">
              <a:ln>
                <a:noFill/>
              </a:ln>
              <a:solidFill>
                <a:srgbClr val="FF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2" name="Rectangle 11">
            <a:extLst>
              <a:ext uri="{FF2B5EF4-FFF2-40B4-BE49-F238E27FC236}">
                <a16:creationId xmlns:a16="http://schemas.microsoft.com/office/drawing/2014/main" id="{596AA8CD-354B-E89C-BE45-BC7496F0A1C8}"/>
              </a:ext>
            </a:extLst>
          </p:cNvPr>
          <p:cNvSpPr/>
          <p:nvPr/>
        </p:nvSpPr>
        <p:spPr>
          <a:xfrm>
            <a:off x="9968540" y="7510549"/>
            <a:ext cx="4546917" cy="2756094"/>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Special Guardianship and Kinship Care Support Group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10am-12pm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monthly session delivered by Embrace. The group offers family, friends, and special guardians the opportunity to chat and gain support</a:t>
            </a:r>
            <a:endParaRPr lang="en-US" sz="2000" b="0" i="0" dirty="0">
              <a:solidFill>
                <a:srgbClr val="000000"/>
              </a:solidFill>
              <a:effectLst/>
              <a:latin typeface="Segoe UI" panose="020B0502040204020203" pitchFamily="34" charset="0"/>
            </a:endParaRPr>
          </a:p>
        </p:txBody>
      </p:sp>
      <p:sp>
        <p:nvSpPr>
          <p:cNvPr id="13" name="Rectangle 12">
            <a:extLst>
              <a:ext uri="{FF2B5EF4-FFF2-40B4-BE49-F238E27FC236}">
                <a16:creationId xmlns:a16="http://schemas.microsoft.com/office/drawing/2014/main" id="{D97732E8-BB9C-58F2-5C51-4B5ABEBFC74E}"/>
              </a:ext>
            </a:extLst>
          </p:cNvPr>
          <p:cNvSpPr/>
          <p:nvPr/>
        </p:nvSpPr>
        <p:spPr>
          <a:xfrm>
            <a:off x="9962630" y="10377213"/>
            <a:ext cx="4546622"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Zumberoos</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11.00-11.45am at Family Hub at Mornington Road</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Latin inspired dance activity session for ages 2-5 years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Drop In</a:t>
            </a:r>
            <a:r>
              <a:rPr lang="en-US" sz="2000" b="0" i="0" dirty="0">
                <a:solidFill>
                  <a:schemeClr val="tx1"/>
                </a:solidFill>
                <a:effectLst/>
                <a:latin typeface="Arial" panose="020B0604020202020204" pitchFamily="34" charset="0"/>
              </a:rPr>
              <a:t>​</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E3F24652-9483-9ABA-0423-D99835613489}"/>
              </a:ext>
            </a:extLst>
          </p:cNvPr>
          <p:cNvSpPr/>
          <p:nvPr/>
        </p:nvSpPr>
        <p:spPr>
          <a:xfrm>
            <a:off x="14620683" y="10391698"/>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highlight>
                  <a:srgbClr val="F5F5F5"/>
                </a:highlight>
                <a:uLnTx/>
                <a:uFillTx/>
                <a:latin typeface="Arial"/>
                <a:ea typeface="+mn-ea"/>
                <a:cs typeface="Arial"/>
              </a:rPr>
              <a:t>Zumberoos</a:t>
            </a: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9.30-10.15am at Ince William Fosters, The Grove, Ince, WN2 2BE</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Latin inspired dance activity session for ages 2-5 years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Drop In</a:t>
            </a:r>
            <a:r>
              <a:rPr lang="en-US" sz="2000" b="1" i="0" dirty="0">
                <a:solidFill>
                  <a:schemeClr val="tx1"/>
                </a:solidFill>
                <a:effectLst/>
                <a:latin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Arial"/>
                <a:ea typeface="+mn-ea"/>
                <a:cs typeface="Arial"/>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2" name="Rectangle 1">
            <a:extLst>
              <a:ext uri="{FF2B5EF4-FFF2-40B4-BE49-F238E27FC236}">
                <a16:creationId xmlns:a16="http://schemas.microsoft.com/office/drawing/2014/main" id="{C0A314EE-7DE1-6DD4-1446-9F56057A1E5C}"/>
              </a:ext>
            </a:extLst>
          </p:cNvPr>
          <p:cNvSpPr/>
          <p:nvPr/>
        </p:nvSpPr>
        <p:spPr>
          <a:xfrm>
            <a:off x="19334639" y="10353174"/>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Stars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11.30am-12.30pm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 interactive stay and play session for ages 0-12 months.​​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US" sz="20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083960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97F6C-5DFC-C0B1-1E1F-3EF01DA4B16A}"/>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1E16AF0B-A2FE-7DD9-267F-04BE2E725D57}"/>
              </a:ext>
            </a:extLst>
          </p:cNvPr>
          <p:cNvSpPr/>
          <p:nvPr/>
        </p:nvSpPr>
        <p:spPr>
          <a:xfrm>
            <a:off x="19347622" y="4592583"/>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e Well Smoking Cessation Drop In Clinic</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11.30am-1.30pm at Family Hub at Mornington Road</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23" name="Rectangle 22">
            <a:extLst>
              <a:ext uri="{FF2B5EF4-FFF2-40B4-BE49-F238E27FC236}">
                <a16:creationId xmlns:a16="http://schemas.microsoft.com/office/drawing/2014/main" id="{E3612BBF-7E74-EA0E-71B1-507C121C17B1}"/>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9FE70EBB-B6F3-276F-03BC-FE03635543E7}"/>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606D8859-04F7-F808-8C29-2B7C749C60EA}"/>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93B09D05-5A29-8AFF-D5B3-BC88EC5955FB}"/>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5233DCD7-5786-F7E5-F233-76D9B2DB6863}"/>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C9A889B8-9599-BD6D-9FFC-698FB3FF77CB}"/>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57488AA3-1194-964E-9719-996458F3522A}"/>
              </a:ext>
            </a:extLst>
          </p:cNvPr>
          <p:cNvSpPr/>
          <p:nvPr/>
        </p:nvSpPr>
        <p:spPr>
          <a:xfrm>
            <a:off x="777701" y="1400790"/>
            <a:ext cx="8093925" cy="72429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30</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 4</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2025 (continued on next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5A7B13A7-79F0-FF81-027F-3BBB7ADC6B11}"/>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6C0FB564-CBF1-7A13-E6D4-FAE4AE681E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0816CC5-178E-C58B-DBD2-B1199D01C0DE}"/>
              </a:ext>
            </a:extLst>
          </p:cNvPr>
          <p:cNvSpPr/>
          <p:nvPr/>
        </p:nvSpPr>
        <p:spPr>
          <a:xfrm>
            <a:off x="488169" y="10382162"/>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Sensory Pram Push​</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 - 12.30pm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Meet at Mornington Road and enjoy a gentle walk to the Sensory Room at Oakfield School. </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Suitable for ages 0-12 months.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 </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4" name="Rectangle 3">
            <a:extLst>
              <a:ext uri="{FF2B5EF4-FFF2-40B4-BE49-F238E27FC236}">
                <a16:creationId xmlns:a16="http://schemas.microsoft.com/office/drawing/2014/main" id="{23BF66C8-2185-82EE-13EB-B1FA84D8F958}"/>
              </a:ext>
            </a:extLst>
          </p:cNvPr>
          <p:cNvSpPr/>
          <p:nvPr/>
        </p:nvSpPr>
        <p:spPr>
          <a:xfrm>
            <a:off x="14648307" y="7517064"/>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highlight>
                  <a:srgbClr val="F5F5F5"/>
                </a:highlight>
                <a:uLnTx/>
                <a:uFillTx/>
                <a:latin typeface="Arial"/>
                <a:ea typeface="+mn-ea"/>
                <a:cs typeface="Arial"/>
              </a:rPr>
              <a:t>Well Baby Clinic</a:t>
            </a:r>
            <a:r>
              <a:rPr kumimoji="0" lang="en-US" sz="2000" b="0" i="0" u="none" strike="noStrike" kern="1200" cap="none" spc="0" normalizeH="0" baseline="0" noProof="0">
                <a:ln>
                  <a:noFill/>
                </a:ln>
                <a:solidFill>
                  <a:srgbClr val="000000"/>
                </a:solidFill>
                <a:effectLst/>
                <a:highlight>
                  <a:srgbClr val="F5F5F5"/>
                </a:highlight>
                <a:uLnTx/>
                <a:uFillTx/>
                <a:latin typeface="Arial"/>
                <a:ea typeface="+mn-ea"/>
                <a:cs typeface="Arial"/>
              </a:rPr>
              <a:t>​​</a:t>
            </a:r>
            <a:r>
              <a:rPr kumimoji="0" lang="en-US" sz="2000" b="0" i="0" u="none" strike="noStrike" kern="1200" cap="none" spc="0" normalizeH="0" baseline="0" noProof="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highlight>
                  <a:srgbClr val="F5F5F5"/>
                </a:highlight>
                <a:uLnTx/>
                <a:uFillTx/>
                <a:latin typeface="Arial"/>
                <a:ea typeface="+mn-ea"/>
                <a:cs typeface="Arial"/>
              </a:rPr>
              <a:t>9.30am-12.00pm at Ince Linked Site</a:t>
            </a:r>
            <a:r>
              <a:rPr kumimoji="0" lang="en-US" sz="2000" b="0" i="0" u="none" strike="noStrike" kern="1200" cap="none" spc="0" normalizeH="0" baseline="0" noProof="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highlight>
                  <a:srgbClr val="F5F5F5"/>
                </a:highlight>
                <a:uLnTx/>
                <a:uFillTx/>
                <a:latin typeface="Arial"/>
                <a:ea typeface="+mn-ea"/>
                <a:cs typeface="Arial"/>
              </a:rPr>
              <a:t>Baby weighing and a chance to ask the Health Visitors any questions/advice.</a:t>
            </a:r>
            <a:r>
              <a:rPr kumimoji="0" lang="en-US" sz="2000" b="0" i="0" u="none" strike="noStrike" kern="1200" cap="none" spc="0" normalizeH="0" baseline="0" noProof="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highlight>
                  <a:srgbClr val="F5F5F5"/>
                </a:highlight>
                <a:uLnTx/>
                <a:uFillTx/>
                <a:latin typeface="Arial"/>
                <a:ea typeface="+mn-ea"/>
                <a:cs typeface="Arial"/>
              </a:rPr>
              <a:t>Appointment Only – 0300 7071245</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19" name="TextBox 35">
            <a:extLst>
              <a:ext uri="{FF2B5EF4-FFF2-40B4-BE49-F238E27FC236}">
                <a16:creationId xmlns:a16="http://schemas.microsoft.com/office/drawing/2014/main" id="{D9A0FA0B-759A-A23C-E9DD-25D485DAFF2E}"/>
              </a:ext>
            </a:extLst>
          </p:cNvPr>
          <p:cNvSpPr txBox="1"/>
          <p:nvPr/>
        </p:nvSpPr>
        <p:spPr>
          <a:xfrm>
            <a:off x="219589" y="4592583"/>
            <a:ext cx="837745" cy="4069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5000"/>
              </a:lnSpc>
              <a:spcAft>
                <a:spcPts val="800"/>
              </a:spcAft>
            </a:pPr>
            <a:r>
              <a:rPr lang="en-US" sz="2400" b="1" kern="1200" spc="-300">
                <a:solidFill>
                  <a:srgbClr val="FFFFFF"/>
                </a:solidFill>
                <a:effectLst/>
                <a:latin typeface="Arial" panose="020B0604020202020204" pitchFamily="34" charset="0"/>
                <a:ea typeface="Aptos" panose="020B0004020202020204" pitchFamily="34" charset="0"/>
                <a:cs typeface="Times New Roman" panose="02020603050405020304" pitchFamily="18" charset="0"/>
              </a:rPr>
              <a:t>NEW</a:t>
            </a:r>
            <a:endParaRPr lang="en-GB" sz="1200" kern="100" spc="-30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F7D6F21-4D18-8849-8C6C-45CC912AAF24}"/>
              </a:ext>
            </a:extLst>
          </p:cNvPr>
          <p:cNvSpPr/>
          <p:nvPr/>
        </p:nvSpPr>
        <p:spPr>
          <a:xfrm>
            <a:off x="510345" y="7487179"/>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Community Link Worker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10am-12pm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Support with social issues that may be affecting your health and wellbeing including drug and alcohol, debt, housing and more</a:t>
            </a:r>
            <a:endParaRPr lang="en-US" sz="2000" dirty="0">
              <a:solidFill>
                <a:prstClr val="black"/>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472F1A1-4EF7-B2D2-DFBA-B03A7F88EB7D}"/>
              </a:ext>
            </a:extLst>
          </p:cNvPr>
          <p:cNvSpPr/>
          <p:nvPr/>
        </p:nvSpPr>
        <p:spPr>
          <a:xfrm>
            <a:off x="488169" y="4611895"/>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Pre-school sensory play group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children who are Deaf and/or blind and partially sighted. ​</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10.00-11:30am at Ince Linked Site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further information please</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contact: </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01942 404586</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5" name="Rectangle 4">
            <a:extLst>
              <a:ext uri="{FF2B5EF4-FFF2-40B4-BE49-F238E27FC236}">
                <a16:creationId xmlns:a16="http://schemas.microsoft.com/office/drawing/2014/main" id="{AC548395-BCCA-7BEC-C275-AAAE8BA1D7C6}"/>
              </a:ext>
            </a:extLst>
          </p:cNvPr>
          <p:cNvSpPr/>
          <p:nvPr/>
        </p:nvSpPr>
        <p:spPr>
          <a:xfrm>
            <a:off x="5222606" y="4630016"/>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Rainbow Sensory</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11.15am-12.15pm</a:t>
            </a:r>
            <a:r>
              <a:rPr kumimoji="0" lang="en-GB"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Platt Bridge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algn="ctr" rtl="0" fontAlgn="base"/>
            <a:r>
              <a:rPr lang="en-US" sz="2000" b="0" i="0" dirty="0">
                <a:solidFill>
                  <a:srgbClr val="000000"/>
                </a:solidFill>
                <a:effectLst/>
                <a:latin typeface="Arial" panose="020B0604020202020204" pitchFamily="34" charset="0"/>
              </a:rPr>
              <a:t>A</a:t>
            </a:r>
            <a:r>
              <a:rPr lang="en-GB" sz="2000" b="0" i="0" u="none" strike="noStrike" dirty="0">
                <a:solidFill>
                  <a:srgbClr val="000000"/>
                </a:solidFill>
                <a:effectLst/>
                <a:latin typeface="Arial" panose="020B0604020202020204" pitchFamily="34" charset="0"/>
              </a:rPr>
              <a:t>n interactive sensory session -  explore colours, lights, sounds and textures.</a:t>
            </a:r>
            <a:r>
              <a:rPr lang="en-US" sz="2000" b="0" i="0" dirty="0">
                <a:solidFill>
                  <a:srgbClr val="000000"/>
                </a:solidFill>
                <a:effectLst/>
                <a:latin typeface="Arial" panose="020B0604020202020204" pitchFamily="34" charset="0"/>
              </a:rPr>
              <a:t> </a:t>
            </a:r>
          </a:p>
          <a:p>
            <a:pPr algn="ctr" rtl="0" fontAlgn="base"/>
            <a:r>
              <a:rPr lang="en-GB" sz="2000" b="0" i="0" u="none" strike="noStrike" dirty="0">
                <a:solidFill>
                  <a:srgbClr val="000000"/>
                </a:solidFill>
                <a:effectLst/>
                <a:latin typeface="Arial" panose="020B0604020202020204" pitchFamily="34" charset="0"/>
              </a:rPr>
              <a:t>For babies ages 0-12 months.</a:t>
            </a:r>
          </a:p>
          <a:p>
            <a:pPr algn="ctr" rtl="0" fontAlgn="base"/>
            <a:r>
              <a:rPr lang="en-GB" sz="2000" b="1" dirty="0">
                <a:solidFill>
                  <a:srgbClr val="000000"/>
                </a:solidFill>
                <a:latin typeface="Arial" panose="020B0604020202020204" pitchFamily="34" charset="0"/>
              </a:rPr>
              <a:t>Drop In</a:t>
            </a:r>
            <a:endParaRPr lang="en-US" sz="2000" b="1" i="0" dirty="0">
              <a:solidFill>
                <a:srgbClr val="000000"/>
              </a:solidFill>
              <a:effectLst/>
              <a:latin typeface="Segoe UI" panose="020B0502040204020203" pitchFamily="34" charset="0"/>
            </a:endParaRPr>
          </a:p>
        </p:txBody>
      </p:sp>
      <p:sp>
        <p:nvSpPr>
          <p:cNvPr id="6" name="Rectangle 5">
            <a:extLst>
              <a:ext uri="{FF2B5EF4-FFF2-40B4-BE49-F238E27FC236}">
                <a16:creationId xmlns:a16="http://schemas.microsoft.com/office/drawing/2014/main" id="{3BBBBF6C-8B82-3553-128B-E10B6BF3C914}"/>
              </a:ext>
            </a:extLst>
          </p:cNvPr>
          <p:cNvSpPr/>
          <p:nvPr/>
        </p:nvSpPr>
        <p:spPr>
          <a:xfrm>
            <a:off x="5202144" y="10381192"/>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Mindfulness Moments</a:t>
            </a: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rPr>
              <a:t>12.30-1.30pm at Platt Bridge Linked Site</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Join us for a calming, one-hour drop-in experience designed to help you reset and regulate through mindfulness. Stay for the full hour or just drop in – whatever you need. No booking needed – just come as you are, let’s create a space for calm, reflection and emotional well-being. </a:t>
            </a:r>
          </a:p>
          <a:p>
            <a:pPr algn="ctr" fontAlgn="base">
              <a:defRPr/>
            </a:pPr>
            <a:r>
              <a:rPr lang="en-GB" b="1" dirty="0">
                <a:solidFill>
                  <a:schemeClr val="tx1"/>
                </a:solidFill>
                <a:effectLst/>
                <a:latin typeface="Arial" panose="020B0604020202020204" pitchFamily="34" charset="0"/>
                <a:ea typeface="Aptos" panose="020B0004020202020204" pitchFamily="34" charset="0"/>
                <a:cs typeface="Arial" panose="020B0604020202020204" pitchFamily="34" charset="0"/>
              </a:rPr>
              <a:t>Drop In</a:t>
            </a:r>
            <a:endPar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algn="ctr"/>
            <a:endParaRPr lang="en-US" sz="2000"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C00C689-CB4E-C7BE-A653-1CA54230CCBD}"/>
              </a:ext>
            </a:extLst>
          </p:cNvPr>
          <p:cNvSpPr/>
          <p:nvPr/>
        </p:nvSpPr>
        <p:spPr>
          <a:xfrm>
            <a:off x="9906886" y="4626619"/>
            <a:ext cx="4546622"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Massage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1.00-2.00pm </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Armed Forces HQ,</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i="0" dirty="0">
                <a:solidFill>
                  <a:schemeClr val="tx1"/>
                </a:solidFill>
                <a:effectLst/>
                <a:latin typeface="Arial" panose="020B0604020202020204" pitchFamily="34" charset="0"/>
                <a:cs typeface="Arial" panose="020B0604020202020204" pitchFamily="34" charset="0"/>
              </a:rPr>
              <a:t>Molyneux House, School Lane, </a:t>
            </a:r>
            <a:br>
              <a:rPr lang="en-GB" sz="2000" b="1" dirty="0">
                <a:solidFill>
                  <a:schemeClr val="tx1"/>
                </a:solidFill>
                <a:latin typeface="Arial" panose="020B0604020202020204" pitchFamily="34" charset="0"/>
                <a:cs typeface="Arial" panose="020B0604020202020204" pitchFamily="34" charset="0"/>
              </a:rPr>
            </a:br>
            <a:r>
              <a:rPr lang="en-GB" sz="2000" b="1" i="0" dirty="0">
                <a:solidFill>
                  <a:schemeClr val="tx1"/>
                </a:solidFill>
                <a:effectLst/>
                <a:latin typeface="Arial" panose="020B0604020202020204" pitchFamily="34" charset="0"/>
                <a:cs typeface="Arial" panose="020B0604020202020204" pitchFamily="34" charset="0"/>
              </a:rPr>
              <a:t>Wigan, WN1 3SE</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rPr>
              <a:t>5-week course.</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babies 6 weeks to 6 months</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9" name="Rectangle 8">
            <a:extLst>
              <a:ext uri="{FF2B5EF4-FFF2-40B4-BE49-F238E27FC236}">
                <a16:creationId xmlns:a16="http://schemas.microsoft.com/office/drawing/2014/main" id="{CCAB76D0-03C4-6409-80B1-9BC795D45654}"/>
              </a:ext>
            </a:extLst>
          </p:cNvPr>
          <p:cNvSpPr/>
          <p:nvPr/>
        </p:nvSpPr>
        <p:spPr>
          <a:xfrm>
            <a:off x="9954754" y="7534980"/>
            <a:ext cx="4546622" cy="2755916"/>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Let’s Talk with your Baby</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1.30-2.30pm at Family Hub at Mornington Road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0" name="Rectangle 9">
            <a:extLst>
              <a:ext uri="{FF2B5EF4-FFF2-40B4-BE49-F238E27FC236}">
                <a16:creationId xmlns:a16="http://schemas.microsoft.com/office/drawing/2014/main" id="{9A26E8AC-6DCD-AFC5-6F28-D494809447FD}"/>
              </a:ext>
            </a:extLst>
          </p:cNvPr>
          <p:cNvSpPr/>
          <p:nvPr/>
        </p:nvSpPr>
        <p:spPr>
          <a:xfrm>
            <a:off x="9962420" y="10430711"/>
            <a:ext cx="4538956" cy="2755916"/>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2.30-3.15pm at Armed Forces HQ,</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i="0" dirty="0">
                <a:solidFill>
                  <a:schemeClr val="tx1"/>
                </a:solidFill>
                <a:effectLst/>
                <a:latin typeface="Arial" panose="020B0604020202020204" pitchFamily="34" charset="0"/>
                <a:cs typeface="Arial" panose="020B0604020202020204" pitchFamily="34" charset="0"/>
              </a:rPr>
              <a:t>Molyneux House, School Lane, </a:t>
            </a:r>
            <a:br>
              <a:rPr lang="en-GB" sz="2000" b="1" dirty="0">
                <a:solidFill>
                  <a:schemeClr val="tx1"/>
                </a:solidFill>
                <a:latin typeface="Arial" panose="020B0604020202020204" pitchFamily="34" charset="0"/>
                <a:cs typeface="Arial" panose="020B0604020202020204" pitchFamily="34" charset="0"/>
              </a:rPr>
            </a:br>
            <a:r>
              <a:rPr lang="en-GB" sz="2000" b="1" i="0" dirty="0">
                <a:solidFill>
                  <a:schemeClr val="tx1"/>
                </a:solidFill>
                <a:effectLst/>
                <a:latin typeface="Arial" panose="020B0604020202020204" pitchFamily="34" charset="0"/>
                <a:cs typeface="Arial" panose="020B0604020202020204" pitchFamily="34" charset="0"/>
              </a:rPr>
              <a:t>Wigan, WN1 3SE</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p>
            <a:pPr algn="ctr" rtl="0" fontAlgn="base"/>
            <a:r>
              <a:rPr lang="en-GB" sz="2000" b="0" i="0" u="none" strike="noStrike" dirty="0">
                <a:solidFill>
                  <a:srgbClr val="000000"/>
                </a:solidFill>
                <a:effectLst/>
                <a:latin typeface="Arial" panose="020B0604020202020204" pitchFamily="34" charset="0"/>
              </a:rPr>
              <a:t>A fun music and movement session for ages 6 months – 4 years. </a:t>
            </a:r>
            <a:r>
              <a:rPr lang="en-US" sz="2000" b="0" i="0" u="none" strike="noStrike"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GB" sz="2000" b="1" i="0" u="none" strike="noStrike" dirty="0">
                <a:solidFill>
                  <a:srgbClr val="000000"/>
                </a:solidFill>
                <a:effectLst/>
                <a:latin typeface="Arial" panose="020B0604020202020204" pitchFamily="34" charset="0"/>
              </a:rPr>
              <a:t>Drop In</a:t>
            </a:r>
            <a:r>
              <a:rPr lang="en-US" sz="2000" b="0" i="0" dirty="0">
                <a:solidFill>
                  <a:srgbClr val="000000"/>
                </a:solidFill>
                <a:effectLst/>
                <a:latin typeface="Arial" panose="020B0604020202020204" pitchFamily="34" charset="0"/>
              </a:rPr>
              <a:t>​</a:t>
            </a:r>
            <a:endParaRPr lang="en-GB" sz="2000" b="1" dirty="0">
              <a:solidFill>
                <a:schemeClr val="tx1"/>
              </a:solidFill>
              <a:latin typeface="Arial" panose="020B0604020202020204" pitchFamily="34" charset="0"/>
            </a:endParaRPr>
          </a:p>
        </p:txBody>
      </p:sp>
      <p:sp>
        <p:nvSpPr>
          <p:cNvPr id="11" name="Rectangle 10">
            <a:extLst>
              <a:ext uri="{FF2B5EF4-FFF2-40B4-BE49-F238E27FC236}">
                <a16:creationId xmlns:a16="http://schemas.microsoft.com/office/drawing/2014/main" id="{3EEEDD19-54AC-8EE4-936D-C23E6601D34C}"/>
              </a:ext>
            </a:extLst>
          </p:cNvPr>
          <p:cNvSpPr/>
          <p:nvPr/>
        </p:nvSpPr>
        <p:spPr>
          <a:xfrm>
            <a:off x="14628786" y="4604819"/>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Let’s Talk with your Baby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9.30-10.30am at Platt Bridge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2" name="Rectangle 11">
            <a:extLst>
              <a:ext uri="{FF2B5EF4-FFF2-40B4-BE49-F238E27FC236}">
                <a16:creationId xmlns:a16="http://schemas.microsoft.com/office/drawing/2014/main" id="{20D8DB44-562B-AE09-162C-FB8F4A53DFA3}"/>
              </a:ext>
            </a:extLst>
          </p:cNvPr>
          <p:cNvSpPr/>
          <p:nvPr/>
        </p:nvSpPr>
        <p:spPr>
          <a:xfrm>
            <a:off x="14668729" y="10430622"/>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Behaviour Support Circles Drop-In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09.30am-12pm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monthly drop-in delivered by Embrace.  The group supports families pre and post diagnosis of ADHD and Autism</a:t>
            </a:r>
            <a:endParaRPr lang="en-US" sz="2000" b="0" i="0" dirty="0">
              <a:solidFill>
                <a:srgbClr val="000000"/>
              </a:solidFill>
              <a:effectLst/>
              <a:latin typeface="Segoe UI" panose="020B0502040204020203" pitchFamily="34" charset="0"/>
            </a:endParaRPr>
          </a:p>
        </p:txBody>
      </p:sp>
      <p:sp>
        <p:nvSpPr>
          <p:cNvPr id="14" name="Rectangle 13">
            <a:extLst>
              <a:ext uri="{FF2B5EF4-FFF2-40B4-BE49-F238E27FC236}">
                <a16:creationId xmlns:a16="http://schemas.microsoft.com/office/drawing/2014/main" id="{34CF9E54-DDEF-F123-7FD9-7B6ADAEF5BF4}"/>
              </a:ext>
            </a:extLst>
          </p:cNvPr>
          <p:cNvSpPr/>
          <p:nvPr/>
        </p:nvSpPr>
        <p:spPr>
          <a:xfrm>
            <a:off x="19360862" y="7517064"/>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1.30-2.15pm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fun music and movement session for ages 6 months – 4 years.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3" name="Rectangle 12">
            <a:extLst>
              <a:ext uri="{FF2B5EF4-FFF2-40B4-BE49-F238E27FC236}">
                <a16:creationId xmlns:a16="http://schemas.microsoft.com/office/drawing/2014/main" id="{C415C777-7222-43F1-EFC2-B0983F5DF7A0}"/>
              </a:ext>
            </a:extLst>
          </p:cNvPr>
          <p:cNvSpPr/>
          <p:nvPr/>
        </p:nvSpPr>
        <p:spPr>
          <a:xfrm>
            <a:off x="5196041" y="7505604"/>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Let’s Talk with your Baby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11.30am-12.30pm at Ince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lang="en-US" sz="2000" b="1"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511116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04CB0-101A-DD2E-656C-E818823DE754}"/>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37970937-3B7E-796C-1EF4-0C5DD8C48E0D}"/>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B9604901-1F18-FBB5-B344-364F215CBC03}"/>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9459E306-BA38-0233-0DDD-5D16F36BBC5E}"/>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F7A4B200-0BBF-DBE7-2930-D23B533E8E61}"/>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EE6FB104-88AC-9C46-11CB-93547A9A94C4}"/>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8657D250-3F44-F916-8E9A-C28E3FF2D5DF}"/>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90FDA765-4FF1-F4E6-7834-83E8BC089D4B}"/>
              </a:ext>
            </a:extLst>
          </p:cNvPr>
          <p:cNvSpPr/>
          <p:nvPr/>
        </p:nvSpPr>
        <p:spPr>
          <a:xfrm>
            <a:off x="777701" y="1478605"/>
            <a:ext cx="7763184" cy="646482"/>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30</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 4</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2025 (continued on next page</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6F1910B9-CE1E-0D9A-4BE8-F4B1AF11F722}"/>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6466F5F5-97B6-ED6F-0CFB-F52CEE87C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6E94C71-DB13-9764-3116-E49EAB354787}"/>
              </a:ext>
            </a:extLst>
          </p:cNvPr>
          <p:cNvPicPr>
            <a:picLocks noChangeAspect="1"/>
          </p:cNvPicPr>
          <p:nvPr/>
        </p:nvPicPr>
        <p:blipFill>
          <a:blip r:embed="rId5"/>
          <a:stretch>
            <a:fillRect/>
          </a:stretch>
        </p:blipFill>
        <p:spPr>
          <a:xfrm>
            <a:off x="21053249" y="9766725"/>
            <a:ext cx="2416941" cy="2379871"/>
          </a:xfrm>
          <a:prstGeom prst="rect">
            <a:avLst/>
          </a:prstGeom>
        </p:spPr>
      </p:pic>
      <p:sp>
        <p:nvSpPr>
          <p:cNvPr id="15" name="TextBox 35">
            <a:extLst>
              <a:ext uri="{FF2B5EF4-FFF2-40B4-BE49-F238E27FC236}">
                <a16:creationId xmlns:a16="http://schemas.microsoft.com/office/drawing/2014/main" id="{4838335B-2600-E4C6-D7DE-B95540D68567}"/>
              </a:ext>
            </a:extLst>
          </p:cNvPr>
          <p:cNvSpPr txBox="1"/>
          <p:nvPr/>
        </p:nvSpPr>
        <p:spPr>
          <a:xfrm>
            <a:off x="9979628" y="10463962"/>
            <a:ext cx="1100359" cy="492699"/>
          </a:xfrm>
          <a:prstGeom prst="rect">
            <a:avLst/>
          </a:prstGeom>
          <a:noFill/>
        </p:spPr>
        <p:txBody>
          <a:bodyPr wrap="square" rtlCol="0">
            <a:spAutoFit/>
          </a:bodyPr>
          <a:lstStyle/>
          <a:p>
            <a:pPr algn="ctr">
              <a:lnSpc>
                <a:spcPct val="115000"/>
              </a:lnSpc>
              <a:spcAft>
                <a:spcPts val="800"/>
              </a:spcAft>
            </a:pPr>
            <a:r>
              <a:rPr lang="en-US" sz="2400" b="1" kern="1200">
                <a:solidFill>
                  <a:srgbClr val="FFFFFF"/>
                </a:solidFill>
                <a:effectLst/>
                <a:latin typeface="Arial" panose="020B0604020202020204" pitchFamily="34" charset="0"/>
                <a:ea typeface="Aptos" panose="020B0004020202020204" pitchFamily="34" charset="0"/>
                <a:cs typeface="Times New Roman" panose="02020603050405020304" pitchFamily="18" charset="0"/>
              </a:rPr>
              <a:t>NEW</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1FD85029-BDAC-DEC4-CDFF-3E67529DB11B}"/>
              </a:ext>
            </a:extLst>
          </p:cNvPr>
          <p:cNvSpPr/>
          <p:nvPr/>
        </p:nvSpPr>
        <p:spPr>
          <a:xfrm>
            <a:off x="488169" y="4607515"/>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Outdoor Pop In and Play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2.00-3.00pm at Family Hub at Mornington Rd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Enjoy playing outdoors with a range of physical resources such as hoops, bean bags and more.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Suitable for ages 0-4 years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US" sz="2000" b="1" i="0" u="none" strike="noStrike" kern="1200" cap="none" spc="0" normalizeH="0" baseline="0" noProof="0" dirty="0">
              <a:ln>
                <a:noFill/>
              </a:ln>
              <a:solidFill>
                <a:srgbClr val="FF0000"/>
              </a:solidFill>
              <a:effectLst/>
              <a:uLnTx/>
              <a:uFillTx/>
              <a:latin typeface="Segoe UI" panose="020B0502040204020203" pitchFamily="34" charset="0"/>
              <a:ea typeface="+mn-ea"/>
              <a:cs typeface="+mn-cs"/>
            </a:endParaRPr>
          </a:p>
        </p:txBody>
      </p:sp>
      <p:sp>
        <p:nvSpPr>
          <p:cNvPr id="9" name="Rectangle 8">
            <a:extLst>
              <a:ext uri="{FF2B5EF4-FFF2-40B4-BE49-F238E27FC236}">
                <a16:creationId xmlns:a16="http://schemas.microsoft.com/office/drawing/2014/main" id="{5D0D81B3-D4C3-384C-A32A-A6B07B137A6B}"/>
              </a:ext>
            </a:extLst>
          </p:cNvPr>
          <p:cNvSpPr/>
          <p:nvPr/>
        </p:nvSpPr>
        <p:spPr>
          <a:xfrm>
            <a:off x="5217254" y="7518965"/>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Rainbow Sensory</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2.00-3.00pm at Ince Link Site</a:t>
            </a:r>
          </a:p>
          <a:p>
            <a:pPr algn="ctr" rtl="0" fontAlgn="base"/>
            <a:r>
              <a:rPr lang="en-US" sz="2000" b="0" i="0" dirty="0">
                <a:solidFill>
                  <a:srgbClr val="000000"/>
                </a:solidFill>
                <a:effectLst/>
                <a:latin typeface="Arial" panose="020B0604020202020204" pitchFamily="34" charset="0"/>
              </a:rPr>
              <a:t>​ </a:t>
            </a:r>
            <a:r>
              <a:rPr lang="en-GB" sz="2000" b="0" i="0" u="none" strike="noStrike" dirty="0">
                <a:solidFill>
                  <a:srgbClr val="000000"/>
                </a:solidFill>
                <a:effectLst/>
                <a:latin typeface="Arial" panose="020B0604020202020204" pitchFamily="34" charset="0"/>
              </a:rPr>
              <a:t>An interactive sensory session - explore colours, lights, sounds and textures.</a:t>
            </a:r>
            <a:r>
              <a:rPr lang="en-US" sz="2000" b="0" i="0" dirty="0">
                <a:solidFill>
                  <a:srgbClr val="000000"/>
                </a:solidFill>
                <a:effectLst/>
                <a:latin typeface="Arial" panose="020B0604020202020204" pitchFamily="34" charset="0"/>
              </a:rPr>
              <a:t> </a:t>
            </a:r>
          </a:p>
          <a:p>
            <a:pPr algn="ctr" rtl="0" fontAlgn="base"/>
            <a:r>
              <a:rPr lang="en-GB" sz="2000" b="0" i="0" u="none" strike="noStrike" dirty="0">
                <a:solidFill>
                  <a:srgbClr val="000000"/>
                </a:solidFill>
                <a:effectLst/>
                <a:latin typeface="Arial" panose="020B0604020202020204" pitchFamily="34" charset="0"/>
              </a:rPr>
              <a:t>For babies ages 0-12 months.</a:t>
            </a:r>
          </a:p>
          <a:p>
            <a:pPr algn="ctr" rtl="0" fontAlgn="base"/>
            <a:r>
              <a:rPr lang="en-GB" sz="2000" b="1" dirty="0">
                <a:solidFill>
                  <a:schemeClr val="tx1"/>
                </a:solidFill>
                <a:latin typeface="Arial" panose="020B0604020202020204" pitchFamily="34" charset="0"/>
              </a:rPr>
              <a:t>Drop In</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
        <p:nvSpPr>
          <p:cNvPr id="10" name="Rectangle 9">
            <a:extLst>
              <a:ext uri="{FF2B5EF4-FFF2-40B4-BE49-F238E27FC236}">
                <a16:creationId xmlns:a16="http://schemas.microsoft.com/office/drawing/2014/main" id="{707EEAFA-9023-5089-0E54-67B7E44D6CA1}"/>
              </a:ext>
            </a:extLst>
          </p:cNvPr>
          <p:cNvSpPr/>
          <p:nvPr/>
        </p:nvSpPr>
        <p:spPr>
          <a:xfrm>
            <a:off x="5183468" y="10463962"/>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2.15-3.00pm at Platt Bridge Linked Site</a:t>
            </a:r>
          </a:p>
          <a:p>
            <a:pPr algn="ctr" rtl="0" fontAlgn="base"/>
            <a:r>
              <a:rPr lang="en-GB" sz="2000" b="0" i="0" u="none" strike="noStrike" dirty="0">
                <a:solidFill>
                  <a:srgbClr val="000000"/>
                </a:solidFill>
                <a:effectLst/>
                <a:latin typeface="Arial" panose="020B0604020202020204" pitchFamily="34" charset="0"/>
              </a:rPr>
              <a:t>A fun music and movement session for ages 6 months – 4 years. </a:t>
            </a:r>
            <a:r>
              <a:rPr lang="en-US" sz="2000" b="0" i="0" u="none" strike="noStrike"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GB" sz="2000" b="1" i="0" u="none" strike="noStrike" dirty="0">
                <a:solidFill>
                  <a:srgbClr val="000000"/>
                </a:solidFill>
                <a:effectLst/>
                <a:latin typeface="Arial" panose="020B0604020202020204" pitchFamily="34" charset="0"/>
              </a:rPr>
              <a:t>Drop In</a:t>
            </a:r>
            <a:r>
              <a:rPr lang="en-US" sz="2000" b="0" i="0" dirty="0">
                <a:solidFill>
                  <a:srgbClr val="000000"/>
                </a:solidFill>
                <a:effectLst/>
                <a:latin typeface="Arial" panose="020B0604020202020204" pitchFamily="34" charset="0"/>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1" name="Rectangle 10">
            <a:extLst>
              <a:ext uri="{FF2B5EF4-FFF2-40B4-BE49-F238E27FC236}">
                <a16:creationId xmlns:a16="http://schemas.microsoft.com/office/drawing/2014/main" id="{D0D2E0F8-431D-B044-52D2-EB0D2D172D65}"/>
              </a:ext>
            </a:extLst>
          </p:cNvPr>
          <p:cNvSpPr/>
          <p:nvPr/>
        </p:nvSpPr>
        <p:spPr>
          <a:xfrm>
            <a:off x="9906886" y="4607516"/>
            <a:ext cx="4546622"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GB" b="1" dirty="0">
                <a:solidFill>
                  <a:schemeClr val="tx1"/>
                </a:solidFill>
                <a:latin typeface="Arial" panose="020B0604020202020204" pitchFamily="34" charset="0"/>
              </a:rPr>
              <a:t>Solihull Approach Course– Understanding Your Child</a:t>
            </a:r>
          </a:p>
          <a:p>
            <a:pPr algn="ctr" rtl="0" fontAlgn="base"/>
            <a:r>
              <a:rPr lang="en-GB" b="1" dirty="0">
                <a:solidFill>
                  <a:schemeClr val="tx1"/>
                </a:solidFill>
                <a:latin typeface="Arial" panose="020B0604020202020204" pitchFamily="34" charset="0"/>
              </a:rPr>
              <a:t>5.30-7.30pm at Family Hub at Mornington Road</a:t>
            </a:r>
          </a:p>
          <a:p>
            <a:pPr algn="ctr" rtl="0" fontAlgn="base"/>
            <a:r>
              <a:rPr lang="en-GB" sz="1600" dirty="0">
                <a:solidFill>
                  <a:schemeClr val="tx1"/>
                </a:solidFill>
                <a:latin typeface="Arial" panose="020B0604020202020204" pitchFamily="34" charset="0"/>
              </a:rPr>
              <a:t>Free nine-week course to understand your child’s behaviour, communication, the importance of play, develop good routines and boundaries, improve relationships.</a:t>
            </a:r>
          </a:p>
          <a:p>
            <a:pPr algn="ctr" rtl="0" fontAlgn="base"/>
            <a:r>
              <a:rPr lang="en-GB" dirty="0">
                <a:solidFill>
                  <a:schemeClr val="tx1"/>
                </a:solidFill>
                <a:latin typeface="Arial" panose="020B0604020202020204" pitchFamily="34" charset="0"/>
              </a:rPr>
              <a:t>To book a place email earlyhelpdevelopmentteam@wigan.gov.uk</a:t>
            </a:r>
          </a:p>
        </p:txBody>
      </p:sp>
      <p:sp>
        <p:nvSpPr>
          <p:cNvPr id="13" name="Rectangle 12">
            <a:extLst>
              <a:ext uri="{FF2B5EF4-FFF2-40B4-BE49-F238E27FC236}">
                <a16:creationId xmlns:a16="http://schemas.microsoft.com/office/drawing/2014/main" id="{19E9BED8-D42F-7B0C-9000-AA222E3F89EC}"/>
              </a:ext>
            </a:extLst>
          </p:cNvPr>
          <p:cNvSpPr/>
          <p:nvPr/>
        </p:nvSpPr>
        <p:spPr>
          <a:xfrm>
            <a:off x="14652323" y="10442893"/>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Community Link Worker Appointments</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1-5pm at Family Hub at Mornington Road</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Arial"/>
              </a:rPr>
              <a:t>Support with social issues that may be affecting your health and wellbeing including drug and alcohol, debt, housing and more.</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Please contact 01942 404220 and select option 2 for community link workers</a:t>
            </a:r>
            <a:endParaRPr lang="en-US" sz="2000" dirty="0">
              <a:solidFill>
                <a:prstClr val="black"/>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2FE70B03-C580-DC8F-D854-99727B042966}"/>
              </a:ext>
            </a:extLst>
          </p:cNvPr>
          <p:cNvSpPr/>
          <p:nvPr/>
        </p:nvSpPr>
        <p:spPr>
          <a:xfrm>
            <a:off x="14652323" y="7525204"/>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Massage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11.30am-12.30pm at Platt Bridge Linked Site</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rPr>
              <a:t>5-week course.</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babies 6 weeks to 6 months.</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4" name="Rectangle 13">
            <a:extLst>
              <a:ext uri="{FF2B5EF4-FFF2-40B4-BE49-F238E27FC236}">
                <a16:creationId xmlns:a16="http://schemas.microsoft.com/office/drawing/2014/main" id="{79EAE36B-1FE8-CC59-060F-D5B5843AA7C8}"/>
              </a:ext>
            </a:extLst>
          </p:cNvPr>
          <p:cNvSpPr/>
          <p:nvPr/>
        </p:nvSpPr>
        <p:spPr>
          <a:xfrm>
            <a:off x="14652323" y="4607515"/>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Pram Push and Rhyme Time</a:t>
            </a: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11.00-11.45am at Ince William Fosters</a:t>
            </a:r>
          </a:p>
          <a:p>
            <a:pPr algn="ctr" fontAlgn="base">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Meet in the café area at William Fosters and enjoy a gentle walk before taking part in a short Rhyme Time session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Suitable for ages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0-18 months.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2" name="Rectangle 1">
            <a:extLst>
              <a:ext uri="{FF2B5EF4-FFF2-40B4-BE49-F238E27FC236}">
                <a16:creationId xmlns:a16="http://schemas.microsoft.com/office/drawing/2014/main" id="{C603E580-1B29-3499-174A-D2B47D2509B2}"/>
              </a:ext>
            </a:extLst>
          </p:cNvPr>
          <p:cNvSpPr/>
          <p:nvPr/>
        </p:nvSpPr>
        <p:spPr>
          <a:xfrm>
            <a:off x="488021" y="7525204"/>
            <a:ext cx="4546917" cy="2756094"/>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After School SEN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3.45-4.45pm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Come and meet the Family Hub staff who will have some fun activities to suit your child’s needs. A great opportunity to meet other parents/carers to share experiences and chat</a:t>
            </a:r>
            <a:endParaRPr lang="en-US" sz="2000" b="0" i="0" dirty="0">
              <a:solidFill>
                <a:srgbClr val="000000"/>
              </a:solidFill>
              <a:effectLst/>
              <a:latin typeface="Segoe UI" panose="020B0502040204020203" pitchFamily="34" charset="0"/>
              <a:cs typeface="Segoe UI" panose="020B0502040204020203" pitchFamily="34" charset="0"/>
            </a:endParaRPr>
          </a:p>
          <a:p>
            <a:pPr algn="ctr" rtl="0" fontAlgn="base"/>
            <a:endParaRPr lang="en-GB" sz="2000" b="1" i="0" u="none" strike="noStrike" dirty="0">
              <a:solidFill>
                <a:srgbClr val="000000"/>
              </a:solidFill>
              <a:effectLst/>
              <a:latin typeface="Arial" panose="020B0604020202020204" pitchFamily="34" charset="0"/>
            </a:endParaRPr>
          </a:p>
        </p:txBody>
      </p:sp>
      <p:sp>
        <p:nvSpPr>
          <p:cNvPr id="12" name="Rectangle 11">
            <a:extLst>
              <a:ext uri="{FF2B5EF4-FFF2-40B4-BE49-F238E27FC236}">
                <a16:creationId xmlns:a16="http://schemas.microsoft.com/office/drawing/2014/main" id="{F08CF791-18FC-C0A3-D0C9-4B0B7D45C58B}"/>
              </a:ext>
            </a:extLst>
          </p:cNvPr>
          <p:cNvSpPr/>
          <p:nvPr/>
        </p:nvSpPr>
        <p:spPr>
          <a:xfrm>
            <a:off x="488021" y="10442714"/>
            <a:ext cx="4546917" cy="2756094"/>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Andys</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Man Club Drop In</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cs typeface="Arial" panose="020B0604020202020204" pitchFamily="34" charset="0"/>
              </a:rPr>
              <a:t>7.00-9.00pm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cs typeface="Arial" panose="020B0604020202020204" pitchFamily="34" charset="0"/>
              </a:rPr>
              <a:t>We offer a safe space where you can feel comfortable to talk about your experiences in a room free of judgement. Our clubs are designed to be free of pressure, there is no obligation to speak – you can simply listen if you wish. </a:t>
            </a:r>
            <a:r>
              <a:rPr lang="en-GB" b="1" i="0" u="none" strike="noStrike" dirty="0">
                <a:solidFill>
                  <a:srgbClr val="000000"/>
                </a:solidFill>
                <a:effectLst/>
                <a:latin typeface="Arial" panose="020B0604020202020204" pitchFamily="34" charset="0"/>
                <a:cs typeface="Arial" panose="020B0604020202020204" pitchFamily="34" charset="0"/>
              </a:rPr>
              <a:t>Come along and join us.</a:t>
            </a:r>
            <a:endParaRPr lang="en-GB" b="1" i="0" u="none" strike="noStrike" dirty="0">
              <a:solidFill>
                <a:srgbClr val="000000"/>
              </a:solidFill>
              <a:effectLst/>
              <a:latin typeface="Arial" panose="020B0604020202020204" pitchFamily="34" charset="0"/>
            </a:endParaRPr>
          </a:p>
        </p:txBody>
      </p:sp>
      <p:sp>
        <p:nvSpPr>
          <p:cNvPr id="34" name="Rectangle 33">
            <a:extLst>
              <a:ext uri="{FF2B5EF4-FFF2-40B4-BE49-F238E27FC236}">
                <a16:creationId xmlns:a16="http://schemas.microsoft.com/office/drawing/2014/main" id="{D44DDC2E-1ABD-8CF9-09E8-666EA6A8C778}"/>
              </a:ext>
            </a:extLst>
          </p:cNvPr>
          <p:cNvSpPr/>
          <p:nvPr/>
        </p:nvSpPr>
        <p:spPr>
          <a:xfrm>
            <a:off x="5217254" y="4578616"/>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i="0" dirty="0">
                <a:solidFill>
                  <a:srgbClr val="000000"/>
                </a:solidFill>
                <a:effectLst/>
                <a:latin typeface="Arial" panose="020B0604020202020204" pitchFamily="34" charset="0"/>
                <a:cs typeface="Arial" panose="020B0604020202020204" pitchFamily="34" charset="0"/>
              </a:rPr>
              <a:t>GP Assistant </a:t>
            </a:r>
            <a:r>
              <a:rPr lang="en-US" sz="2000" b="1" dirty="0">
                <a:solidFill>
                  <a:srgbClr val="000000"/>
                </a:solidFill>
                <a:latin typeface="Arial" panose="020B0604020202020204" pitchFamily="34" charset="0"/>
                <a:cs typeface="Arial" panose="020B0604020202020204" pitchFamily="34" charset="0"/>
              </a:rPr>
              <a:t>D</a:t>
            </a:r>
            <a:r>
              <a:rPr lang="en-US" sz="2000" b="1" i="0" dirty="0">
                <a:solidFill>
                  <a:srgbClr val="000000"/>
                </a:solidFill>
                <a:effectLst/>
                <a:latin typeface="Arial" panose="020B0604020202020204" pitchFamily="34" charset="0"/>
                <a:cs typeface="Arial" panose="020B0604020202020204" pitchFamily="34" charset="0"/>
              </a:rPr>
              <a:t>rop In Clinic</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dirty="0">
                <a:solidFill>
                  <a:srgbClr val="000000"/>
                </a:solidFill>
                <a:latin typeface="Arial" panose="020B0604020202020204" pitchFamily="34" charset="0"/>
                <a:cs typeface="Arial" panose="020B0604020202020204" pitchFamily="34" charset="0"/>
              </a:rPr>
              <a:t>1.30-3.30pm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0" i="0" u="none" strike="noStrike" dirty="0">
                <a:solidFill>
                  <a:srgbClr val="000000"/>
                </a:solidFill>
                <a:effectLst/>
                <a:latin typeface="Arial" panose="020B0604020202020204" pitchFamily="34" charset="0"/>
              </a:rPr>
              <a:t>Free 'Drop-In' service for Blood Pressure Checks, Health Checks and Lifestyle &amp; Coaching Advice.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No appointment needed – just drop in</a:t>
            </a:r>
            <a:r>
              <a:rPr lang="en-GB" sz="2000" b="0" i="0" u="none" strike="noStrike" dirty="0">
                <a:solidFill>
                  <a:srgbClr val="000000"/>
                </a:solidFill>
                <a:effectLst/>
                <a:latin typeface="Arial" panose="020B0604020202020204" pitchFamily="34" charset="0"/>
              </a:rPr>
              <a:t> </a:t>
            </a:r>
            <a:r>
              <a:rPr lang="en-GB" sz="2000" b="0" i="0" dirty="0">
                <a:solidFill>
                  <a:srgbClr val="000000"/>
                </a:solidFill>
                <a:effectLst/>
                <a:latin typeface="Arial" panose="020B0604020202020204" pitchFamily="34" charset="0"/>
              </a:rPr>
              <a:t>​</a:t>
            </a:r>
            <a:endParaRPr lang="en-US" sz="2000" b="1"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541645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BC637-A506-9830-7C32-0F2DFB6B0264}"/>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1D9AAB0A-B0DC-930B-0E27-27A26778358B}"/>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2B0BC612-0FB9-CDC4-D6C2-D27D9F305A22}"/>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90B19D69-4546-D99B-5F4C-5E05946BE6ED}"/>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7F2D7D60-B887-F191-23BF-43F1801BC4F9}"/>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5835A261-D5AB-0674-B2D6-101AF0B37750}"/>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0644A680-620F-8123-F1E9-EFF807A5C8F9}"/>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7055A8A4-44AB-D0D4-1892-2777BCF262FA}"/>
              </a:ext>
            </a:extLst>
          </p:cNvPr>
          <p:cNvSpPr/>
          <p:nvPr/>
        </p:nvSpPr>
        <p:spPr>
          <a:xfrm>
            <a:off x="777701" y="1342422"/>
            <a:ext cx="7844464" cy="782666"/>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30</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 4</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2025 (continued on next page</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04C4496D-4D40-3BDD-1776-A09856642AAF}"/>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6B5B7B98-53D1-2CC3-C05B-8C0EAF3604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D768BAA-5F35-15C9-C1E6-F74B92BF7433}"/>
              </a:ext>
            </a:extLst>
          </p:cNvPr>
          <p:cNvPicPr>
            <a:picLocks noChangeAspect="1"/>
          </p:cNvPicPr>
          <p:nvPr/>
        </p:nvPicPr>
        <p:blipFill>
          <a:blip r:embed="rId5"/>
          <a:stretch>
            <a:fillRect/>
          </a:stretch>
        </p:blipFill>
        <p:spPr>
          <a:xfrm>
            <a:off x="20867077" y="10798557"/>
            <a:ext cx="2416941" cy="2379871"/>
          </a:xfrm>
          <a:prstGeom prst="rect">
            <a:avLst/>
          </a:prstGeom>
        </p:spPr>
      </p:pic>
      <p:sp>
        <p:nvSpPr>
          <p:cNvPr id="15" name="TextBox 35">
            <a:extLst>
              <a:ext uri="{FF2B5EF4-FFF2-40B4-BE49-F238E27FC236}">
                <a16:creationId xmlns:a16="http://schemas.microsoft.com/office/drawing/2014/main" id="{9F2AF0FE-7335-971F-1CDF-2E511A34D602}"/>
              </a:ext>
            </a:extLst>
          </p:cNvPr>
          <p:cNvSpPr txBox="1"/>
          <p:nvPr/>
        </p:nvSpPr>
        <p:spPr>
          <a:xfrm>
            <a:off x="9979628" y="10463962"/>
            <a:ext cx="1100359" cy="492699"/>
          </a:xfrm>
          <a:prstGeom prst="rect">
            <a:avLst/>
          </a:prstGeom>
          <a:noFill/>
        </p:spPr>
        <p:txBody>
          <a:bodyPr wrap="square" rtlCol="0">
            <a:spAutoFit/>
          </a:bodyPr>
          <a:lstStyle/>
          <a:p>
            <a:pPr algn="ctr">
              <a:lnSpc>
                <a:spcPct val="115000"/>
              </a:lnSpc>
              <a:spcAft>
                <a:spcPts val="800"/>
              </a:spcAft>
            </a:pPr>
            <a:r>
              <a:rPr lang="en-US" sz="2400" b="1" kern="1200">
                <a:solidFill>
                  <a:srgbClr val="FFFFFF"/>
                </a:solidFill>
                <a:effectLst/>
                <a:latin typeface="Arial" panose="020B0604020202020204" pitchFamily="34" charset="0"/>
                <a:ea typeface="Aptos" panose="020B0004020202020204" pitchFamily="34" charset="0"/>
                <a:cs typeface="Times New Roman" panose="02020603050405020304" pitchFamily="18" charset="0"/>
              </a:rPr>
              <a:t>NEW</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13E562D-2188-F888-E759-F2776BF53DD4}"/>
              </a:ext>
            </a:extLst>
          </p:cNvPr>
          <p:cNvSpPr/>
          <p:nvPr/>
        </p:nvSpPr>
        <p:spPr>
          <a:xfrm>
            <a:off x="5193887" y="7502803"/>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Antenatal Workshops</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6-7:30pm at Family Hub at Mornington Road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Sessions cover antenatal Wellness, Infant Feeding, Labour &amp; Birth and Bringing Baby Home.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Booking information given by Midwives</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7" name="Rectangle 6">
            <a:extLst>
              <a:ext uri="{FF2B5EF4-FFF2-40B4-BE49-F238E27FC236}">
                <a16:creationId xmlns:a16="http://schemas.microsoft.com/office/drawing/2014/main" id="{9AF0AEE5-701F-7D9A-0E05-BBCDB2690703}"/>
              </a:ext>
            </a:extLst>
          </p:cNvPr>
          <p:cNvSpPr/>
          <p:nvPr/>
        </p:nvSpPr>
        <p:spPr>
          <a:xfrm>
            <a:off x="14641609" y="10463962"/>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Stay and Play</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2.00-3.00pm at Platt Bridge Community Centre</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Support your child's development and early learning through a variety of active, creative and physical play sessions. ​For ages 0-5 years.</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Drop In</a:t>
            </a:r>
            <a:endParaRPr lang="en-GB" sz="2000" b="1">
              <a:effectLst/>
              <a:latin typeface="Aptos" panose="020B0004020202020204" pitchFamily="34" charset="0"/>
              <a:ea typeface="Aptos" panose="020B0004020202020204" pitchFamily="34" charset="0"/>
              <a:cs typeface="Aptos" panose="020B0004020202020204" pitchFamily="34" charset="0"/>
            </a:endParaRPr>
          </a:p>
        </p:txBody>
      </p:sp>
      <p:sp>
        <p:nvSpPr>
          <p:cNvPr id="8" name="Rectangle 7">
            <a:extLst>
              <a:ext uri="{FF2B5EF4-FFF2-40B4-BE49-F238E27FC236}">
                <a16:creationId xmlns:a16="http://schemas.microsoft.com/office/drawing/2014/main" id="{A67F2122-D113-C043-A469-9B9003C55254}"/>
              </a:ext>
            </a:extLst>
          </p:cNvPr>
          <p:cNvSpPr/>
          <p:nvPr/>
        </p:nvSpPr>
        <p:spPr>
          <a:xfrm>
            <a:off x="14641609" y="7502624"/>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b="1" dirty="0">
                <a:solidFill>
                  <a:schemeClr val="tx1"/>
                </a:solidFill>
                <a:latin typeface="Arial"/>
                <a:ea typeface="Calibri"/>
                <a:cs typeface="Arial"/>
              </a:rPr>
              <a:t>Menopause Awareness Clinic</a:t>
            </a:r>
          </a:p>
          <a:p>
            <a:pPr algn="ctr">
              <a:defRPr/>
            </a:pPr>
            <a:r>
              <a:rPr lang="en-GB" b="1" dirty="0">
                <a:solidFill>
                  <a:schemeClr val="tx1"/>
                </a:solidFill>
                <a:latin typeface="Arial"/>
                <a:ea typeface="Calibri"/>
                <a:cs typeface="Arial"/>
              </a:rPr>
              <a:t>1.30-3.30pm at Family Hub at Mornington Road</a:t>
            </a:r>
            <a:endParaRPr lang="en-GB" b="1" dirty="0">
              <a:solidFill>
                <a:schemeClr val="tx1"/>
              </a:solidFill>
              <a:latin typeface="Arial"/>
              <a:cs typeface="Arial"/>
            </a:endParaRPr>
          </a:p>
          <a:p>
            <a:pPr algn="ctr">
              <a:defRPr/>
            </a:pPr>
            <a:r>
              <a:rPr lang="en-GB" sz="1600" dirty="0">
                <a:solidFill>
                  <a:schemeClr val="tx1"/>
                </a:solidFill>
                <a:latin typeface="Arial"/>
                <a:cs typeface="Arial"/>
              </a:rPr>
              <a:t> </a:t>
            </a:r>
            <a:r>
              <a:rPr lang="en-GB" sz="1600" dirty="0">
                <a:solidFill>
                  <a:schemeClr val="tx1"/>
                </a:solidFill>
                <a:latin typeface="Arial"/>
                <a:ea typeface="+mn-lt"/>
                <a:cs typeface="+mn-lt"/>
              </a:rPr>
              <a:t>A bookable session for menopausal women to discuss the management of their menopause symptoms and all things menopause including medication. Please note - this is only for women who are patients at </a:t>
            </a:r>
            <a:r>
              <a:rPr lang="en-GB" sz="1600" dirty="0" err="1">
                <a:solidFill>
                  <a:schemeClr val="tx1"/>
                </a:solidFill>
                <a:latin typeface="Arial"/>
                <a:ea typeface="+mn-lt"/>
                <a:cs typeface="+mn-lt"/>
              </a:rPr>
              <a:t>Pennygate</a:t>
            </a:r>
            <a:r>
              <a:rPr lang="en-GB" sz="1600" dirty="0">
                <a:solidFill>
                  <a:schemeClr val="tx1"/>
                </a:solidFill>
                <a:latin typeface="Arial"/>
                <a:ea typeface="+mn-lt"/>
                <a:cs typeface="+mn-lt"/>
              </a:rPr>
              <a:t>/ Dr Tuns/ Platt House/ Alexander House/ Ince and Claire House surgeries. </a:t>
            </a:r>
          </a:p>
          <a:p>
            <a:pPr algn="ctr">
              <a:defRPr/>
            </a:pPr>
            <a:r>
              <a:rPr lang="en-GB" b="1" dirty="0">
                <a:solidFill>
                  <a:schemeClr val="tx1"/>
                </a:solidFill>
                <a:latin typeface="Arial"/>
                <a:cs typeface="Arial"/>
              </a:rPr>
              <a:t>Pre-bookable via your GP Practice only</a:t>
            </a:r>
          </a:p>
        </p:txBody>
      </p:sp>
      <p:sp>
        <p:nvSpPr>
          <p:cNvPr id="9" name="Rectangle 8">
            <a:extLst>
              <a:ext uri="{FF2B5EF4-FFF2-40B4-BE49-F238E27FC236}">
                <a16:creationId xmlns:a16="http://schemas.microsoft.com/office/drawing/2014/main" id="{0102B3D8-00DC-879E-12F1-6378B583EE56}"/>
              </a:ext>
            </a:extLst>
          </p:cNvPr>
          <p:cNvSpPr/>
          <p:nvPr/>
        </p:nvSpPr>
        <p:spPr>
          <a:xfrm>
            <a:off x="14641609" y="4582978"/>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lang="en-GB" sz="2000" b="1" dirty="0">
                <a:solidFill>
                  <a:schemeClr val="tx1"/>
                </a:solidFill>
                <a:latin typeface="Arial" panose="020B0604020202020204" pitchFamily="34" charset="0"/>
              </a:rPr>
              <a:t> Mummy Movers</a:t>
            </a:r>
          </a:p>
          <a:p>
            <a:pPr algn="ctr" rtl="0" fontAlgn="base"/>
            <a:r>
              <a:rPr lang="en-GB" sz="2000" b="1" dirty="0">
                <a:solidFill>
                  <a:schemeClr val="tx1"/>
                </a:solidFill>
                <a:latin typeface="Arial" panose="020B0604020202020204" pitchFamily="34" charset="0"/>
              </a:rPr>
              <a:t>1.30-2.30pm at Family Hub at Mornington Road</a:t>
            </a:r>
          </a:p>
          <a:p>
            <a:pPr algn="ctr" rtl="0" fontAlgn="base"/>
            <a:r>
              <a:rPr lang="en-GB" sz="2000" dirty="0">
                <a:solidFill>
                  <a:schemeClr val="tx1"/>
                </a:solidFill>
                <a:latin typeface="Arial" panose="020B0604020202020204" pitchFamily="34" charset="0"/>
              </a:rPr>
              <a:t>A fun gentle exercise class for new mums</a:t>
            </a:r>
            <a:r>
              <a:rPr lang="en-GB" sz="2000" b="1" dirty="0">
                <a:solidFill>
                  <a:schemeClr val="tx1"/>
                </a:solidFill>
                <a:latin typeface="Arial" panose="020B0604020202020204" pitchFamily="34" charset="0"/>
              </a:rPr>
              <a:t>. </a:t>
            </a:r>
          </a:p>
          <a:p>
            <a:pPr algn="ctr" rtl="0" fontAlgn="base"/>
            <a:r>
              <a:rPr lang="en-GB" sz="2000" b="1" dirty="0">
                <a:solidFill>
                  <a:schemeClr val="tx1"/>
                </a:solidFill>
                <a:latin typeface="Arial" panose="020B0604020202020204" pitchFamily="34" charset="0"/>
              </a:rPr>
              <a:t>Please note you must be 12 weeks + post natal.</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GB" sz="2000" b="1" dirty="0">
              <a:effectLst/>
              <a:latin typeface="Aptos" panose="020B0004020202020204" pitchFamily="34" charset="0"/>
              <a:ea typeface="Aptos" panose="020B0004020202020204" pitchFamily="34" charset="0"/>
              <a:cs typeface="Aptos" panose="020B0004020202020204" pitchFamily="34" charset="0"/>
            </a:endParaRPr>
          </a:p>
        </p:txBody>
      </p:sp>
      <p:pic>
        <p:nvPicPr>
          <p:cNvPr id="10" name="Picture 9">
            <a:extLst>
              <a:ext uri="{FF2B5EF4-FFF2-40B4-BE49-F238E27FC236}">
                <a16:creationId xmlns:a16="http://schemas.microsoft.com/office/drawing/2014/main" id="{0DBC6DF9-1267-772F-9C2C-2A207483CF77}"/>
              </a:ext>
            </a:extLst>
          </p:cNvPr>
          <p:cNvPicPr>
            <a:picLocks noChangeAspect="1"/>
          </p:cNvPicPr>
          <p:nvPr/>
        </p:nvPicPr>
        <p:blipFill>
          <a:blip r:embed="rId6"/>
          <a:stretch>
            <a:fillRect/>
          </a:stretch>
        </p:blipFill>
        <p:spPr>
          <a:xfrm>
            <a:off x="459452" y="10100787"/>
            <a:ext cx="1141353" cy="1130974"/>
          </a:xfrm>
          <a:prstGeom prst="rect">
            <a:avLst/>
          </a:prstGeom>
        </p:spPr>
      </p:pic>
      <p:pic>
        <p:nvPicPr>
          <p:cNvPr id="11" name="Picture 10">
            <a:extLst>
              <a:ext uri="{FF2B5EF4-FFF2-40B4-BE49-F238E27FC236}">
                <a16:creationId xmlns:a16="http://schemas.microsoft.com/office/drawing/2014/main" id="{21FEBEF1-2D3F-0BA2-20EA-03853400E3A1}"/>
              </a:ext>
            </a:extLst>
          </p:cNvPr>
          <p:cNvPicPr>
            <a:picLocks noChangeAspect="1"/>
          </p:cNvPicPr>
          <p:nvPr/>
        </p:nvPicPr>
        <p:blipFill>
          <a:blip r:embed="rId6"/>
          <a:stretch>
            <a:fillRect/>
          </a:stretch>
        </p:blipFill>
        <p:spPr>
          <a:xfrm>
            <a:off x="1226277" y="11762404"/>
            <a:ext cx="1233564" cy="1222347"/>
          </a:xfrm>
          <a:prstGeom prst="rect">
            <a:avLst/>
          </a:prstGeom>
        </p:spPr>
      </p:pic>
      <p:sp>
        <p:nvSpPr>
          <p:cNvPr id="16" name="Rectangle 15">
            <a:extLst>
              <a:ext uri="{FF2B5EF4-FFF2-40B4-BE49-F238E27FC236}">
                <a16:creationId xmlns:a16="http://schemas.microsoft.com/office/drawing/2014/main" id="{BCAE13B2-63FE-5201-E01A-D9B6D28D0899}"/>
              </a:ext>
            </a:extLst>
          </p:cNvPr>
          <p:cNvSpPr/>
          <p:nvPr/>
        </p:nvSpPr>
        <p:spPr>
          <a:xfrm>
            <a:off x="5193592" y="4539212"/>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US" sz="2000" b="1" i="0" u="none" strike="noStrike" dirty="0" err="1">
                <a:solidFill>
                  <a:srgbClr val="000000"/>
                </a:solidFill>
                <a:effectLst/>
                <a:latin typeface="Arial" panose="020B0604020202020204" pitchFamily="34" charset="0"/>
              </a:rPr>
              <a:t>Locala</a:t>
            </a:r>
            <a:r>
              <a:rPr lang="en-US" sz="2000" b="1" i="0" u="none" strike="noStrike" dirty="0">
                <a:solidFill>
                  <a:srgbClr val="000000"/>
                </a:solidFill>
                <a:effectLst/>
                <a:latin typeface="Arial" panose="020B0604020202020204" pitchFamily="34" charset="0"/>
              </a:rPr>
              <a:t> Sexual Health Drop In Clinic</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US" sz="2000" b="1" i="0" u="none" strike="noStrike" dirty="0">
                <a:solidFill>
                  <a:srgbClr val="000000"/>
                </a:solidFill>
                <a:effectLst/>
                <a:latin typeface="Arial" panose="020B0604020202020204" pitchFamily="34" charset="0"/>
              </a:rPr>
              <a:t>2.30-4.30pm at Family Hub at Mornington Road</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US" sz="2000" b="0" i="0" u="none" strike="noStrike" dirty="0">
                <a:solidFill>
                  <a:srgbClr val="000000"/>
                </a:solidFill>
                <a:effectLst/>
                <a:latin typeface="Arial" panose="020B0604020202020204" pitchFamily="34" charset="0"/>
              </a:rPr>
              <a:t>We provide education and advice on contraception, referral into main service, testing for sexually transmitted infections, vaccinations and pregnancy testing</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565352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D66F9-99E8-A22F-A900-7A7633CA6725}"/>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2DB33EEF-BC44-C60F-F943-EB5B97D5BB2D}"/>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979B9FBF-93EF-FE4C-2BCE-C259BF440E77}"/>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040B454D-7EB5-5199-3C2B-665F1D97336C}"/>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5FFE1D5D-8829-683A-9AD3-E970BE82567D}"/>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F66CD69E-64EF-380E-CD76-5F1A77C82BD0}"/>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F3372227-635C-B8A9-859C-9CC8D9D03C4B}"/>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156026CD-233E-D620-23DB-B9E1A5B97AFA}"/>
              </a:ext>
            </a:extLst>
          </p:cNvPr>
          <p:cNvSpPr/>
          <p:nvPr/>
        </p:nvSpPr>
        <p:spPr>
          <a:xfrm>
            <a:off x="777701" y="1234202"/>
            <a:ext cx="8658129" cy="890886"/>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30</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 4</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2025 (continued from previous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9C125D4E-1C92-65A9-E164-447CBCD9A9EF}"/>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88B7AFB4-30CF-8DBF-868D-4304E5F78D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00419AA-0CDC-D1A6-BB6C-2BD35AB1C849}"/>
              </a:ext>
            </a:extLst>
          </p:cNvPr>
          <p:cNvPicPr>
            <a:picLocks noChangeAspect="1"/>
          </p:cNvPicPr>
          <p:nvPr/>
        </p:nvPicPr>
        <p:blipFill>
          <a:blip r:embed="rId5"/>
          <a:stretch>
            <a:fillRect/>
          </a:stretch>
        </p:blipFill>
        <p:spPr>
          <a:xfrm>
            <a:off x="20847621" y="10009621"/>
            <a:ext cx="2416941" cy="2379871"/>
          </a:xfrm>
          <a:prstGeom prst="rect">
            <a:avLst/>
          </a:prstGeom>
        </p:spPr>
      </p:pic>
      <p:sp>
        <p:nvSpPr>
          <p:cNvPr id="15" name="TextBox 35">
            <a:extLst>
              <a:ext uri="{FF2B5EF4-FFF2-40B4-BE49-F238E27FC236}">
                <a16:creationId xmlns:a16="http://schemas.microsoft.com/office/drawing/2014/main" id="{420906EB-BCA6-B4BE-B244-AE61A0EE99EE}"/>
              </a:ext>
            </a:extLst>
          </p:cNvPr>
          <p:cNvSpPr txBox="1"/>
          <p:nvPr/>
        </p:nvSpPr>
        <p:spPr>
          <a:xfrm>
            <a:off x="9979628" y="10463962"/>
            <a:ext cx="1100359" cy="492699"/>
          </a:xfrm>
          <a:prstGeom prst="rect">
            <a:avLst/>
          </a:prstGeom>
          <a:noFill/>
        </p:spPr>
        <p:txBody>
          <a:bodyPr wrap="square" rtlCol="0">
            <a:spAutoFit/>
          </a:bodyPr>
          <a:lstStyle/>
          <a:p>
            <a:pPr algn="ctr">
              <a:lnSpc>
                <a:spcPct val="115000"/>
              </a:lnSpc>
              <a:spcAft>
                <a:spcPts val="800"/>
              </a:spcAft>
            </a:pPr>
            <a:r>
              <a:rPr lang="en-US" sz="2400" b="1" kern="1200">
                <a:solidFill>
                  <a:srgbClr val="FFFFFF"/>
                </a:solidFill>
                <a:effectLst/>
                <a:latin typeface="Arial" panose="020B0604020202020204" pitchFamily="34" charset="0"/>
                <a:ea typeface="Aptos" panose="020B0004020202020204" pitchFamily="34" charset="0"/>
                <a:cs typeface="Times New Roman" panose="02020603050405020304" pitchFamily="18" charset="0"/>
              </a:rPr>
              <a:t>NEW</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78C995EE-129C-030E-F926-90680EDBA094}"/>
              </a:ext>
            </a:extLst>
          </p:cNvPr>
          <p:cNvSpPr/>
          <p:nvPr/>
        </p:nvSpPr>
        <p:spPr>
          <a:xfrm>
            <a:off x="14612600" y="4576450"/>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Mindfulness Moments</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b="1">
                <a:solidFill>
                  <a:srgbClr val="000000"/>
                </a:solidFill>
                <a:latin typeface="Arial" panose="020B0604020202020204" pitchFamily="34" charset="0"/>
              </a:rPr>
              <a:t>3.30-4.30pm </a:t>
            </a:r>
            <a:r>
              <a:rPr lang="en-US" b="1" dirty="0">
                <a:solidFill>
                  <a:srgbClr val="000000"/>
                </a:solidFill>
                <a:latin typeface="Arial" panose="020B0604020202020204" pitchFamily="34" charset="0"/>
              </a:rPr>
              <a:t>at Platt Bridge Linked Site</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Join us for a calming, one-hour drop-in experience designed to help you reset and regulate through mindfulness. Stay for the full hour or just drop in – whatever you need. No booking needed – just come as you are, let’s create a space for calm, reflection and emotional well-being.</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32FC420-03ED-F6FB-71B2-F4E217CB4AD4}"/>
              </a:ext>
            </a:extLst>
          </p:cNvPr>
          <p:cNvPicPr>
            <a:picLocks noChangeAspect="1"/>
          </p:cNvPicPr>
          <p:nvPr/>
        </p:nvPicPr>
        <p:blipFill>
          <a:blip r:embed="rId6"/>
          <a:stretch>
            <a:fillRect/>
          </a:stretch>
        </p:blipFill>
        <p:spPr>
          <a:xfrm>
            <a:off x="5419974" y="6292513"/>
            <a:ext cx="1141353" cy="1130974"/>
          </a:xfrm>
          <a:prstGeom prst="rect">
            <a:avLst/>
          </a:prstGeom>
        </p:spPr>
      </p:pic>
      <p:pic>
        <p:nvPicPr>
          <p:cNvPr id="11" name="Picture 10">
            <a:extLst>
              <a:ext uri="{FF2B5EF4-FFF2-40B4-BE49-F238E27FC236}">
                <a16:creationId xmlns:a16="http://schemas.microsoft.com/office/drawing/2014/main" id="{4BF42E4F-F0F8-E8F6-49B5-DD3563B40E95}"/>
              </a:ext>
            </a:extLst>
          </p:cNvPr>
          <p:cNvPicPr>
            <a:picLocks noChangeAspect="1"/>
          </p:cNvPicPr>
          <p:nvPr/>
        </p:nvPicPr>
        <p:blipFill>
          <a:blip r:embed="rId6"/>
          <a:stretch>
            <a:fillRect/>
          </a:stretch>
        </p:blipFill>
        <p:spPr>
          <a:xfrm>
            <a:off x="6759600" y="7380892"/>
            <a:ext cx="1233564" cy="1222347"/>
          </a:xfrm>
          <a:prstGeom prst="rect">
            <a:avLst/>
          </a:prstGeom>
        </p:spPr>
      </p:pic>
    </p:spTree>
    <p:extLst>
      <p:ext uri="{BB962C8B-B14F-4D97-AF65-F5344CB8AC3E}">
        <p14:creationId xmlns:p14="http://schemas.microsoft.com/office/powerpoint/2010/main" val="1046913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D2DB8-2F6F-AF35-88E1-6574526CDFF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A446E3F5-ADA8-0499-35A0-AF230CDB3B35}"/>
              </a:ext>
            </a:extLst>
          </p:cNvPr>
          <p:cNvSpPr/>
          <p:nvPr/>
        </p:nvSpPr>
        <p:spPr>
          <a:xfrm>
            <a:off x="5222901" y="4588797"/>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Sensory Pod at Ince Linked Site </a:t>
            </a: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range of time slots available. Explore colours, lights and sounds. Suitable for 0-3 years.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Book on – 01942 488246</a:t>
            </a:r>
            <a:endParaRPr lang="en-US" sz="2000">
              <a:solidFill>
                <a:prstClr val="black"/>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1698FA2-0447-75CF-FF09-2D51A06F6553}"/>
              </a:ext>
            </a:extLst>
          </p:cNvPr>
          <p:cNvSpPr/>
          <p:nvPr/>
        </p:nvSpPr>
        <p:spPr>
          <a:xfrm>
            <a:off x="14642674" y="7470984"/>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With You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9.00am-12:30pm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Confidential advice and information to residents who have questions or concerns about their or a loved one’s drug or alcohol use</a:t>
            </a:r>
            <a:endParaRPr lang="en-US" sz="2000" dirty="0">
              <a:solidFill>
                <a:prstClr val="black"/>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E55E117E-6FD3-DE84-7A32-4D1CAD0D0E9F}"/>
              </a:ext>
            </a:extLst>
          </p:cNvPr>
          <p:cNvSpPr/>
          <p:nvPr/>
        </p:nvSpPr>
        <p:spPr>
          <a:xfrm>
            <a:off x="19299023" y="4588796"/>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PCN Care Coordinator Drop-In</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8:30am-1.00pm at Family Hub at Mornington Road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Meet with your local Care Coordinator, we support the following surgeries:  Hindley Health Centre, </a:t>
            </a:r>
            <a:r>
              <a:rPr kumimoji="0" lang="en-GB" sz="1400" b="0" i="0" u="none" strike="noStrike" kern="1200" cap="none" spc="0" normalizeH="0" baseline="0" noProof="0" dirty="0" err="1">
                <a:ln>
                  <a:noFill/>
                </a:ln>
                <a:solidFill>
                  <a:prstClr val="black"/>
                </a:solidFill>
                <a:effectLst/>
                <a:uLnTx/>
                <a:uFillTx/>
                <a:latin typeface="Arial"/>
                <a:ea typeface="Calibri Light"/>
                <a:cs typeface="Calibri Light"/>
              </a:rPr>
              <a:t>Pennygate</a:t>
            </a: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 Medical Centre, Alexander House, Platt House, Ince Surgery and Claire House/Rivington Way</a:t>
            </a:r>
            <a:endParaRPr kumimoji="0" lang="en-GB"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We are a point of contact to help you understand and manage your health needs, such as dementia, poor mobility and balance, medication, bereavement, health appointments and much more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Calibri Light"/>
                <a:cs typeface="Calibri Light"/>
              </a:rPr>
              <a:t>No appointment needed, just drop in</a:t>
            </a:r>
            <a:endParaRPr lang="en-US" sz="2000" dirty="0">
              <a:solidFill>
                <a:prstClr val="black"/>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08754F5-747A-9721-3269-2DE2F0BE854A}"/>
              </a:ext>
            </a:extLst>
          </p:cNvPr>
          <p:cNvSpPr/>
          <p:nvPr/>
        </p:nvSpPr>
        <p:spPr>
          <a:xfrm>
            <a:off x="536768"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19642318-2999-CF26-5218-E512489A7C2B}"/>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52816419-9B07-2755-D265-B17510691B29}"/>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7633806B-B9F3-5DE4-B18D-09BCA1CEAA27}"/>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C7E2ECD4-99C5-35A6-1154-AA7E7CDA1EE8}"/>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9E725D69-27B2-02B1-431D-1FDC7FAE6AD4}"/>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45AFCFE7-F62B-CC2D-F14E-B4F1A34D3CD5}"/>
              </a:ext>
            </a:extLst>
          </p:cNvPr>
          <p:cNvSpPr/>
          <p:nvPr/>
        </p:nvSpPr>
        <p:spPr>
          <a:xfrm>
            <a:off x="777701" y="1361878"/>
            <a:ext cx="7685363" cy="763210"/>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7</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 11</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2025 (continued on next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0E7AA4FA-43D8-C7F2-56EA-2BBA72C7474B}"/>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41FECCE7-C1D8-2F46-4DCF-7347C8003E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9F70BFE-14F2-99C2-3A76-DD66557843E1}"/>
              </a:ext>
            </a:extLst>
          </p:cNvPr>
          <p:cNvSpPr/>
          <p:nvPr/>
        </p:nvSpPr>
        <p:spPr>
          <a:xfrm>
            <a:off x="14661259" y="10377034"/>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dirty="0">
                <a:solidFill>
                  <a:srgbClr val="000000"/>
                </a:solidFill>
                <a:latin typeface="Arial"/>
                <a:cs typeface="Arial"/>
              </a:rPr>
              <a:t>Adult Mental</a:t>
            </a:r>
            <a:r>
              <a:rPr lang="en-US" sz="1600" b="1" i="0" dirty="0">
                <a:solidFill>
                  <a:srgbClr val="000000"/>
                </a:solidFill>
                <a:effectLst/>
                <a:latin typeface="Arial"/>
                <a:cs typeface="Arial"/>
              </a:rPr>
              <a:t> Health Link Worker Drop In</a:t>
            </a:r>
            <a:endParaRPr lang="en-US" sz="1600" b="1" dirty="0">
              <a:solidFill>
                <a:srgbClr val="000000"/>
              </a:solidFill>
              <a:latin typeface="Arial"/>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i="0" dirty="0">
                <a:solidFill>
                  <a:srgbClr val="000000"/>
                </a:solidFill>
                <a:effectLst/>
                <a:latin typeface="Arial"/>
                <a:cs typeface="Arial"/>
              </a:rPr>
              <a:t>9.00am-1.00pm at Family Hub at Mornington Road - </a:t>
            </a:r>
            <a:r>
              <a:rPr lang="en-US" sz="1600" dirty="0">
                <a:solidFill>
                  <a:srgbClr val="000000"/>
                </a:solidFill>
                <a:latin typeface="Arial"/>
                <a:cs typeface="Arial"/>
              </a:rPr>
              <a:t>We can support with attending community groups, services or appointments and provide self help information on difficulties such as sleep, mindfulness, self-esteem, stress and problem solving. We work with patients who are 18+ and registered with one of the </a:t>
            </a:r>
            <a:r>
              <a:rPr kumimoji="0" lang="en-GB" sz="1600" b="0" i="0" u="none" strike="noStrike" kern="1200" cap="none" spc="0" normalizeH="0" baseline="0" noProof="0" dirty="0">
                <a:ln>
                  <a:noFill/>
                </a:ln>
                <a:solidFill>
                  <a:prstClr val="black"/>
                </a:solidFill>
                <a:effectLst/>
                <a:uLnTx/>
                <a:uFillTx/>
                <a:latin typeface="Arial"/>
                <a:ea typeface="Calibri Light"/>
                <a:cs typeface="Calibri Light"/>
              </a:rPr>
              <a:t>following surgeries:  Hindley Health Centre, </a:t>
            </a:r>
            <a:r>
              <a:rPr kumimoji="0" lang="en-GB" sz="1600" b="0" i="0" u="none" strike="noStrike" kern="1200" cap="none" spc="0" normalizeH="0" baseline="0" noProof="0" dirty="0" err="1">
                <a:ln>
                  <a:noFill/>
                </a:ln>
                <a:solidFill>
                  <a:prstClr val="black"/>
                </a:solidFill>
                <a:effectLst/>
                <a:uLnTx/>
                <a:uFillTx/>
                <a:latin typeface="Arial"/>
                <a:ea typeface="Calibri Light"/>
                <a:cs typeface="Calibri Light"/>
              </a:rPr>
              <a:t>Pennygate</a:t>
            </a:r>
            <a:r>
              <a:rPr kumimoji="0" lang="en-GB" sz="1600" b="0" i="0" u="none" strike="noStrike" kern="1200" cap="none" spc="0" normalizeH="0" baseline="0" noProof="0" dirty="0">
                <a:ln>
                  <a:noFill/>
                </a:ln>
                <a:solidFill>
                  <a:prstClr val="black"/>
                </a:solidFill>
                <a:effectLst/>
                <a:uLnTx/>
                <a:uFillTx/>
                <a:latin typeface="Arial"/>
                <a:ea typeface="Calibri Light"/>
                <a:cs typeface="Calibri Light"/>
              </a:rPr>
              <a:t> Medical Centre, Alexander House, Platt House, Ince Surgery and Claire House/Rivington Way</a:t>
            </a:r>
            <a:endParaRPr lang="en-US" sz="1600" b="1" i="0" dirty="0">
              <a:solidFill>
                <a:prstClr val="black"/>
              </a:solidFill>
              <a:effectLst/>
              <a:latin typeface="Arial" panose="020B0604020202020204" pitchFamily="34" charset="0"/>
            </a:endParaRPr>
          </a:p>
        </p:txBody>
      </p:sp>
      <p:sp>
        <p:nvSpPr>
          <p:cNvPr id="6" name="Rectangle 5">
            <a:extLst>
              <a:ext uri="{FF2B5EF4-FFF2-40B4-BE49-F238E27FC236}">
                <a16:creationId xmlns:a16="http://schemas.microsoft.com/office/drawing/2014/main" id="{0B55A6D7-756A-E5B9-D904-7BC3A1DBEBB7}"/>
              </a:ext>
            </a:extLst>
          </p:cNvPr>
          <p:cNvSpPr/>
          <p:nvPr/>
        </p:nvSpPr>
        <p:spPr>
          <a:xfrm>
            <a:off x="536768" y="7487558"/>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 Well Healthy Eating Drop In</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9.00-11.00am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Come and speak to us for practical healthy eating support. We can offer tips for cooking, shopping and meal planning and support for you and your family to get access to more affordable, healthier food.</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 booking needed, just come along</a:t>
            </a:r>
            <a:endParaRPr kumimoji="0" lang="en-GB" sz="18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30" name="Rectangle 29">
            <a:extLst>
              <a:ext uri="{FF2B5EF4-FFF2-40B4-BE49-F238E27FC236}">
                <a16:creationId xmlns:a16="http://schemas.microsoft.com/office/drawing/2014/main" id="{5806E0AA-1470-C85B-501B-C075846D11EC}"/>
              </a:ext>
            </a:extLst>
          </p:cNvPr>
          <p:cNvSpPr/>
          <p:nvPr/>
        </p:nvSpPr>
        <p:spPr>
          <a:xfrm>
            <a:off x="19324652" y="7487529"/>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Stars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9.15-10.15am at Platt Bridge Link Site</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 interactive stay and play session for ages 0-12 months.​​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US" sz="2000" b="0" i="0" dirty="0">
              <a:solidFill>
                <a:srgbClr val="000000"/>
              </a:solidFill>
              <a:effectLst/>
              <a:latin typeface="Segoe UI" panose="020B0502040204020203" pitchFamily="34" charset="0"/>
            </a:endParaRPr>
          </a:p>
        </p:txBody>
      </p:sp>
      <p:sp>
        <p:nvSpPr>
          <p:cNvPr id="4" name="Rectangle 3">
            <a:extLst>
              <a:ext uri="{FF2B5EF4-FFF2-40B4-BE49-F238E27FC236}">
                <a16:creationId xmlns:a16="http://schemas.microsoft.com/office/drawing/2014/main" id="{9D8D460C-E6D5-4AA0-6152-9AEAD3EF6B68}"/>
              </a:ext>
            </a:extLst>
          </p:cNvPr>
          <p:cNvSpPr/>
          <p:nvPr/>
        </p:nvSpPr>
        <p:spPr>
          <a:xfrm>
            <a:off x="543462" y="4562897"/>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Mindfulness Moments</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dirty="0">
                <a:solidFill>
                  <a:srgbClr val="000000"/>
                </a:solidFill>
                <a:latin typeface="Arial" panose="020B0604020202020204" pitchFamily="34" charset="0"/>
              </a:rPr>
              <a:t>9.00-10.00am at Family Hub at Mornington Road</a:t>
            </a:r>
          </a:p>
          <a:p>
            <a:pPr algn="ctr" fontAlgn="base">
              <a:defRPr/>
            </a:pPr>
            <a:r>
              <a:rPr lang="en-GB" sz="1600" dirty="0">
                <a:solidFill>
                  <a:schemeClr val="tx1"/>
                </a:solidFill>
                <a:effectLst/>
                <a:latin typeface="Arial" panose="020B0604020202020204" pitchFamily="34" charset="0"/>
                <a:ea typeface="Aptos" panose="020B0004020202020204" pitchFamily="34" charset="0"/>
                <a:cs typeface="Arial" panose="020B0604020202020204" pitchFamily="34" charset="0"/>
              </a:rPr>
              <a:t>Join us for a calming, one-hour drop-in experience designed to help you reset and regulate through mindfulness. Stay for the full hour or just drop in – whatever you need. No booking needed – just come as you are, let’s create a space for calm, reflection and emotional well-being. </a:t>
            </a:r>
            <a:r>
              <a:rPr lang="en-GB" b="1" dirty="0">
                <a:solidFill>
                  <a:schemeClr val="tx1"/>
                </a:solidFill>
                <a:effectLst/>
                <a:latin typeface="Arial" panose="020B0604020202020204" pitchFamily="34" charset="0"/>
                <a:ea typeface="Aptos" panose="020B0004020202020204" pitchFamily="34" charset="0"/>
                <a:cs typeface="Arial" panose="020B0604020202020204" pitchFamily="34" charset="0"/>
              </a:rPr>
              <a:t>Drop In</a:t>
            </a:r>
            <a:endPar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73A2EAA-5926-3871-9063-A3B0F33A23FF}"/>
              </a:ext>
            </a:extLst>
          </p:cNvPr>
          <p:cNvSpPr/>
          <p:nvPr/>
        </p:nvSpPr>
        <p:spPr>
          <a:xfrm>
            <a:off x="536768" y="10377214"/>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Mini Movers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9.30am-10.30am at Family Hub at Mornington Rd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A physical session to encourage gross and fine motor skill development in a fun environment.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From walking upwards.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9" name="Rectangle 8">
            <a:extLst>
              <a:ext uri="{FF2B5EF4-FFF2-40B4-BE49-F238E27FC236}">
                <a16:creationId xmlns:a16="http://schemas.microsoft.com/office/drawing/2014/main" id="{C0230974-1A05-2C2D-B7FE-AC4F70ACF9AF}"/>
              </a:ext>
            </a:extLst>
          </p:cNvPr>
          <p:cNvSpPr/>
          <p:nvPr/>
        </p:nvSpPr>
        <p:spPr>
          <a:xfrm>
            <a:off x="5222445" y="7487529"/>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Mini Movers</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rgbClr val="000000"/>
                </a:solidFill>
                <a:latin typeface="Arial" panose="020B0604020202020204" pitchFamily="34" charset="0"/>
              </a:rPr>
              <a:t>9.30-10.15am at Platt Bridge Linked Site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A physical session to encourage gross and fine motor skill development in a fun environment.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From walking upwards.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GB" sz="2000" b="1"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
        <p:nvSpPr>
          <p:cNvPr id="10" name="Rectangle 9">
            <a:extLst>
              <a:ext uri="{FF2B5EF4-FFF2-40B4-BE49-F238E27FC236}">
                <a16:creationId xmlns:a16="http://schemas.microsoft.com/office/drawing/2014/main" id="{F2F576C5-7CB4-D098-1E79-E185755CDC5D}"/>
              </a:ext>
            </a:extLst>
          </p:cNvPr>
          <p:cNvSpPr/>
          <p:nvPr/>
        </p:nvSpPr>
        <p:spPr>
          <a:xfrm>
            <a:off x="5222445" y="10386677"/>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Garden Party/Games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9:30-10:30am at Ince Link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Enjoy our Sensory Garden, large outdoor games and tea party experiences.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children ages 0–4 years.</a:t>
            </a:r>
            <a:endParaRPr kumimoji="0" lang="en-US" sz="2000" b="0" i="0" u="none" strike="noStrike" kern="1200" cap="none" spc="0" normalizeH="0" baseline="0" noProof="0" dirty="0">
              <a:ln>
                <a:noFill/>
              </a:ln>
              <a:solidFill>
                <a:srgbClr val="FF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3" name="Rectangle 12">
            <a:extLst>
              <a:ext uri="{FF2B5EF4-FFF2-40B4-BE49-F238E27FC236}">
                <a16:creationId xmlns:a16="http://schemas.microsoft.com/office/drawing/2014/main" id="{2781E66F-16FE-DD02-214B-B28E1CB0E45F}"/>
              </a:ext>
            </a:extLst>
          </p:cNvPr>
          <p:cNvSpPr/>
          <p:nvPr/>
        </p:nvSpPr>
        <p:spPr>
          <a:xfrm>
            <a:off x="9930710" y="7470983"/>
            <a:ext cx="4546622"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Zumberoos</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11.00-11.45am at Family Hub at Mornington Road</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Latin inspired dance activity session for ages 2-5 years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Drop In</a:t>
            </a:r>
            <a:r>
              <a:rPr lang="en-US" sz="2000" b="0" i="0" dirty="0">
                <a:solidFill>
                  <a:schemeClr val="tx1"/>
                </a:solidFill>
                <a:effectLst/>
                <a:latin typeface="Arial" panose="020B0604020202020204" pitchFamily="34" charset="0"/>
              </a:rPr>
              <a:t>​</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FE28D202-E2E1-FB09-9939-CFFF2B3DF3B1}"/>
              </a:ext>
            </a:extLst>
          </p:cNvPr>
          <p:cNvSpPr/>
          <p:nvPr/>
        </p:nvSpPr>
        <p:spPr>
          <a:xfrm>
            <a:off x="9930415" y="4555417"/>
            <a:ext cx="4546917" cy="2756094"/>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fontAlgn="base"/>
            <a:r>
              <a:rPr lang="en-US" sz="2000" b="1" i="0" u="none" strike="noStrike" dirty="0">
                <a:solidFill>
                  <a:srgbClr val="000000"/>
                </a:solidFill>
                <a:effectLst/>
                <a:latin typeface="Arial" panose="020B0604020202020204" pitchFamily="34" charset="0"/>
              </a:rPr>
              <a:t>Pre-School Educational Psychology Appointments</a:t>
            </a:r>
            <a:endParaRPr lang="en-US" sz="2000" b="0" i="0" dirty="0">
              <a:solidFill>
                <a:srgbClr val="000000"/>
              </a:solidFill>
              <a:effectLst/>
              <a:latin typeface="Segoe UI" panose="020B0502040204020203" pitchFamily="34" charset="0"/>
            </a:endParaRPr>
          </a:p>
          <a:p>
            <a:pPr algn="ctr" rtl="0" fontAlgn="base"/>
            <a:r>
              <a:rPr lang="en-US" sz="2000" b="1" i="0" u="none" strike="noStrike" dirty="0">
                <a:solidFill>
                  <a:srgbClr val="000000"/>
                </a:solidFill>
                <a:effectLst/>
                <a:latin typeface="Arial" panose="020B0604020202020204" pitchFamily="34" charset="0"/>
              </a:rPr>
              <a:t>9.00am-12.00pm at Family Hub at Mornington Road</a:t>
            </a:r>
            <a:r>
              <a:rPr lang="en-US" sz="2000" b="0" i="0" dirty="0">
                <a:solidFill>
                  <a:srgbClr val="000000"/>
                </a:solidFill>
                <a:effectLst/>
                <a:latin typeface="Arial" panose="020B0604020202020204" pitchFamily="34" charset="0"/>
              </a:rPr>
              <a:t>​</a:t>
            </a:r>
          </a:p>
          <a:p>
            <a:pPr algn="ctr" rtl="0" fontAlgn="base"/>
            <a:r>
              <a:rPr lang="en-GB" sz="2000" b="0" i="0" u="none" strike="noStrike" dirty="0">
                <a:solidFill>
                  <a:srgbClr val="000000"/>
                </a:solidFill>
                <a:effectLst/>
                <a:latin typeface="Arial" panose="020B0604020202020204" pitchFamily="34" charset="0"/>
              </a:rPr>
              <a:t>By appointment only, please contact 01942 486238 to make an appointment</a:t>
            </a:r>
            <a:endParaRPr lang="en-US" sz="2000" b="0" i="0" dirty="0">
              <a:solidFill>
                <a:srgbClr val="000000"/>
              </a:solidFill>
              <a:effectLst/>
              <a:latin typeface="Segoe UI" panose="020B0502040204020203" pitchFamily="34" charset="0"/>
            </a:endParaRPr>
          </a:p>
        </p:txBody>
      </p:sp>
      <p:sp>
        <p:nvSpPr>
          <p:cNvPr id="8" name="Rectangle 7">
            <a:extLst>
              <a:ext uri="{FF2B5EF4-FFF2-40B4-BE49-F238E27FC236}">
                <a16:creationId xmlns:a16="http://schemas.microsoft.com/office/drawing/2014/main" id="{BDAD5B46-3759-477F-C524-84C3C914E44D}"/>
              </a:ext>
            </a:extLst>
          </p:cNvPr>
          <p:cNvSpPr/>
          <p:nvPr/>
        </p:nvSpPr>
        <p:spPr>
          <a:xfrm>
            <a:off x="14638225" y="4583189"/>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Armed Forces 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9.00am-11.00am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algn="ctr">
              <a:buNone/>
            </a:pPr>
            <a:r>
              <a:rPr lang="en-GB" b="0" i="0" dirty="0">
                <a:solidFill>
                  <a:srgbClr val="080809"/>
                </a:solidFill>
                <a:effectLst/>
                <a:latin typeface="Arial" panose="020B0604020202020204" pitchFamily="34" charset="0"/>
                <a:cs typeface="Arial" panose="020B0604020202020204" pitchFamily="34" charset="0"/>
              </a:rPr>
              <a:t>The Armed Forces Community HQ are a not for profit organisation delivering services across the North West to support the needs of Serving and Ex Service personnel, their families and carers.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 booking needed, just come along</a:t>
            </a:r>
            <a:endParaRPr kumimoji="0" lang="en-GB"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2" name="Rectangle 11">
            <a:extLst>
              <a:ext uri="{FF2B5EF4-FFF2-40B4-BE49-F238E27FC236}">
                <a16:creationId xmlns:a16="http://schemas.microsoft.com/office/drawing/2014/main" id="{66AC0C2C-DCFC-5726-0876-AAA5ADAB0550}"/>
              </a:ext>
            </a:extLst>
          </p:cNvPr>
          <p:cNvSpPr/>
          <p:nvPr/>
        </p:nvSpPr>
        <p:spPr>
          <a:xfrm>
            <a:off x="9930415" y="10377034"/>
            <a:ext cx="4546622"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Massage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1.00-2.00pm at </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Armed Forces HQ,</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i="0" dirty="0">
                <a:solidFill>
                  <a:schemeClr val="tx1"/>
                </a:solidFill>
                <a:effectLst/>
                <a:latin typeface="Arial" panose="020B0604020202020204" pitchFamily="34" charset="0"/>
                <a:cs typeface="Arial" panose="020B0604020202020204" pitchFamily="34" charset="0"/>
              </a:rPr>
              <a:t>Molyneux House, School Lane, </a:t>
            </a:r>
            <a:br>
              <a:rPr lang="en-GB" sz="2000" b="1" dirty="0">
                <a:solidFill>
                  <a:schemeClr val="tx1"/>
                </a:solidFill>
                <a:latin typeface="Arial" panose="020B0604020202020204" pitchFamily="34" charset="0"/>
                <a:cs typeface="Arial" panose="020B0604020202020204" pitchFamily="34" charset="0"/>
              </a:rPr>
            </a:br>
            <a:r>
              <a:rPr lang="en-GB" sz="2000" b="1" i="0" dirty="0">
                <a:solidFill>
                  <a:schemeClr val="tx1"/>
                </a:solidFill>
                <a:effectLst/>
                <a:latin typeface="Arial" panose="020B0604020202020204" pitchFamily="34" charset="0"/>
                <a:cs typeface="Arial" panose="020B0604020202020204" pitchFamily="34" charset="0"/>
              </a:rPr>
              <a:t>Wigan, WN1 3SE</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dirty="0">
                <a:solidFill>
                  <a:schemeClr val="tx1"/>
                </a:solidFill>
                <a:latin typeface="Arial" panose="020B0604020202020204" pitchFamily="34" charset="0"/>
              </a:rPr>
              <a:t>5-week course.</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babies 6 weeks to 6 months</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4" name="Rectangle 13">
            <a:extLst>
              <a:ext uri="{FF2B5EF4-FFF2-40B4-BE49-F238E27FC236}">
                <a16:creationId xmlns:a16="http://schemas.microsoft.com/office/drawing/2014/main" id="{4C5F4144-3CC6-AAFA-EDF0-3127638F7092}"/>
              </a:ext>
            </a:extLst>
          </p:cNvPr>
          <p:cNvSpPr/>
          <p:nvPr/>
        </p:nvSpPr>
        <p:spPr>
          <a:xfrm>
            <a:off x="19324652" y="10377033"/>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Stars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11.30am-12.30pm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 interactive stay and play session for ages 0-12 months.​​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US" sz="20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859355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9A83B-E347-973D-F467-CBCE63249746}"/>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495ADCA8-29B8-7191-E22D-9B00AC5E35E2}"/>
              </a:ext>
            </a:extLst>
          </p:cNvPr>
          <p:cNvSpPr/>
          <p:nvPr/>
        </p:nvSpPr>
        <p:spPr>
          <a:xfrm>
            <a:off x="19299027" y="4588647"/>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e Well Smoking Cessation Drop In Clinic</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11.30am-1.30pm at Family Hub at Mornington Road</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23" name="Rectangle 22">
            <a:extLst>
              <a:ext uri="{FF2B5EF4-FFF2-40B4-BE49-F238E27FC236}">
                <a16:creationId xmlns:a16="http://schemas.microsoft.com/office/drawing/2014/main" id="{C4FA0F37-C264-5447-0B22-85AC9732E56B}"/>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B3537725-B4A1-62C2-B55E-C0BFAD4D709C}"/>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D3B918C2-BCF4-74E2-30D2-346FF85C8F6C}"/>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B9412BCE-0131-E139-604D-9067943502D6}"/>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A57FC5C6-C887-C609-C5C4-5D0E60E89BF7}"/>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6E3E3CC2-4023-0030-55CE-FD6AFCC4AFCB}"/>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334F5273-9C30-AAF6-E72B-CBB149002BD5}"/>
              </a:ext>
            </a:extLst>
          </p:cNvPr>
          <p:cNvSpPr/>
          <p:nvPr/>
        </p:nvSpPr>
        <p:spPr>
          <a:xfrm>
            <a:off x="777701" y="1478605"/>
            <a:ext cx="7685363" cy="646482"/>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7</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 11</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2025 (continued on next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108FA73D-F840-9AA4-3AD5-5CD80AD801ED}"/>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54167982-BC52-0F51-0F19-DC2AA40CA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DB854D4-CF17-3486-78C4-8128FD1C4DB4}"/>
              </a:ext>
            </a:extLst>
          </p:cNvPr>
          <p:cNvSpPr/>
          <p:nvPr/>
        </p:nvSpPr>
        <p:spPr>
          <a:xfrm>
            <a:off x="14628786" y="10424079"/>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highlight>
                  <a:srgbClr val="F5F5F5"/>
                </a:highlight>
                <a:uLnTx/>
                <a:uFillTx/>
                <a:latin typeface="Arial"/>
                <a:ea typeface="+mn-ea"/>
                <a:cs typeface="Arial"/>
              </a:rPr>
              <a:t>Well Baby Clinic</a:t>
            </a:r>
            <a:r>
              <a:rPr kumimoji="0" lang="en-US" sz="2000" b="0" i="0" u="none" strike="noStrike" kern="1200" cap="none" spc="0" normalizeH="0" baseline="0" noProof="0">
                <a:ln>
                  <a:noFill/>
                </a:ln>
                <a:solidFill>
                  <a:srgbClr val="000000"/>
                </a:solidFill>
                <a:effectLst/>
                <a:highlight>
                  <a:srgbClr val="F5F5F5"/>
                </a:highlight>
                <a:uLnTx/>
                <a:uFillTx/>
                <a:latin typeface="Arial"/>
                <a:ea typeface="+mn-ea"/>
                <a:cs typeface="Arial"/>
              </a:rPr>
              <a:t>​​</a:t>
            </a:r>
            <a:r>
              <a:rPr kumimoji="0" lang="en-US" sz="2000" b="0" i="0" u="none" strike="noStrike" kern="1200" cap="none" spc="0" normalizeH="0" baseline="0" noProof="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highlight>
                  <a:srgbClr val="F5F5F5"/>
                </a:highlight>
                <a:uLnTx/>
                <a:uFillTx/>
                <a:latin typeface="Arial"/>
                <a:ea typeface="+mn-ea"/>
                <a:cs typeface="Arial"/>
              </a:rPr>
              <a:t>9.30am-12.00pm at Ince Linked Site</a:t>
            </a:r>
            <a:r>
              <a:rPr kumimoji="0" lang="en-US" sz="2000" b="0" i="0" u="none" strike="noStrike" kern="1200" cap="none" spc="0" normalizeH="0" baseline="0" noProof="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highlight>
                  <a:srgbClr val="F5F5F5"/>
                </a:highlight>
                <a:uLnTx/>
                <a:uFillTx/>
                <a:latin typeface="Arial"/>
                <a:ea typeface="+mn-ea"/>
                <a:cs typeface="Arial"/>
              </a:rPr>
              <a:t>Baby weighing and a chance to ask the Health Visitors any questions/advice.</a:t>
            </a:r>
            <a:r>
              <a:rPr kumimoji="0" lang="en-US" sz="2000" b="0" i="0" u="none" strike="noStrike" kern="1200" cap="none" spc="0" normalizeH="0" baseline="0" noProof="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highlight>
                  <a:srgbClr val="F5F5F5"/>
                </a:highlight>
                <a:uLnTx/>
                <a:uFillTx/>
                <a:latin typeface="Arial"/>
                <a:ea typeface="+mn-ea"/>
                <a:cs typeface="Arial"/>
              </a:rPr>
              <a:t>Appointment Only – 0300 7071245</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19" name="TextBox 35">
            <a:extLst>
              <a:ext uri="{FF2B5EF4-FFF2-40B4-BE49-F238E27FC236}">
                <a16:creationId xmlns:a16="http://schemas.microsoft.com/office/drawing/2014/main" id="{D79FD6A3-2848-AD04-F1FA-A1801A1D98B1}"/>
              </a:ext>
            </a:extLst>
          </p:cNvPr>
          <p:cNvSpPr txBox="1"/>
          <p:nvPr/>
        </p:nvSpPr>
        <p:spPr>
          <a:xfrm>
            <a:off x="219589" y="4592583"/>
            <a:ext cx="837745" cy="4069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5000"/>
              </a:lnSpc>
              <a:spcAft>
                <a:spcPts val="800"/>
              </a:spcAft>
            </a:pPr>
            <a:r>
              <a:rPr lang="en-US" sz="2400" b="1" kern="1200" spc="-300">
                <a:solidFill>
                  <a:srgbClr val="FFFFFF"/>
                </a:solidFill>
                <a:effectLst/>
                <a:latin typeface="Arial" panose="020B0604020202020204" pitchFamily="34" charset="0"/>
                <a:ea typeface="Aptos" panose="020B0004020202020204" pitchFamily="34" charset="0"/>
                <a:cs typeface="Times New Roman" panose="02020603050405020304" pitchFamily="18" charset="0"/>
              </a:rPr>
              <a:t>NEW</a:t>
            </a:r>
            <a:endParaRPr lang="en-GB" sz="1200" kern="100" spc="-30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B0D48195-B21C-BEA4-BB5C-8AC3DE10641D}"/>
              </a:ext>
            </a:extLst>
          </p:cNvPr>
          <p:cNvSpPr/>
          <p:nvPr/>
        </p:nvSpPr>
        <p:spPr>
          <a:xfrm>
            <a:off x="488169" y="7517063"/>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Community Link Worker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10am-12pm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Support with social issues that may be affecting your health and wellbeing including drug and alcohol, debt, housing and more</a:t>
            </a:r>
            <a:endParaRPr lang="en-US" sz="2000" dirty="0">
              <a:solidFill>
                <a:prstClr val="black"/>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C566D93-234C-2721-22EB-10DA2CACD3BD}"/>
              </a:ext>
            </a:extLst>
          </p:cNvPr>
          <p:cNvSpPr/>
          <p:nvPr/>
        </p:nvSpPr>
        <p:spPr>
          <a:xfrm>
            <a:off x="488169" y="4626619"/>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Pre-school sensory play group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children who are Deaf and/or blind and partially sighted. ​</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10.00-11:30am at Ince Linked Site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further information please</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contact: </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01942 404586</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5" name="Rectangle 4">
            <a:extLst>
              <a:ext uri="{FF2B5EF4-FFF2-40B4-BE49-F238E27FC236}">
                <a16:creationId xmlns:a16="http://schemas.microsoft.com/office/drawing/2014/main" id="{6AC24E23-77D3-7291-DBB9-AC1E99A94582}"/>
              </a:ext>
            </a:extLst>
          </p:cNvPr>
          <p:cNvSpPr/>
          <p:nvPr/>
        </p:nvSpPr>
        <p:spPr>
          <a:xfrm>
            <a:off x="5222606" y="4630016"/>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Rainbow Sensory</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11.15am-12.15pm</a:t>
            </a:r>
            <a:r>
              <a:rPr kumimoji="0" lang="en-GB"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Platt Bridge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algn="ctr" rtl="0" fontAlgn="base"/>
            <a:r>
              <a:rPr lang="en-US" sz="2000" b="0" i="0" dirty="0">
                <a:solidFill>
                  <a:srgbClr val="000000"/>
                </a:solidFill>
                <a:effectLst/>
                <a:latin typeface="Arial" panose="020B0604020202020204" pitchFamily="34" charset="0"/>
              </a:rPr>
              <a:t>A</a:t>
            </a:r>
            <a:r>
              <a:rPr lang="en-GB" sz="2000" b="0" i="0" u="none" strike="noStrike" dirty="0">
                <a:solidFill>
                  <a:srgbClr val="000000"/>
                </a:solidFill>
                <a:effectLst/>
                <a:latin typeface="Arial" panose="020B0604020202020204" pitchFamily="34" charset="0"/>
              </a:rPr>
              <a:t>n interactive sensory session -  explore colours, lights, sounds and textures.</a:t>
            </a:r>
            <a:r>
              <a:rPr lang="en-US" sz="2000" b="0" i="0" dirty="0">
                <a:solidFill>
                  <a:srgbClr val="000000"/>
                </a:solidFill>
                <a:effectLst/>
                <a:latin typeface="Arial" panose="020B0604020202020204" pitchFamily="34" charset="0"/>
              </a:rPr>
              <a:t> </a:t>
            </a:r>
          </a:p>
          <a:p>
            <a:pPr algn="ctr" rtl="0" fontAlgn="base"/>
            <a:r>
              <a:rPr lang="en-GB" sz="2000" b="0" i="0" u="none" strike="noStrike" dirty="0">
                <a:solidFill>
                  <a:srgbClr val="000000"/>
                </a:solidFill>
                <a:effectLst/>
                <a:latin typeface="Arial" panose="020B0604020202020204" pitchFamily="34" charset="0"/>
              </a:rPr>
              <a:t>For babies ages 0-12 months.</a:t>
            </a:r>
          </a:p>
          <a:p>
            <a:pPr algn="ctr" rtl="0" fontAlgn="base"/>
            <a:r>
              <a:rPr lang="en-GB" sz="2000" b="1" dirty="0">
                <a:solidFill>
                  <a:srgbClr val="000000"/>
                </a:solidFill>
                <a:latin typeface="Arial" panose="020B0604020202020204" pitchFamily="34" charset="0"/>
              </a:rPr>
              <a:t>Drop In</a:t>
            </a:r>
            <a:endParaRPr lang="en-US" sz="2000" b="1" i="0" dirty="0">
              <a:solidFill>
                <a:srgbClr val="000000"/>
              </a:solidFill>
              <a:effectLst/>
              <a:latin typeface="Segoe UI" panose="020B0502040204020203" pitchFamily="34" charset="0"/>
            </a:endParaRPr>
          </a:p>
        </p:txBody>
      </p:sp>
      <p:sp>
        <p:nvSpPr>
          <p:cNvPr id="6" name="Rectangle 5">
            <a:extLst>
              <a:ext uri="{FF2B5EF4-FFF2-40B4-BE49-F238E27FC236}">
                <a16:creationId xmlns:a16="http://schemas.microsoft.com/office/drawing/2014/main" id="{7280025B-3AD2-B3F5-BD8B-B8554A2ED688}"/>
              </a:ext>
            </a:extLst>
          </p:cNvPr>
          <p:cNvSpPr/>
          <p:nvPr/>
        </p:nvSpPr>
        <p:spPr>
          <a:xfrm>
            <a:off x="5184691" y="10423900"/>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Mindfulness Moments</a:t>
            </a: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rPr>
              <a:t>12.30-1.30pm at Platt Bridge Linked Site</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Join us for a calming, one-hour drop-in experience designed to help you reset and regulate through mindfulness. Stay for the full hour or just drop in – whatever you need. No booking needed – just come as you are, let’s create a space for calm, reflection and emotional well-being. </a:t>
            </a:r>
          </a:p>
          <a:p>
            <a:pPr algn="ctr" fontAlgn="base">
              <a:defRPr/>
            </a:pPr>
            <a:r>
              <a:rPr lang="en-GB" b="1" dirty="0">
                <a:solidFill>
                  <a:schemeClr val="tx1"/>
                </a:solidFill>
                <a:effectLst/>
                <a:latin typeface="Arial" panose="020B0604020202020204" pitchFamily="34" charset="0"/>
                <a:ea typeface="Aptos" panose="020B0004020202020204" pitchFamily="34" charset="0"/>
                <a:cs typeface="Arial" panose="020B0604020202020204" pitchFamily="34" charset="0"/>
              </a:rPr>
              <a:t>Drop In</a:t>
            </a:r>
            <a:endPar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algn="ctr"/>
            <a:endParaRPr lang="en-US" sz="2000"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70A8DFF-32DE-12F3-873D-02AA63CF0E4A}"/>
              </a:ext>
            </a:extLst>
          </p:cNvPr>
          <p:cNvSpPr/>
          <p:nvPr/>
        </p:nvSpPr>
        <p:spPr>
          <a:xfrm>
            <a:off x="9906886" y="4626619"/>
            <a:ext cx="4546622" cy="2755916"/>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Let’s Talk with your Baby</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1.30-2.30pm at Family Hub at Mornington Road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0" name="Rectangle 9">
            <a:extLst>
              <a:ext uri="{FF2B5EF4-FFF2-40B4-BE49-F238E27FC236}">
                <a16:creationId xmlns:a16="http://schemas.microsoft.com/office/drawing/2014/main" id="{C731A114-C986-ED68-1CB7-F33E64607B72}"/>
              </a:ext>
            </a:extLst>
          </p:cNvPr>
          <p:cNvSpPr/>
          <p:nvPr/>
        </p:nvSpPr>
        <p:spPr>
          <a:xfrm>
            <a:off x="9921728" y="7535158"/>
            <a:ext cx="4538956" cy="2755916"/>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2.30-3.15pm at </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Armed Forces HQ,</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i="0" dirty="0">
                <a:solidFill>
                  <a:schemeClr val="tx1"/>
                </a:solidFill>
                <a:effectLst/>
                <a:latin typeface="Arial" panose="020B0604020202020204" pitchFamily="34" charset="0"/>
                <a:cs typeface="Arial" panose="020B0604020202020204" pitchFamily="34" charset="0"/>
              </a:rPr>
              <a:t>Molyneux House, School Lane, </a:t>
            </a:r>
            <a:br>
              <a:rPr lang="en-GB" sz="2000" b="1" dirty="0">
                <a:solidFill>
                  <a:schemeClr val="tx1"/>
                </a:solidFill>
                <a:latin typeface="Arial" panose="020B0604020202020204" pitchFamily="34" charset="0"/>
                <a:cs typeface="Arial" panose="020B0604020202020204" pitchFamily="34" charset="0"/>
              </a:rPr>
            </a:br>
            <a:r>
              <a:rPr lang="en-GB" sz="2000" b="1" i="0" dirty="0">
                <a:solidFill>
                  <a:schemeClr val="tx1"/>
                </a:solidFill>
                <a:effectLst/>
                <a:latin typeface="Arial" panose="020B0604020202020204" pitchFamily="34" charset="0"/>
                <a:cs typeface="Arial" panose="020B0604020202020204" pitchFamily="34" charset="0"/>
              </a:rPr>
              <a:t>Wigan, WN1 3SE</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p>
            <a:pPr algn="ctr" rtl="0" fontAlgn="base"/>
            <a:r>
              <a:rPr lang="en-GB" sz="2000" b="0" i="0" u="none" strike="noStrike" dirty="0">
                <a:solidFill>
                  <a:srgbClr val="000000"/>
                </a:solidFill>
                <a:effectLst/>
                <a:latin typeface="Arial" panose="020B0604020202020204" pitchFamily="34" charset="0"/>
              </a:rPr>
              <a:t>A fun music and movement session for ages 6 months – 4 years. </a:t>
            </a:r>
            <a:r>
              <a:rPr lang="en-US" sz="2000" b="0" i="0" u="none" strike="noStrike"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GB" sz="2000" b="1" i="0" u="none" strike="noStrike" dirty="0">
                <a:solidFill>
                  <a:srgbClr val="000000"/>
                </a:solidFill>
                <a:effectLst/>
                <a:latin typeface="Arial" panose="020B0604020202020204" pitchFamily="34" charset="0"/>
              </a:rPr>
              <a:t>Drop In</a:t>
            </a:r>
            <a:r>
              <a:rPr lang="en-US" sz="2000" b="0" i="0" dirty="0">
                <a:solidFill>
                  <a:srgbClr val="000000"/>
                </a:solidFill>
                <a:effectLst/>
                <a:latin typeface="Arial" panose="020B0604020202020204" pitchFamily="34" charset="0"/>
              </a:rPr>
              <a:t>​</a:t>
            </a:r>
            <a:endParaRPr lang="en-GB" sz="2000" b="1" dirty="0">
              <a:solidFill>
                <a:schemeClr val="tx1"/>
              </a:solidFill>
              <a:latin typeface="Arial" panose="020B0604020202020204" pitchFamily="34" charset="0"/>
            </a:endParaRPr>
          </a:p>
        </p:txBody>
      </p:sp>
      <p:sp>
        <p:nvSpPr>
          <p:cNvPr id="11" name="Rectangle 10">
            <a:extLst>
              <a:ext uri="{FF2B5EF4-FFF2-40B4-BE49-F238E27FC236}">
                <a16:creationId xmlns:a16="http://schemas.microsoft.com/office/drawing/2014/main" id="{DA8CE1E7-2940-5188-690A-BF27B1EDC6B7}"/>
              </a:ext>
            </a:extLst>
          </p:cNvPr>
          <p:cNvSpPr/>
          <p:nvPr/>
        </p:nvSpPr>
        <p:spPr>
          <a:xfrm>
            <a:off x="14612891" y="7517063"/>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Let’s Talk with your Baby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9.30-10.30am at Platt Bridge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4" name="Rectangle 13">
            <a:extLst>
              <a:ext uri="{FF2B5EF4-FFF2-40B4-BE49-F238E27FC236}">
                <a16:creationId xmlns:a16="http://schemas.microsoft.com/office/drawing/2014/main" id="{0BE4A6A9-A8B4-88DF-8816-BDD0D7D99EFB}"/>
              </a:ext>
            </a:extLst>
          </p:cNvPr>
          <p:cNvSpPr/>
          <p:nvPr/>
        </p:nvSpPr>
        <p:spPr>
          <a:xfrm>
            <a:off x="19311720" y="7517063"/>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1.30-2.15pm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fun music and movement session for ages 6 months – 4 years.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5" name="Rectangle 14">
            <a:extLst>
              <a:ext uri="{FF2B5EF4-FFF2-40B4-BE49-F238E27FC236}">
                <a16:creationId xmlns:a16="http://schemas.microsoft.com/office/drawing/2014/main" id="{9E2C6BB5-FDFA-8AFF-F782-4A8FCFDA66FB}"/>
              </a:ext>
            </a:extLst>
          </p:cNvPr>
          <p:cNvSpPr/>
          <p:nvPr/>
        </p:nvSpPr>
        <p:spPr>
          <a:xfrm>
            <a:off x="487874" y="10437245"/>
            <a:ext cx="4546917" cy="2756094"/>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Tenant Voice Community Cuppa</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10am-12pm at Family Hub at Mornington Road</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Have your say on the services available in your community. </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Drop in</a:t>
            </a:r>
            <a:endParaRPr lang="en-US" sz="2000">
              <a:solidFill>
                <a:schemeClr val="tx1"/>
              </a:solidFill>
              <a:latin typeface="Arial"/>
              <a:cs typeface="Arial"/>
            </a:endParaRPr>
          </a:p>
        </p:txBody>
      </p:sp>
      <p:sp>
        <p:nvSpPr>
          <p:cNvPr id="16" name="Rectangle 15">
            <a:extLst>
              <a:ext uri="{FF2B5EF4-FFF2-40B4-BE49-F238E27FC236}">
                <a16:creationId xmlns:a16="http://schemas.microsoft.com/office/drawing/2014/main" id="{35E42C1F-91B9-1715-9046-3B221466A5D6}"/>
              </a:ext>
            </a:extLst>
          </p:cNvPr>
          <p:cNvSpPr/>
          <p:nvPr/>
        </p:nvSpPr>
        <p:spPr>
          <a:xfrm>
            <a:off x="14623356" y="4588648"/>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highlight>
                  <a:srgbClr val="F5F5F5"/>
                </a:highlight>
                <a:uLnTx/>
                <a:uFillTx/>
                <a:latin typeface="Arial"/>
                <a:ea typeface="+mn-ea"/>
                <a:cs typeface="Arial"/>
              </a:rPr>
              <a:t>Zumberoos</a:t>
            </a: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9.30-10.15am at Ince William Fosters, The Grove, Ince, WN2 2BE</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Latin inspired dance activity session for ages 2-5 years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Drop In</a:t>
            </a:r>
            <a:r>
              <a:rPr lang="en-US" sz="2000" b="1" i="0" dirty="0">
                <a:solidFill>
                  <a:schemeClr val="tx1"/>
                </a:solidFill>
                <a:effectLst/>
                <a:latin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Arial"/>
                <a:ea typeface="+mn-ea"/>
                <a:cs typeface="Arial"/>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7" name="Rectangle 16">
            <a:extLst>
              <a:ext uri="{FF2B5EF4-FFF2-40B4-BE49-F238E27FC236}">
                <a16:creationId xmlns:a16="http://schemas.microsoft.com/office/drawing/2014/main" id="{E8B9CA59-0AE5-F500-437D-A3CFB2A8CA72}"/>
              </a:ext>
            </a:extLst>
          </p:cNvPr>
          <p:cNvSpPr/>
          <p:nvPr/>
        </p:nvSpPr>
        <p:spPr>
          <a:xfrm>
            <a:off x="9906886" y="10381193"/>
            <a:ext cx="4546622"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GB" b="1" dirty="0">
                <a:solidFill>
                  <a:schemeClr val="tx1"/>
                </a:solidFill>
                <a:latin typeface="Arial" panose="020B0604020202020204" pitchFamily="34" charset="0"/>
              </a:rPr>
              <a:t>Solihull Approach Course– Understanding Your Child</a:t>
            </a:r>
          </a:p>
          <a:p>
            <a:pPr algn="ctr" rtl="0" fontAlgn="base"/>
            <a:r>
              <a:rPr lang="en-GB" b="1" dirty="0">
                <a:solidFill>
                  <a:schemeClr val="tx1"/>
                </a:solidFill>
                <a:latin typeface="Arial" panose="020B0604020202020204" pitchFamily="34" charset="0"/>
              </a:rPr>
              <a:t>5.30-7.30pm at Family Hub at Mornington Road</a:t>
            </a:r>
          </a:p>
          <a:p>
            <a:pPr algn="ctr" rtl="0" fontAlgn="base"/>
            <a:r>
              <a:rPr lang="en-GB" sz="1600" dirty="0">
                <a:solidFill>
                  <a:schemeClr val="tx1"/>
                </a:solidFill>
                <a:latin typeface="Arial" panose="020B0604020202020204" pitchFamily="34" charset="0"/>
              </a:rPr>
              <a:t>Free nine-week course to understand your child’s behaviour, communication, the importance of play, develop good routines and boundaries, improve relationships.</a:t>
            </a:r>
          </a:p>
          <a:p>
            <a:pPr algn="ctr" rtl="0" fontAlgn="base"/>
            <a:r>
              <a:rPr lang="en-GB" dirty="0">
                <a:solidFill>
                  <a:schemeClr val="tx1"/>
                </a:solidFill>
                <a:latin typeface="Arial" panose="020B0604020202020204" pitchFamily="34" charset="0"/>
              </a:rPr>
              <a:t>To book a place email earlyhelpdevelopmentteam@wigan.gov.uk</a:t>
            </a:r>
          </a:p>
        </p:txBody>
      </p:sp>
      <p:sp>
        <p:nvSpPr>
          <p:cNvPr id="3" name="Rectangle 2">
            <a:extLst>
              <a:ext uri="{FF2B5EF4-FFF2-40B4-BE49-F238E27FC236}">
                <a16:creationId xmlns:a16="http://schemas.microsoft.com/office/drawing/2014/main" id="{8D130AF3-83B0-09AA-C6DE-AF847A7AEE9E}"/>
              </a:ext>
            </a:extLst>
          </p:cNvPr>
          <p:cNvSpPr/>
          <p:nvPr/>
        </p:nvSpPr>
        <p:spPr>
          <a:xfrm>
            <a:off x="5196041" y="7505604"/>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Let’s Talk with your Baby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11.30am-12.30pm at Ince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lang="en-US" sz="2000" b="1"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645042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5ECC1-B732-0895-76CC-E5D4F7F71EA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11537E92-992F-C2F5-A16A-A58CB775D773}"/>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BDDCCC68-CBB0-63BB-539C-C0DA0A44ECE6}"/>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CDA570F7-6F8E-4549-DF7E-7ADB7698EF0A}"/>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30D93ACA-F238-53FF-39DB-AFC4BFA29C4E}"/>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F7A8195D-5BC7-D144-813C-0DE542FF986B}"/>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BC84C76C-5037-215A-7AA8-22F4029C4237}"/>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71AA955A-324F-A9D3-0C4D-873729F7654F}"/>
              </a:ext>
            </a:extLst>
          </p:cNvPr>
          <p:cNvSpPr/>
          <p:nvPr/>
        </p:nvSpPr>
        <p:spPr>
          <a:xfrm>
            <a:off x="777701" y="1420245"/>
            <a:ext cx="7860461" cy="704842"/>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7</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 11</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2025 (continued on next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03F2E4DD-DC1F-6A2F-454C-C34D85AB5C14}"/>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DA3393A4-89FC-5C77-8045-8A0ACA82D8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80C46DA-DB1C-8D04-7AEF-890D288FBF41}"/>
              </a:ext>
            </a:extLst>
          </p:cNvPr>
          <p:cNvPicPr>
            <a:picLocks noChangeAspect="1"/>
          </p:cNvPicPr>
          <p:nvPr/>
        </p:nvPicPr>
        <p:blipFill>
          <a:blip r:embed="rId5"/>
          <a:stretch>
            <a:fillRect/>
          </a:stretch>
        </p:blipFill>
        <p:spPr>
          <a:xfrm>
            <a:off x="21053249" y="9766725"/>
            <a:ext cx="2416941" cy="2379871"/>
          </a:xfrm>
          <a:prstGeom prst="rect">
            <a:avLst/>
          </a:prstGeom>
        </p:spPr>
      </p:pic>
      <p:sp>
        <p:nvSpPr>
          <p:cNvPr id="15" name="TextBox 35">
            <a:extLst>
              <a:ext uri="{FF2B5EF4-FFF2-40B4-BE49-F238E27FC236}">
                <a16:creationId xmlns:a16="http://schemas.microsoft.com/office/drawing/2014/main" id="{0AC7D4E7-D11B-FF43-5C88-CCFC10FA9B30}"/>
              </a:ext>
            </a:extLst>
          </p:cNvPr>
          <p:cNvSpPr txBox="1"/>
          <p:nvPr/>
        </p:nvSpPr>
        <p:spPr>
          <a:xfrm>
            <a:off x="9979628" y="10463962"/>
            <a:ext cx="1100359" cy="492699"/>
          </a:xfrm>
          <a:prstGeom prst="rect">
            <a:avLst/>
          </a:prstGeom>
          <a:noFill/>
        </p:spPr>
        <p:txBody>
          <a:bodyPr wrap="square" rtlCol="0">
            <a:spAutoFit/>
          </a:bodyPr>
          <a:lstStyle/>
          <a:p>
            <a:pPr algn="ctr">
              <a:lnSpc>
                <a:spcPct val="115000"/>
              </a:lnSpc>
              <a:spcAft>
                <a:spcPts val="800"/>
              </a:spcAft>
            </a:pPr>
            <a:r>
              <a:rPr lang="en-US" sz="2400" b="1" kern="1200">
                <a:solidFill>
                  <a:srgbClr val="FFFFFF"/>
                </a:solidFill>
                <a:effectLst/>
                <a:latin typeface="Arial" panose="020B0604020202020204" pitchFamily="34" charset="0"/>
                <a:ea typeface="Aptos" panose="020B0004020202020204" pitchFamily="34" charset="0"/>
                <a:cs typeface="Times New Roman" panose="02020603050405020304" pitchFamily="18" charset="0"/>
              </a:rPr>
              <a:t>NEW</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27E7FF2C-93F7-4C08-9A6C-5F4DF0EEA7BE}"/>
              </a:ext>
            </a:extLst>
          </p:cNvPr>
          <p:cNvSpPr/>
          <p:nvPr/>
        </p:nvSpPr>
        <p:spPr>
          <a:xfrm>
            <a:off x="5194183" y="4581823"/>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Rainbow Sensory</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2.00-3.00pm at Ince Link Site</a:t>
            </a:r>
          </a:p>
          <a:p>
            <a:pPr algn="ctr" rtl="0" fontAlgn="base"/>
            <a:r>
              <a:rPr lang="en-US" sz="2000" b="0" i="0" dirty="0">
                <a:solidFill>
                  <a:srgbClr val="000000"/>
                </a:solidFill>
                <a:effectLst/>
                <a:latin typeface="Arial" panose="020B0604020202020204" pitchFamily="34" charset="0"/>
              </a:rPr>
              <a:t>​ </a:t>
            </a:r>
            <a:r>
              <a:rPr lang="en-GB" sz="2000" b="0" i="0" u="none" strike="noStrike" dirty="0">
                <a:solidFill>
                  <a:srgbClr val="000000"/>
                </a:solidFill>
                <a:effectLst/>
                <a:latin typeface="Arial" panose="020B0604020202020204" pitchFamily="34" charset="0"/>
              </a:rPr>
              <a:t>An interactive sensory session - explore colours, lights, sounds and textures.</a:t>
            </a:r>
            <a:r>
              <a:rPr lang="en-US" sz="2000" b="0" i="0" dirty="0">
                <a:solidFill>
                  <a:srgbClr val="000000"/>
                </a:solidFill>
                <a:effectLst/>
                <a:latin typeface="Arial" panose="020B0604020202020204" pitchFamily="34" charset="0"/>
              </a:rPr>
              <a:t> </a:t>
            </a:r>
          </a:p>
          <a:p>
            <a:pPr algn="ctr" rtl="0" fontAlgn="base"/>
            <a:r>
              <a:rPr lang="en-GB" sz="2000" b="0" i="0" u="none" strike="noStrike" dirty="0">
                <a:solidFill>
                  <a:srgbClr val="000000"/>
                </a:solidFill>
                <a:effectLst/>
                <a:latin typeface="Arial" panose="020B0604020202020204" pitchFamily="34" charset="0"/>
              </a:rPr>
              <a:t>For babies ages 0-12 months.</a:t>
            </a:r>
          </a:p>
          <a:p>
            <a:pPr algn="ctr" rtl="0" fontAlgn="base"/>
            <a:r>
              <a:rPr lang="en-GB" sz="2000" b="1" dirty="0">
                <a:solidFill>
                  <a:schemeClr val="tx1"/>
                </a:solidFill>
                <a:latin typeface="Arial" panose="020B0604020202020204" pitchFamily="34" charset="0"/>
              </a:rPr>
              <a:t>Drop In</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
        <p:nvSpPr>
          <p:cNvPr id="10" name="Rectangle 9">
            <a:extLst>
              <a:ext uri="{FF2B5EF4-FFF2-40B4-BE49-F238E27FC236}">
                <a16:creationId xmlns:a16="http://schemas.microsoft.com/office/drawing/2014/main" id="{F705743C-8AF4-2D0A-283A-EADF682FFFDA}"/>
              </a:ext>
            </a:extLst>
          </p:cNvPr>
          <p:cNvSpPr/>
          <p:nvPr/>
        </p:nvSpPr>
        <p:spPr>
          <a:xfrm>
            <a:off x="5194183" y="7547740"/>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2.15-3.00pm at Platt Bridge Linked Site</a:t>
            </a:r>
          </a:p>
          <a:p>
            <a:pPr algn="ctr" rtl="0" fontAlgn="base"/>
            <a:r>
              <a:rPr lang="en-GB" sz="2000" b="0" i="0" u="none" strike="noStrike" dirty="0">
                <a:solidFill>
                  <a:srgbClr val="000000"/>
                </a:solidFill>
                <a:effectLst/>
                <a:latin typeface="Arial" panose="020B0604020202020204" pitchFamily="34" charset="0"/>
              </a:rPr>
              <a:t>A fun music and movement session for ages 6 months – 4 years. </a:t>
            </a:r>
            <a:r>
              <a:rPr lang="en-US" sz="2000" b="0" i="0" u="none" strike="noStrike"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GB" sz="2000" b="1" i="0" u="none" strike="noStrike" dirty="0">
                <a:solidFill>
                  <a:srgbClr val="000000"/>
                </a:solidFill>
                <a:effectLst/>
                <a:latin typeface="Arial" panose="020B0604020202020204" pitchFamily="34" charset="0"/>
              </a:rPr>
              <a:t>Drop In</a:t>
            </a:r>
            <a:r>
              <a:rPr lang="en-US" sz="2000" b="0" i="0" dirty="0">
                <a:solidFill>
                  <a:srgbClr val="000000"/>
                </a:solidFill>
                <a:effectLst/>
                <a:latin typeface="Arial" panose="020B0604020202020204" pitchFamily="34" charset="0"/>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41" name="Rectangle 40">
            <a:extLst>
              <a:ext uri="{FF2B5EF4-FFF2-40B4-BE49-F238E27FC236}">
                <a16:creationId xmlns:a16="http://schemas.microsoft.com/office/drawing/2014/main" id="{20AAF5D6-78F2-FDE0-FFA6-C7DF2B5927C8}"/>
              </a:ext>
            </a:extLst>
          </p:cNvPr>
          <p:cNvSpPr/>
          <p:nvPr/>
        </p:nvSpPr>
        <p:spPr>
          <a:xfrm>
            <a:off x="14627279" y="7525201"/>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Massage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11.30am-12.30pm at Platt Bridge Linked Site</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rPr>
              <a:t>5-week course.</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babies 6 weeks to 6 months.</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4" name="Rectangle 13">
            <a:extLst>
              <a:ext uri="{FF2B5EF4-FFF2-40B4-BE49-F238E27FC236}">
                <a16:creationId xmlns:a16="http://schemas.microsoft.com/office/drawing/2014/main" id="{21A0D645-D7F0-C93E-DD1C-35076FF35DEF}"/>
              </a:ext>
            </a:extLst>
          </p:cNvPr>
          <p:cNvSpPr/>
          <p:nvPr/>
        </p:nvSpPr>
        <p:spPr>
          <a:xfrm>
            <a:off x="14612895" y="4607515"/>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Pram Push and Rhyme Time</a:t>
            </a: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11.00-11.45am at Ince William Fosters</a:t>
            </a:r>
          </a:p>
          <a:p>
            <a:pPr algn="ctr" fontAlgn="base">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Meet in the café area at William Fosters and enjoy a gentle walk before taking part in a short Rhyme Time session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Suitable for ages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0-18 months.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3" name="Rectangle 2">
            <a:extLst>
              <a:ext uri="{FF2B5EF4-FFF2-40B4-BE49-F238E27FC236}">
                <a16:creationId xmlns:a16="http://schemas.microsoft.com/office/drawing/2014/main" id="{D5D07ABD-FB69-DB71-5F77-4CD6FB59B5B8}"/>
              </a:ext>
            </a:extLst>
          </p:cNvPr>
          <p:cNvSpPr/>
          <p:nvPr/>
        </p:nvSpPr>
        <p:spPr>
          <a:xfrm>
            <a:off x="488169" y="4581824"/>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Sensory Pram Push​</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 - 12.30pm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Meet at Mornington Road and enjoy a gentle walk to the Sensory Room at Oakfield School. </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Suitable for ages 0-12 months.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 </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2" name="Rectangle 1">
            <a:extLst>
              <a:ext uri="{FF2B5EF4-FFF2-40B4-BE49-F238E27FC236}">
                <a16:creationId xmlns:a16="http://schemas.microsoft.com/office/drawing/2014/main" id="{2267BC1C-4E76-3252-696C-160E3F4A69CE}"/>
              </a:ext>
            </a:extLst>
          </p:cNvPr>
          <p:cNvSpPr/>
          <p:nvPr/>
        </p:nvSpPr>
        <p:spPr>
          <a:xfrm>
            <a:off x="488169" y="10470869"/>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Outdoor Pop In and Play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2.00-3.00pm at Family Hub at Mornington Rd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Enjoy playing outdoors with a range of physical resources such as hoops, bean bags and more.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Suitable for ages 0-4 years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US" sz="2000" b="1" i="0" u="none" strike="noStrike" kern="1200" cap="none" spc="0" normalizeH="0" baseline="0" noProof="0" dirty="0">
              <a:ln>
                <a:noFill/>
              </a:ln>
              <a:solidFill>
                <a:srgbClr val="FF0000"/>
              </a:solidFill>
              <a:effectLst/>
              <a:uLnTx/>
              <a:uFillTx/>
              <a:latin typeface="Segoe UI" panose="020B0502040204020203" pitchFamily="34" charset="0"/>
              <a:ea typeface="+mn-ea"/>
              <a:cs typeface="+mn-cs"/>
            </a:endParaRPr>
          </a:p>
        </p:txBody>
      </p:sp>
      <p:sp>
        <p:nvSpPr>
          <p:cNvPr id="6" name="Rectangle 5">
            <a:extLst>
              <a:ext uri="{FF2B5EF4-FFF2-40B4-BE49-F238E27FC236}">
                <a16:creationId xmlns:a16="http://schemas.microsoft.com/office/drawing/2014/main" id="{A635C946-050F-8F01-E40E-79B75C862611}"/>
              </a:ext>
            </a:extLst>
          </p:cNvPr>
          <p:cNvSpPr/>
          <p:nvPr/>
        </p:nvSpPr>
        <p:spPr>
          <a:xfrm>
            <a:off x="14612895" y="10464679"/>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Community Link Worker Appointments</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1-5pm at Family Hub at Mornington Road</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Arial"/>
              </a:rPr>
              <a:t>Support with social issues that may be affecting your health and wellbeing including drug and alcohol, debt, housing and more.</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Please contact 01942 404220 and select option 2 for community link workers</a:t>
            </a:r>
            <a:endParaRPr lang="en-US" sz="2000" dirty="0">
              <a:solidFill>
                <a:prstClr val="black"/>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95326FD-83D8-8347-A4ED-3F115C9023E7}"/>
              </a:ext>
            </a:extLst>
          </p:cNvPr>
          <p:cNvSpPr/>
          <p:nvPr/>
        </p:nvSpPr>
        <p:spPr>
          <a:xfrm>
            <a:off x="488169" y="7525201"/>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a:ea typeface="+mn-ea"/>
                <a:cs typeface="Arial"/>
              </a:rPr>
              <a:t>Aspiring Futures Drop-In for Young People</a:t>
            </a:r>
            <a:r>
              <a:rPr kumimoji="0" lang="en-US" sz="2000" b="1"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Arial"/>
              </a:rPr>
              <a:t>12.30-3.00pm at Family Hub at Mornington Road</a:t>
            </a:r>
            <a:r>
              <a:rPr kumimoji="0" lang="en-US" sz="20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Careers support for young people aged 15-19 years (up to 25 with an Education, Health and Care Plan / care experienced) through our Progression Advisers and Mentor</a:t>
            </a:r>
            <a:endParaRPr lang="en-US" sz="2000" dirty="0">
              <a:solidFill>
                <a:prstClr val="black"/>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6A54A770-55AB-B529-9C8B-E4ED65AFDA5F}"/>
              </a:ext>
            </a:extLst>
          </p:cNvPr>
          <p:cNvSpPr/>
          <p:nvPr/>
        </p:nvSpPr>
        <p:spPr>
          <a:xfrm>
            <a:off x="5193888" y="10463962"/>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i="0" dirty="0">
                <a:solidFill>
                  <a:srgbClr val="000000"/>
                </a:solidFill>
                <a:effectLst/>
                <a:latin typeface="Arial" panose="020B0604020202020204" pitchFamily="34" charset="0"/>
                <a:cs typeface="Arial" panose="020B0604020202020204" pitchFamily="34" charset="0"/>
              </a:rPr>
              <a:t>GP Assistant </a:t>
            </a:r>
            <a:r>
              <a:rPr lang="en-US" sz="2000" b="1" dirty="0">
                <a:solidFill>
                  <a:srgbClr val="000000"/>
                </a:solidFill>
                <a:latin typeface="Arial" panose="020B0604020202020204" pitchFamily="34" charset="0"/>
                <a:cs typeface="Arial" panose="020B0604020202020204" pitchFamily="34" charset="0"/>
              </a:rPr>
              <a:t>D</a:t>
            </a:r>
            <a:r>
              <a:rPr lang="en-US" sz="2000" b="1" i="0" dirty="0">
                <a:solidFill>
                  <a:srgbClr val="000000"/>
                </a:solidFill>
                <a:effectLst/>
                <a:latin typeface="Arial" panose="020B0604020202020204" pitchFamily="34" charset="0"/>
                <a:cs typeface="Arial" panose="020B0604020202020204" pitchFamily="34" charset="0"/>
              </a:rPr>
              <a:t>rop In Clinic</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dirty="0">
                <a:solidFill>
                  <a:srgbClr val="000000"/>
                </a:solidFill>
                <a:latin typeface="Arial" panose="020B0604020202020204" pitchFamily="34" charset="0"/>
                <a:cs typeface="Arial" panose="020B0604020202020204" pitchFamily="34" charset="0"/>
              </a:rPr>
              <a:t>1.30-3.30pm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0" i="0" u="none" strike="noStrike" dirty="0">
                <a:solidFill>
                  <a:srgbClr val="000000"/>
                </a:solidFill>
                <a:effectLst/>
                <a:latin typeface="Arial" panose="020B0604020202020204" pitchFamily="34" charset="0"/>
              </a:rPr>
              <a:t>Free 'Drop-In' service for Blood Pressure Checks, Health Checks and Lifestyle &amp; Coaching Advice.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No appointment needed – just drop in</a:t>
            </a:r>
            <a:r>
              <a:rPr lang="en-GB" sz="2000" b="0" i="0" u="none" strike="noStrike" dirty="0">
                <a:solidFill>
                  <a:srgbClr val="000000"/>
                </a:solidFill>
                <a:effectLst/>
                <a:latin typeface="Arial" panose="020B0604020202020204" pitchFamily="34" charset="0"/>
              </a:rPr>
              <a:t> </a:t>
            </a:r>
            <a:r>
              <a:rPr lang="en-GB" sz="2000" b="0" i="0" dirty="0">
                <a:solidFill>
                  <a:srgbClr val="000000"/>
                </a:solidFill>
                <a:effectLst/>
                <a:latin typeface="Arial" panose="020B0604020202020204" pitchFamily="34" charset="0"/>
              </a:rPr>
              <a:t>​</a:t>
            </a:r>
            <a:endParaRPr lang="en-US" sz="2000" b="1"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995086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DC1C8-3849-3CFA-2231-E213DEACD5FA}"/>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9EFEE3E1-00A7-C97B-666A-31D11D62723A}"/>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624D41BF-0363-B311-42A9-D90F02FEC3F4}"/>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5C1FD449-0CE4-E29D-6069-B3D4D81B5528}"/>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B2088D05-1BE1-636A-24DC-C1B7AF95E0F2}"/>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8E733B5D-5310-3BFA-E98E-ED07FF4B9804}"/>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11C6CDC9-2289-BC8B-2EC2-F02A2DD6083F}"/>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B82D6A6B-6622-67F2-5641-905DEF9F0552}"/>
              </a:ext>
            </a:extLst>
          </p:cNvPr>
          <p:cNvSpPr/>
          <p:nvPr/>
        </p:nvSpPr>
        <p:spPr>
          <a:xfrm>
            <a:off x="777701" y="1439698"/>
            <a:ext cx="7821550" cy="685389"/>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7</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 11</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2025 (continued on next page)</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0ABC4492-4159-6CF3-6DE9-088A000F4CF9}"/>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347C8B1A-140D-6444-D86B-D4394089C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5828EA5-BDC6-DBFA-C118-A828B7847ED1}"/>
              </a:ext>
            </a:extLst>
          </p:cNvPr>
          <p:cNvPicPr>
            <a:picLocks noChangeAspect="1"/>
          </p:cNvPicPr>
          <p:nvPr/>
        </p:nvPicPr>
        <p:blipFill>
          <a:blip r:embed="rId5"/>
          <a:stretch>
            <a:fillRect/>
          </a:stretch>
        </p:blipFill>
        <p:spPr>
          <a:xfrm>
            <a:off x="20867077" y="10798557"/>
            <a:ext cx="2416941" cy="2379871"/>
          </a:xfrm>
          <a:prstGeom prst="rect">
            <a:avLst/>
          </a:prstGeom>
        </p:spPr>
      </p:pic>
      <p:sp>
        <p:nvSpPr>
          <p:cNvPr id="12" name="Rectangle 11">
            <a:extLst>
              <a:ext uri="{FF2B5EF4-FFF2-40B4-BE49-F238E27FC236}">
                <a16:creationId xmlns:a16="http://schemas.microsoft.com/office/drawing/2014/main" id="{B90073B2-79B3-3A0F-7AC5-3B0408D255DD}"/>
              </a:ext>
            </a:extLst>
          </p:cNvPr>
          <p:cNvSpPr/>
          <p:nvPr/>
        </p:nvSpPr>
        <p:spPr>
          <a:xfrm>
            <a:off x="488169" y="7527689"/>
            <a:ext cx="4546917" cy="2756094"/>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Andys</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Man Club Drop In</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cs typeface="Arial" panose="020B0604020202020204" pitchFamily="34" charset="0"/>
              </a:rPr>
              <a:t>7.00-9.00pm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cs typeface="Arial" panose="020B0604020202020204" pitchFamily="34" charset="0"/>
              </a:rPr>
              <a:t>We offer a safe space where you can feel comfortable to talk about your experiences in a room free of judgement. Our clubs are designed to be free of pressure, there is no obligation to speak – you can simply listen if you wish. </a:t>
            </a:r>
            <a:r>
              <a:rPr lang="en-GB" b="1" i="0" u="none" strike="noStrike" dirty="0">
                <a:solidFill>
                  <a:srgbClr val="000000"/>
                </a:solidFill>
                <a:effectLst/>
                <a:latin typeface="Arial" panose="020B0604020202020204" pitchFamily="34" charset="0"/>
                <a:cs typeface="Arial" panose="020B0604020202020204" pitchFamily="34" charset="0"/>
              </a:rPr>
              <a:t>Come along and join us.</a:t>
            </a:r>
            <a:endParaRPr lang="en-GB" b="1" i="0" u="none" strike="noStrike" dirty="0">
              <a:solidFill>
                <a:srgbClr val="000000"/>
              </a:solidFill>
              <a:effectLst/>
              <a:latin typeface="Arial" panose="020B0604020202020204" pitchFamily="34" charset="0"/>
            </a:endParaRPr>
          </a:p>
        </p:txBody>
      </p:sp>
      <p:sp>
        <p:nvSpPr>
          <p:cNvPr id="15" name="TextBox 35">
            <a:extLst>
              <a:ext uri="{FF2B5EF4-FFF2-40B4-BE49-F238E27FC236}">
                <a16:creationId xmlns:a16="http://schemas.microsoft.com/office/drawing/2014/main" id="{1E7537D6-1988-DE49-6A77-B7D585DDA45D}"/>
              </a:ext>
            </a:extLst>
          </p:cNvPr>
          <p:cNvSpPr txBox="1"/>
          <p:nvPr/>
        </p:nvSpPr>
        <p:spPr>
          <a:xfrm>
            <a:off x="9979628" y="10463962"/>
            <a:ext cx="1100359" cy="492699"/>
          </a:xfrm>
          <a:prstGeom prst="rect">
            <a:avLst/>
          </a:prstGeom>
          <a:noFill/>
        </p:spPr>
        <p:txBody>
          <a:bodyPr wrap="square" rtlCol="0">
            <a:spAutoFit/>
          </a:bodyPr>
          <a:lstStyle/>
          <a:p>
            <a:pPr algn="ctr">
              <a:lnSpc>
                <a:spcPct val="115000"/>
              </a:lnSpc>
              <a:spcAft>
                <a:spcPts val="800"/>
              </a:spcAft>
            </a:pPr>
            <a:r>
              <a:rPr lang="en-US" sz="2400" b="1" kern="1200">
                <a:solidFill>
                  <a:srgbClr val="FFFFFF"/>
                </a:solidFill>
                <a:effectLst/>
                <a:latin typeface="Arial" panose="020B0604020202020204" pitchFamily="34" charset="0"/>
                <a:ea typeface="Aptos" panose="020B0004020202020204" pitchFamily="34" charset="0"/>
                <a:cs typeface="Times New Roman" panose="02020603050405020304" pitchFamily="18" charset="0"/>
              </a:rPr>
              <a:t>NEW</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155D179-B3CF-09D0-9D4C-97E18971D3B5}"/>
              </a:ext>
            </a:extLst>
          </p:cNvPr>
          <p:cNvSpPr/>
          <p:nvPr/>
        </p:nvSpPr>
        <p:spPr>
          <a:xfrm>
            <a:off x="14612599" y="7527689"/>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b="1" dirty="0">
                <a:solidFill>
                  <a:schemeClr val="tx1"/>
                </a:solidFill>
                <a:latin typeface="Arial"/>
                <a:ea typeface="Calibri"/>
                <a:cs typeface="Arial"/>
              </a:rPr>
              <a:t>Menopause Awareness Clinic</a:t>
            </a:r>
          </a:p>
          <a:p>
            <a:pPr algn="ctr">
              <a:defRPr/>
            </a:pPr>
            <a:r>
              <a:rPr lang="en-GB" b="1" dirty="0">
                <a:solidFill>
                  <a:schemeClr val="tx1"/>
                </a:solidFill>
                <a:latin typeface="Arial"/>
                <a:ea typeface="Calibri"/>
                <a:cs typeface="Arial"/>
              </a:rPr>
              <a:t>1.30-3.30pm at Family Hub at Mornington Road</a:t>
            </a:r>
            <a:endParaRPr lang="en-GB" b="1" dirty="0">
              <a:solidFill>
                <a:schemeClr val="tx1"/>
              </a:solidFill>
              <a:latin typeface="Arial"/>
              <a:cs typeface="Arial"/>
            </a:endParaRPr>
          </a:p>
          <a:p>
            <a:pPr algn="ctr">
              <a:defRPr/>
            </a:pPr>
            <a:r>
              <a:rPr lang="en-GB" sz="1600" dirty="0">
                <a:solidFill>
                  <a:schemeClr val="tx1"/>
                </a:solidFill>
                <a:latin typeface="Arial"/>
                <a:cs typeface="Arial"/>
              </a:rPr>
              <a:t> </a:t>
            </a:r>
            <a:r>
              <a:rPr lang="en-GB" sz="1600" dirty="0">
                <a:solidFill>
                  <a:schemeClr val="tx1"/>
                </a:solidFill>
                <a:latin typeface="Arial"/>
                <a:ea typeface="+mn-lt"/>
                <a:cs typeface="+mn-lt"/>
              </a:rPr>
              <a:t>A bookable session for menopausal women to discuss the management of their menopause symptoms and all things menopause including medication. Please note - this is only for women who are patients at </a:t>
            </a:r>
            <a:r>
              <a:rPr lang="en-GB" sz="1600" dirty="0" err="1">
                <a:solidFill>
                  <a:schemeClr val="tx1"/>
                </a:solidFill>
                <a:latin typeface="Arial"/>
                <a:ea typeface="+mn-lt"/>
                <a:cs typeface="+mn-lt"/>
              </a:rPr>
              <a:t>Pennygate</a:t>
            </a:r>
            <a:r>
              <a:rPr lang="en-GB" sz="1600" dirty="0">
                <a:solidFill>
                  <a:schemeClr val="tx1"/>
                </a:solidFill>
                <a:latin typeface="Arial"/>
                <a:ea typeface="+mn-lt"/>
                <a:cs typeface="+mn-lt"/>
              </a:rPr>
              <a:t>/ Dr Tuns/ Platt House/ Alexander House/ Ince and Claire House surgeries. </a:t>
            </a:r>
          </a:p>
          <a:p>
            <a:pPr algn="ctr">
              <a:defRPr/>
            </a:pPr>
            <a:r>
              <a:rPr lang="en-GB" b="1" dirty="0">
                <a:solidFill>
                  <a:schemeClr val="tx1"/>
                </a:solidFill>
                <a:latin typeface="Arial"/>
                <a:cs typeface="Arial"/>
              </a:rPr>
              <a:t>Pre-bookable via your GP Practice only</a:t>
            </a:r>
          </a:p>
        </p:txBody>
      </p:sp>
      <p:sp>
        <p:nvSpPr>
          <p:cNvPr id="9" name="Rectangle 8">
            <a:extLst>
              <a:ext uri="{FF2B5EF4-FFF2-40B4-BE49-F238E27FC236}">
                <a16:creationId xmlns:a16="http://schemas.microsoft.com/office/drawing/2014/main" id="{14DD6A27-7346-142A-01F9-6E214103AB33}"/>
              </a:ext>
            </a:extLst>
          </p:cNvPr>
          <p:cNvSpPr/>
          <p:nvPr/>
        </p:nvSpPr>
        <p:spPr>
          <a:xfrm>
            <a:off x="14612600" y="4582978"/>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lang="en-GB" sz="2000" b="1" dirty="0">
                <a:solidFill>
                  <a:schemeClr val="tx1"/>
                </a:solidFill>
                <a:latin typeface="Arial" panose="020B0604020202020204" pitchFamily="34" charset="0"/>
              </a:rPr>
              <a:t> Mummy Movers</a:t>
            </a:r>
          </a:p>
          <a:p>
            <a:pPr algn="ctr" rtl="0" fontAlgn="base"/>
            <a:r>
              <a:rPr lang="en-GB" sz="2000" b="1" dirty="0">
                <a:solidFill>
                  <a:schemeClr val="tx1"/>
                </a:solidFill>
                <a:latin typeface="Arial" panose="020B0604020202020204" pitchFamily="34" charset="0"/>
              </a:rPr>
              <a:t>1.30-2.30pm at Family Hub at Mornington Road</a:t>
            </a:r>
          </a:p>
          <a:p>
            <a:pPr algn="ctr" rtl="0" fontAlgn="base"/>
            <a:r>
              <a:rPr lang="en-GB" sz="2000" dirty="0">
                <a:solidFill>
                  <a:schemeClr val="tx1"/>
                </a:solidFill>
                <a:latin typeface="Arial" panose="020B0604020202020204" pitchFamily="34" charset="0"/>
              </a:rPr>
              <a:t>A fun gentle exercise class for new mums</a:t>
            </a:r>
            <a:r>
              <a:rPr lang="en-GB" sz="2000" b="1" dirty="0">
                <a:solidFill>
                  <a:schemeClr val="tx1"/>
                </a:solidFill>
                <a:latin typeface="Arial" panose="020B0604020202020204" pitchFamily="34" charset="0"/>
              </a:rPr>
              <a:t>. </a:t>
            </a:r>
          </a:p>
          <a:p>
            <a:pPr algn="ctr" rtl="0" fontAlgn="base"/>
            <a:r>
              <a:rPr lang="en-GB" sz="2000" b="1" dirty="0">
                <a:solidFill>
                  <a:schemeClr val="tx1"/>
                </a:solidFill>
                <a:latin typeface="Arial" panose="020B0604020202020204" pitchFamily="34" charset="0"/>
              </a:rPr>
              <a:t>Please note you must be 12 weeks + post natal.</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GB" sz="2000" b="1" dirty="0">
              <a:effectLst/>
              <a:latin typeface="Aptos" panose="020B0004020202020204" pitchFamily="34" charset="0"/>
              <a:ea typeface="Aptos" panose="020B0004020202020204" pitchFamily="34" charset="0"/>
              <a:cs typeface="Aptos" panose="020B0004020202020204" pitchFamily="34" charset="0"/>
            </a:endParaRPr>
          </a:p>
        </p:txBody>
      </p:sp>
      <p:sp>
        <p:nvSpPr>
          <p:cNvPr id="6" name="Rectangle 5">
            <a:extLst>
              <a:ext uri="{FF2B5EF4-FFF2-40B4-BE49-F238E27FC236}">
                <a16:creationId xmlns:a16="http://schemas.microsoft.com/office/drawing/2014/main" id="{F44A7138-34F9-05AF-EDAD-AFB472F7A55A}"/>
              </a:ext>
            </a:extLst>
          </p:cNvPr>
          <p:cNvSpPr/>
          <p:nvPr/>
        </p:nvSpPr>
        <p:spPr>
          <a:xfrm>
            <a:off x="14612599" y="10463778"/>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Stay and Play</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2.00-3.00pm at Platt Bridge Community Centre</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Support your child's development and early learning through a variety of active, creative and physical play sessions. ​For ages 0-5 years.</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Drop In</a:t>
            </a:r>
            <a:endParaRPr lang="en-GB" sz="2000" b="1">
              <a:effectLst/>
              <a:latin typeface="Aptos" panose="020B0004020202020204" pitchFamily="34" charset="0"/>
              <a:ea typeface="Aptos" panose="020B0004020202020204" pitchFamily="34" charset="0"/>
              <a:cs typeface="Aptos" panose="020B0004020202020204" pitchFamily="34" charset="0"/>
            </a:endParaRPr>
          </a:p>
        </p:txBody>
      </p:sp>
      <p:pic>
        <p:nvPicPr>
          <p:cNvPr id="10" name="Picture 9">
            <a:extLst>
              <a:ext uri="{FF2B5EF4-FFF2-40B4-BE49-F238E27FC236}">
                <a16:creationId xmlns:a16="http://schemas.microsoft.com/office/drawing/2014/main" id="{E6C38EC5-35E6-7678-C8CD-352075FFB6F3}"/>
              </a:ext>
            </a:extLst>
          </p:cNvPr>
          <p:cNvPicPr>
            <a:picLocks noChangeAspect="1"/>
          </p:cNvPicPr>
          <p:nvPr/>
        </p:nvPicPr>
        <p:blipFill>
          <a:blip r:embed="rId6"/>
          <a:stretch>
            <a:fillRect/>
          </a:stretch>
        </p:blipFill>
        <p:spPr>
          <a:xfrm>
            <a:off x="9761836" y="8862049"/>
            <a:ext cx="1141353" cy="1130974"/>
          </a:xfrm>
          <a:prstGeom prst="rect">
            <a:avLst/>
          </a:prstGeom>
        </p:spPr>
      </p:pic>
      <p:pic>
        <p:nvPicPr>
          <p:cNvPr id="11" name="Picture 10">
            <a:extLst>
              <a:ext uri="{FF2B5EF4-FFF2-40B4-BE49-F238E27FC236}">
                <a16:creationId xmlns:a16="http://schemas.microsoft.com/office/drawing/2014/main" id="{C46A6BEB-1C15-D6BB-D132-0A9069F826A0}"/>
              </a:ext>
            </a:extLst>
          </p:cNvPr>
          <p:cNvPicPr>
            <a:picLocks noChangeAspect="1"/>
          </p:cNvPicPr>
          <p:nvPr/>
        </p:nvPicPr>
        <p:blipFill>
          <a:blip r:embed="rId6"/>
          <a:stretch>
            <a:fillRect/>
          </a:stretch>
        </p:blipFill>
        <p:spPr>
          <a:xfrm>
            <a:off x="8272067" y="10187383"/>
            <a:ext cx="1233564" cy="1222347"/>
          </a:xfrm>
          <a:prstGeom prst="rect">
            <a:avLst/>
          </a:prstGeom>
        </p:spPr>
      </p:pic>
      <p:sp>
        <p:nvSpPr>
          <p:cNvPr id="4" name="Rectangle 3">
            <a:extLst>
              <a:ext uri="{FF2B5EF4-FFF2-40B4-BE49-F238E27FC236}">
                <a16:creationId xmlns:a16="http://schemas.microsoft.com/office/drawing/2014/main" id="{0538D634-5A07-F390-8D9E-25323709DE9F}"/>
              </a:ext>
            </a:extLst>
          </p:cNvPr>
          <p:cNvSpPr/>
          <p:nvPr/>
        </p:nvSpPr>
        <p:spPr>
          <a:xfrm>
            <a:off x="487874" y="4636664"/>
            <a:ext cx="4546917" cy="2756094"/>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After School SEN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3.45-4.45pm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Come and meet the Family Hub staff who will have some fun activities to suit your child’s needs. A great opportunity to meet other parents/carers to share experiences and chat</a:t>
            </a:r>
            <a:endParaRPr lang="en-US" sz="2000" b="0" i="0" dirty="0">
              <a:solidFill>
                <a:srgbClr val="000000"/>
              </a:solidFill>
              <a:effectLst/>
              <a:latin typeface="Segoe UI" panose="020B0502040204020203" pitchFamily="34" charset="0"/>
              <a:cs typeface="Segoe UI" panose="020B0502040204020203" pitchFamily="34" charset="0"/>
            </a:endParaRPr>
          </a:p>
          <a:p>
            <a:pPr algn="ctr" rtl="0" fontAlgn="base"/>
            <a:endParaRPr lang="en-GB" sz="2000" b="1" i="0" u="none" strike="noStrike" dirty="0">
              <a:solidFill>
                <a:srgbClr val="000000"/>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CDA2CCC8-D5FF-DC71-0D36-E598F58B4D1C}"/>
              </a:ext>
            </a:extLst>
          </p:cNvPr>
          <p:cNvSpPr/>
          <p:nvPr/>
        </p:nvSpPr>
        <p:spPr>
          <a:xfrm>
            <a:off x="5214919" y="4699265"/>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US" sz="2000" b="1" i="0" u="none" strike="noStrike" dirty="0" err="1">
                <a:solidFill>
                  <a:srgbClr val="000000"/>
                </a:solidFill>
                <a:effectLst/>
                <a:latin typeface="Arial" panose="020B0604020202020204" pitchFamily="34" charset="0"/>
              </a:rPr>
              <a:t>Locala</a:t>
            </a:r>
            <a:r>
              <a:rPr lang="en-US" sz="2000" b="1" i="0" u="none" strike="noStrike" dirty="0">
                <a:solidFill>
                  <a:srgbClr val="000000"/>
                </a:solidFill>
                <a:effectLst/>
                <a:latin typeface="Arial" panose="020B0604020202020204" pitchFamily="34" charset="0"/>
              </a:rPr>
              <a:t> Sexual Health Drop In Clinic</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US" sz="2000" b="1" i="0" u="none" strike="noStrike" dirty="0">
                <a:solidFill>
                  <a:srgbClr val="000000"/>
                </a:solidFill>
                <a:effectLst/>
                <a:latin typeface="Arial" panose="020B0604020202020204" pitchFamily="34" charset="0"/>
              </a:rPr>
              <a:t>2.30-4.30pm at Family Hub at Mornington Road</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US" sz="2000" b="0" i="0" u="none" strike="noStrike" dirty="0">
                <a:solidFill>
                  <a:srgbClr val="000000"/>
                </a:solidFill>
                <a:effectLst/>
                <a:latin typeface="Arial" panose="020B0604020202020204" pitchFamily="34" charset="0"/>
              </a:rPr>
              <a:t>We provide education and advice on contraception, referral into main service, testing for sexually transmitted infections, vaccinations and pregnancy testing</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930844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C69E5-3404-2325-D780-0ECE941F12A1}"/>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C49AE20C-98A4-42D4-EA8A-F15D16B85D9D}"/>
              </a:ext>
            </a:extLst>
          </p:cNvPr>
          <p:cNvSpPr/>
          <p:nvPr/>
        </p:nvSpPr>
        <p:spPr>
          <a:xfrm>
            <a:off x="5222901" y="4588797"/>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Sensory Pod at Ince Linked Site </a:t>
            </a: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range of time slots available. Explore colours, lights and sounds. Suitable for 0-3 years.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Book on – 01942 488246</a:t>
            </a:r>
            <a:endParaRPr lang="en-US" sz="2000">
              <a:solidFill>
                <a:prstClr val="black"/>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60F9CAE3-D11C-17C6-76C2-719CAF3B812D}"/>
              </a:ext>
            </a:extLst>
          </p:cNvPr>
          <p:cNvSpPr/>
          <p:nvPr/>
        </p:nvSpPr>
        <p:spPr>
          <a:xfrm>
            <a:off x="14641613" y="4629871"/>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With You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9.00am-12:30pm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Confidential advice and information to residents who have questions or concerns about their or a loved one’s drug or alcohol use</a:t>
            </a:r>
            <a:endParaRPr lang="en-US" sz="2000" dirty="0">
              <a:solidFill>
                <a:prstClr val="black"/>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AA2B2F31-8054-F7B2-6552-8A66B1F5D7B9}"/>
              </a:ext>
            </a:extLst>
          </p:cNvPr>
          <p:cNvSpPr/>
          <p:nvPr/>
        </p:nvSpPr>
        <p:spPr>
          <a:xfrm>
            <a:off x="19327746" y="4588797"/>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PCN Care Coordinator Drop-In</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8:30am-1.00pm at Family Hub at Mornington Road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Meet with your local Care Coordinator, we support the following surgeries:  Hindley Health Centre, </a:t>
            </a:r>
            <a:r>
              <a:rPr kumimoji="0" lang="en-GB" sz="1400" b="0" i="0" u="none" strike="noStrike" kern="1200" cap="none" spc="0" normalizeH="0" baseline="0" noProof="0" dirty="0" err="1">
                <a:ln>
                  <a:noFill/>
                </a:ln>
                <a:solidFill>
                  <a:prstClr val="black"/>
                </a:solidFill>
                <a:effectLst/>
                <a:uLnTx/>
                <a:uFillTx/>
                <a:latin typeface="Arial"/>
                <a:ea typeface="Calibri Light"/>
                <a:cs typeface="Calibri Light"/>
              </a:rPr>
              <a:t>Pennygate</a:t>
            </a: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 Medical Centre, Alexander House, Platt House, Ince Surgery and Claire House/Rivington Way</a:t>
            </a:r>
            <a:endParaRPr kumimoji="0" lang="en-GB"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We are a point of contact to help you understand and manage your health needs, such as dementia, poor mobility and balance, medication, bereavement, health appointments and much more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Calibri Light"/>
                <a:cs typeface="Calibri Light"/>
              </a:rPr>
              <a:t>No appointment needed, just drop in</a:t>
            </a:r>
            <a:endParaRPr lang="en-US" sz="2000" dirty="0">
              <a:solidFill>
                <a:prstClr val="black"/>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7603C5D-376B-DCE4-C9CA-9916DB051B5F}"/>
              </a:ext>
            </a:extLst>
          </p:cNvPr>
          <p:cNvSpPr/>
          <p:nvPr/>
        </p:nvSpPr>
        <p:spPr>
          <a:xfrm>
            <a:off x="536768"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4B9A5502-0372-4A7B-ABFB-A8A254984207}"/>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22507FCF-4F55-9E7E-B272-AC09BC93943F}"/>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BFACE127-F50A-406E-9656-9BBF773E4CB6}"/>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9A034AC6-6D9A-46BA-829F-669F206DA057}"/>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B2D09DA1-5A56-7D28-F00D-362888E81C5C}"/>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AE28CEF4-96B6-3149-4FDA-2AA83F8FCA7F}"/>
              </a:ext>
            </a:extLst>
          </p:cNvPr>
          <p:cNvSpPr/>
          <p:nvPr/>
        </p:nvSpPr>
        <p:spPr>
          <a:xfrm>
            <a:off x="777701" y="1381342"/>
            <a:ext cx="8210656" cy="743746"/>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2nd June – 6</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2025 (continued on next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26C527E1-2E6D-0441-2062-8D5CD88817C7}"/>
              </a:ext>
            </a:extLst>
          </p:cNvPr>
          <p:cNvPicPr>
            <a:picLocks noChangeAspect="1"/>
          </p:cNvPicPr>
          <p:nvPr/>
        </p:nvPicPr>
        <p:blipFill>
          <a:blip r:embed="rId2"/>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5CFFE3AA-3D47-7DB0-EB7E-EB1382CA73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16D4207-000B-D31E-8284-E20FA57CFCD5}"/>
              </a:ext>
            </a:extLst>
          </p:cNvPr>
          <p:cNvSpPr/>
          <p:nvPr/>
        </p:nvSpPr>
        <p:spPr>
          <a:xfrm>
            <a:off x="14621778" y="7535906"/>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dirty="0">
                <a:solidFill>
                  <a:srgbClr val="000000"/>
                </a:solidFill>
                <a:latin typeface="Arial"/>
                <a:cs typeface="Arial"/>
              </a:rPr>
              <a:t>Adult Mental</a:t>
            </a:r>
            <a:r>
              <a:rPr lang="en-US" sz="1600" b="1" i="0" dirty="0">
                <a:solidFill>
                  <a:srgbClr val="000000"/>
                </a:solidFill>
                <a:effectLst/>
                <a:latin typeface="Arial"/>
                <a:cs typeface="Arial"/>
              </a:rPr>
              <a:t> Health Link Worker Drop In</a:t>
            </a:r>
            <a:endParaRPr lang="en-US" sz="1600" b="1" dirty="0">
              <a:solidFill>
                <a:srgbClr val="000000"/>
              </a:solidFill>
              <a:latin typeface="Arial"/>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i="0" dirty="0">
                <a:solidFill>
                  <a:srgbClr val="000000"/>
                </a:solidFill>
                <a:effectLst/>
                <a:latin typeface="Arial"/>
                <a:cs typeface="Arial"/>
              </a:rPr>
              <a:t>9.00am-1.00pm at Family Hub at Mornington Road - </a:t>
            </a:r>
            <a:r>
              <a:rPr lang="en-US" sz="1600" dirty="0">
                <a:solidFill>
                  <a:srgbClr val="000000"/>
                </a:solidFill>
                <a:latin typeface="Arial"/>
                <a:cs typeface="Arial"/>
              </a:rPr>
              <a:t>We can support with attending community groups, services or appointments and provide self help information on difficulties such as sleep, mindfulness, self-esteem, stress and problem solving. We work with patients who are 18+ and registered with one of the </a:t>
            </a:r>
            <a:r>
              <a:rPr kumimoji="0" lang="en-GB" sz="1600" b="0" i="0" u="none" strike="noStrike" kern="1200" cap="none" spc="0" normalizeH="0" baseline="0" noProof="0" dirty="0">
                <a:ln>
                  <a:noFill/>
                </a:ln>
                <a:solidFill>
                  <a:prstClr val="black"/>
                </a:solidFill>
                <a:effectLst/>
                <a:uLnTx/>
                <a:uFillTx/>
                <a:latin typeface="Arial"/>
                <a:ea typeface="Calibri Light"/>
                <a:cs typeface="Calibri Light"/>
              </a:rPr>
              <a:t>following surgeries:  Hindley Health Centre, </a:t>
            </a:r>
            <a:r>
              <a:rPr kumimoji="0" lang="en-GB" sz="1600" b="0" i="0" u="none" strike="noStrike" kern="1200" cap="none" spc="0" normalizeH="0" baseline="0" noProof="0" dirty="0" err="1">
                <a:ln>
                  <a:noFill/>
                </a:ln>
                <a:solidFill>
                  <a:prstClr val="black"/>
                </a:solidFill>
                <a:effectLst/>
                <a:uLnTx/>
                <a:uFillTx/>
                <a:latin typeface="Arial"/>
                <a:ea typeface="Calibri Light"/>
                <a:cs typeface="Calibri Light"/>
              </a:rPr>
              <a:t>Pennygate</a:t>
            </a:r>
            <a:r>
              <a:rPr kumimoji="0" lang="en-GB" sz="1600" b="0" i="0" u="none" strike="noStrike" kern="1200" cap="none" spc="0" normalizeH="0" baseline="0" noProof="0" dirty="0">
                <a:ln>
                  <a:noFill/>
                </a:ln>
                <a:solidFill>
                  <a:prstClr val="black"/>
                </a:solidFill>
                <a:effectLst/>
                <a:uLnTx/>
                <a:uFillTx/>
                <a:latin typeface="Arial"/>
                <a:ea typeface="Calibri Light"/>
                <a:cs typeface="Calibri Light"/>
              </a:rPr>
              <a:t> Medical Centre, Alexander House, Platt House, Ince Surgery and Claire House/Rivington Way.</a:t>
            </a:r>
            <a:endParaRPr lang="en-US" sz="1600" b="1" i="0" dirty="0">
              <a:solidFill>
                <a:prstClr val="black"/>
              </a:solidFill>
              <a:effectLst/>
              <a:latin typeface="Arial" panose="020B0604020202020204" pitchFamily="34" charset="0"/>
            </a:endParaRPr>
          </a:p>
        </p:txBody>
      </p:sp>
      <p:sp>
        <p:nvSpPr>
          <p:cNvPr id="7" name="Rectangle 6">
            <a:extLst>
              <a:ext uri="{FF2B5EF4-FFF2-40B4-BE49-F238E27FC236}">
                <a16:creationId xmlns:a16="http://schemas.microsoft.com/office/drawing/2014/main" id="{77CCC394-EEFE-3028-FEFB-11C79E662FA3}"/>
              </a:ext>
            </a:extLst>
          </p:cNvPr>
          <p:cNvSpPr/>
          <p:nvPr/>
        </p:nvSpPr>
        <p:spPr>
          <a:xfrm>
            <a:off x="536768" y="4629872"/>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 Well Healthy Eating Drop In</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9.00-11.00am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Come and speak to us for practical healthy eating support. We can offer tips for cooking, shopping and meal planning and support for you and your family to get access to more affordable, healthier food.</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 booking needed, just come along</a:t>
            </a:r>
            <a:endParaRPr kumimoji="0" lang="en-GB" sz="18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9" name="Rectangle 8">
            <a:extLst>
              <a:ext uri="{FF2B5EF4-FFF2-40B4-BE49-F238E27FC236}">
                <a16:creationId xmlns:a16="http://schemas.microsoft.com/office/drawing/2014/main" id="{439B2301-720F-EA91-4FCF-904AD52BDB9B}"/>
              </a:ext>
            </a:extLst>
          </p:cNvPr>
          <p:cNvSpPr/>
          <p:nvPr/>
        </p:nvSpPr>
        <p:spPr>
          <a:xfrm>
            <a:off x="5242736" y="7487528"/>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Mini Movers</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9.30-10.15am at Platt Bridge Linked Site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A physical session to encourage gross and fine motor skill development in a fun environment.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From walking upwards.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GB" sz="2000" b="1"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
        <p:nvSpPr>
          <p:cNvPr id="5" name="Rectangle 4">
            <a:extLst>
              <a:ext uri="{FF2B5EF4-FFF2-40B4-BE49-F238E27FC236}">
                <a16:creationId xmlns:a16="http://schemas.microsoft.com/office/drawing/2014/main" id="{ED4858F1-9BE7-9397-9C1A-660911F1C7A9}"/>
              </a:ext>
            </a:extLst>
          </p:cNvPr>
          <p:cNvSpPr/>
          <p:nvPr/>
        </p:nvSpPr>
        <p:spPr>
          <a:xfrm>
            <a:off x="19327746" y="7487350"/>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Level 2 Teaching Assistant Course</a:t>
            </a:r>
          </a:p>
          <a:p>
            <a:pPr algn="ctr" rtl="0" fontAlgn="base"/>
            <a:r>
              <a:rPr lang="en-GB" sz="2000" b="1" dirty="0">
                <a:solidFill>
                  <a:srgbClr val="000000"/>
                </a:solidFill>
                <a:latin typeface="Arial" panose="020B0604020202020204" pitchFamily="34" charset="0"/>
              </a:rPr>
              <a:t>9.30am-2.30pm at Family Hub at Mornington Road</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algn="ctr" rtl="0" fontAlgn="base"/>
            <a:r>
              <a:rPr lang="en-GB" b="0" i="0" dirty="0">
                <a:solidFill>
                  <a:srgbClr val="080809"/>
                </a:solidFill>
                <a:effectLst/>
                <a:latin typeface="Segoe UI Historic" panose="020B0502040204020203" pitchFamily="34" charset="0"/>
              </a:rPr>
              <a:t>If you’re aged 19 or over, unemployed and want to work in a school, this 10-week free course is a great place to start</a:t>
            </a:r>
            <a:r>
              <a:rPr lang="en-GB" b="1" i="0" dirty="0">
                <a:solidFill>
                  <a:srgbClr val="080809"/>
                </a:solidFill>
                <a:effectLst/>
                <a:latin typeface="Segoe UI Historic" panose="020B0502040204020203" pitchFamily="34" charset="0"/>
              </a:rPr>
              <a:t>.</a:t>
            </a:r>
          </a:p>
          <a:p>
            <a:pPr algn="ctr" rtl="0" fontAlgn="base"/>
            <a:r>
              <a:rPr lang="en-GB" sz="2000" b="1" i="0" dirty="0">
                <a:solidFill>
                  <a:srgbClr val="080809"/>
                </a:solidFill>
                <a:effectLst/>
                <a:latin typeface="Arial" panose="020B0604020202020204" pitchFamily="34" charset="0"/>
                <a:cs typeface="Arial" panose="020B0604020202020204" pitchFamily="34" charset="0"/>
              </a:rPr>
              <a:t>For more information or to book on the course please contact Natalie 07483343283</a:t>
            </a:r>
            <a:endParaRPr lang="en-US" sz="2000" b="1" dirty="0">
              <a:solidFill>
                <a:prstClr val="black"/>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0F287EAD-1C0A-9752-2BF5-77681DE9AEFE}"/>
              </a:ext>
            </a:extLst>
          </p:cNvPr>
          <p:cNvSpPr/>
          <p:nvPr/>
        </p:nvSpPr>
        <p:spPr>
          <a:xfrm>
            <a:off x="9950562" y="10391509"/>
            <a:ext cx="4546622"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Zumberoos</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11.00-11.45am at Family Hub at Mornington Road</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Latin inspired dance activity session for ages 2-5 years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Drop In</a:t>
            </a:r>
            <a:r>
              <a:rPr lang="en-US" sz="2000" b="0" i="0" dirty="0">
                <a:solidFill>
                  <a:schemeClr val="tx1"/>
                </a:solidFill>
                <a:effectLst/>
                <a:latin typeface="Arial" panose="020B0604020202020204" pitchFamily="34" charset="0"/>
              </a:rPr>
              <a:t>​</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6CA7CF9C-6CF6-94FE-8ACF-D88C6F740410}"/>
              </a:ext>
            </a:extLst>
          </p:cNvPr>
          <p:cNvSpPr/>
          <p:nvPr/>
        </p:nvSpPr>
        <p:spPr>
          <a:xfrm>
            <a:off x="536768" y="7516872"/>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SEND Parent Session - Drop In</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b="1" dirty="0">
                <a:solidFill>
                  <a:srgbClr val="000000"/>
                </a:solidFill>
                <a:latin typeface="Arial" panose="020B0604020202020204" pitchFamily="34" charset="0"/>
              </a:rPr>
              <a:t>9.00am-12.00pm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1600" dirty="0">
                <a:solidFill>
                  <a:srgbClr val="000000"/>
                </a:solidFill>
                <a:latin typeface="Arial" panose="020B0604020202020204" pitchFamily="34" charset="0"/>
              </a:rPr>
              <a:t>Join the Early Years Team, Wigan for a coffee and chat, network with other parents and find out what is available for you and your child to access in the community. We will be joined by EMBRACE, Parent Support Group and Our Town Directory. For children from birth to the end of reception. Come along and join us.</a:t>
            </a:r>
          </a:p>
        </p:txBody>
      </p:sp>
      <p:sp>
        <p:nvSpPr>
          <p:cNvPr id="12" name="Rectangle 11">
            <a:extLst>
              <a:ext uri="{FF2B5EF4-FFF2-40B4-BE49-F238E27FC236}">
                <a16:creationId xmlns:a16="http://schemas.microsoft.com/office/drawing/2014/main" id="{707909D2-59D8-D9D7-C0FD-657F9A900D64}"/>
              </a:ext>
            </a:extLst>
          </p:cNvPr>
          <p:cNvSpPr/>
          <p:nvPr/>
        </p:nvSpPr>
        <p:spPr>
          <a:xfrm>
            <a:off x="536768" y="10401878"/>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Pre-school sensory play group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children who are Deaf and/or blind and partially sighted. ​</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10.00-11:30am at Ince Linked Site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further information please</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contact: </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01942 404586</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3" name="Rectangle 12">
            <a:extLst>
              <a:ext uri="{FF2B5EF4-FFF2-40B4-BE49-F238E27FC236}">
                <a16:creationId xmlns:a16="http://schemas.microsoft.com/office/drawing/2014/main" id="{B6019D8C-4DF9-FDC5-1335-D78228C5FAA7}"/>
              </a:ext>
            </a:extLst>
          </p:cNvPr>
          <p:cNvSpPr/>
          <p:nvPr/>
        </p:nvSpPr>
        <p:spPr>
          <a:xfrm>
            <a:off x="5246197" y="10414437"/>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Rainbow Sensory</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11.15am-12.15pm at Platt Bridge Link Site</a:t>
            </a:r>
          </a:p>
          <a:p>
            <a:pPr algn="ctr" rtl="0" fontAlgn="base"/>
            <a:r>
              <a:rPr lang="en-US" sz="2000" b="0" i="0" dirty="0">
                <a:solidFill>
                  <a:srgbClr val="000000"/>
                </a:solidFill>
                <a:effectLst/>
                <a:latin typeface="Arial" panose="020B0604020202020204" pitchFamily="34" charset="0"/>
              </a:rPr>
              <a:t>​ </a:t>
            </a:r>
            <a:r>
              <a:rPr lang="en-GB" sz="2000" b="0" i="0" u="none" strike="noStrike" dirty="0">
                <a:solidFill>
                  <a:srgbClr val="000000"/>
                </a:solidFill>
                <a:effectLst/>
                <a:latin typeface="Arial" panose="020B0604020202020204" pitchFamily="34" charset="0"/>
              </a:rPr>
              <a:t>An interactive sensory session - explore colours, lights, sounds and textures.</a:t>
            </a:r>
            <a:r>
              <a:rPr lang="en-US" sz="2000" b="0" i="0" dirty="0">
                <a:solidFill>
                  <a:srgbClr val="000000"/>
                </a:solidFill>
                <a:effectLst/>
                <a:latin typeface="Arial" panose="020B0604020202020204" pitchFamily="34" charset="0"/>
              </a:rPr>
              <a:t> </a:t>
            </a:r>
          </a:p>
          <a:p>
            <a:pPr algn="ctr" rtl="0" fontAlgn="base"/>
            <a:r>
              <a:rPr lang="en-GB" sz="2000" b="0" i="0" u="none" strike="noStrike" dirty="0">
                <a:solidFill>
                  <a:srgbClr val="000000"/>
                </a:solidFill>
                <a:effectLst/>
                <a:latin typeface="Arial" panose="020B0604020202020204" pitchFamily="34" charset="0"/>
              </a:rPr>
              <a:t>For babies ages 0-12 months.</a:t>
            </a:r>
          </a:p>
          <a:p>
            <a:pPr algn="ctr" rtl="0" fontAlgn="base"/>
            <a:r>
              <a:rPr lang="en-GB" sz="2000" b="1" dirty="0">
                <a:solidFill>
                  <a:schemeClr val="tx1"/>
                </a:solidFill>
                <a:latin typeface="Arial" panose="020B0604020202020204" pitchFamily="34" charset="0"/>
              </a:rPr>
              <a:t>Drop In</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
        <p:nvSpPr>
          <p:cNvPr id="15" name="Rectangle 14">
            <a:extLst>
              <a:ext uri="{FF2B5EF4-FFF2-40B4-BE49-F238E27FC236}">
                <a16:creationId xmlns:a16="http://schemas.microsoft.com/office/drawing/2014/main" id="{2A49906C-D97D-6D85-7904-7873EB37801D}"/>
              </a:ext>
            </a:extLst>
          </p:cNvPr>
          <p:cNvSpPr/>
          <p:nvPr/>
        </p:nvSpPr>
        <p:spPr>
          <a:xfrm>
            <a:off x="9955480" y="4634424"/>
            <a:ext cx="4546917" cy="2756094"/>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BABS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10.00-11.00am at Ince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Drop-in session for individuals who are already open to BABS</a:t>
            </a:r>
            <a:endParaRPr lang="en-US" sz="2000" b="0" i="0" dirty="0">
              <a:solidFill>
                <a:srgbClr val="000000"/>
              </a:solidFill>
              <a:effectLst/>
              <a:latin typeface="Segoe UI" panose="020B0502040204020203" pitchFamily="34" charset="0"/>
            </a:endParaRPr>
          </a:p>
        </p:txBody>
      </p:sp>
      <p:sp>
        <p:nvSpPr>
          <p:cNvPr id="18" name="Rectangle 17">
            <a:extLst>
              <a:ext uri="{FF2B5EF4-FFF2-40B4-BE49-F238E27FC236}">
                <a16:creationId xmlns:a16="http://schemas.microsoft.com/office/drawing/2014/main" id="{2E6F0C4F-E280-88F6-B9C9-605FF2D45C14}"/>
              </a:ext>
            </a:extLst>
          </p:cNvPr>
          <p:cNvSpPr/>
          <p:nvPr/>
        </p:nvSpPr>
        <p:spPr>
          <a:xfrm>
            <a:off x="9968540" y="7510549"/>
            <a:ext cx="4546917" cy="2756094"/>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i="0" u="none" strike="noStrike">
                <a:solidFill>
                  <a:srgbClr val="000000"/>
                </a:solidFill>
                <a:effectLst/>
                <a:latin typeface="Arial" panose="020B0604020202020204" pitchFamily="34" charset="0"/>
              </a:rPr>
              <a:t>​</a:t>
            </a:r>
            <a:r>
              <a:rPr lang="en-US" sz="2000" b="0" i="0">
                <a:solidFill>
                  <a:srgbClr val="000000"/>
                </a:solidFill>
                <a:effectLst/>
                <a:latin typeface="Arial" panose="020B0604020202020204" pitchFamily="34" charset="0"/>
              </a:rPr>
              <a:t>​</a:t>
            </a: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 Special Guardianship and Kinship Care Support Group Drop In</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10am-12pm at Family Hub at Mornington Road</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monthly session delivered by Embrace. The group offers family, friends, and special guardians the opportunity to chat and gain support</a:t>
            </a:r>
            <a:r>
              <a:rPr lang="en-US" sz="2000" b="0" i="0">
                <a:solidFill>
                  <a:srgbClr val="000000"/>
                </a:solidFill>
                <a:effectLst/>
                <a:latin typeface="Arial" panose="020B0604020202020204" pitchFamily="34" charset="0"/>
              </a:rPr>
              <a:t>.</a:t>
            </a:r>
            <a:endParaRPr lang="en-US" sz="2000" b="0" i="0">
              <a:solidFill>
                <a:srgbClr val="000000"/>
              </a:solidFill>
              <a:effectLst/>
              <a:latin typeface="Segoe UI" panose="020B0502040204020203" pitchFamily="34" charset="0"/>
            </a:endParaRPr>
          </a:p>
        </p:txBody>
      </p:sp>
      <p:sp>
        <p:nvSpPr>
          <p:cNvPr id="19" name="Rectangle 18">
            <a:extLst>
              <a:ext uri="{FF2B5EF4-FFF2-40B4-BE49-F238E27FC236}">
                <a16:creationId xmlns:a16="http://schemas.microsoft.com/office/drawing/2014/main" id="{FDB3DFD6-D58F-59F9-02B3-D296423E9636}"/>
              </a:ext>
            </a:extLst>
          </p:cNvPr>
          <p:cNvSpPr/>
          <p:nvPr/>
        </p:nvSpPr>
        <p:spPr>
          <a:xfrm>
            <a:off x="14657537" y="10414437"/>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highlight>
                  <a:srgbClr val="F5F5F5"/>
                </a:highlight>
                <a:uLnTx/>
                <a:uFillTx/>
                <a:latin typeface="Arial"/>
                <a:ea typeface="+mn-ea"/>
                <a:cs typeface="Arial"/>
              </a:rPr>
              <a:t>Zumberoos</a:t>
            </a: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9.30-10.15 am at Ince William Fosters, The Grove, Ince, WN2 2BE</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Latin inspired dance activity session for ages 2-5 years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Drop In</a:t>
            </a:r>
            <a:r>
              <a:rPr lang="en-US" sz="2000" b="1" i="0" dirty="0">
                <a:solidFill>
                  <a:schemeClr val="tx1"/>
                </a:solidFill>
                <a:effectLst/>
                <a:latin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Arial"/>
                <a:ea typeface="+mn-ea"/>
                <a:cs typeface="Arial"/>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22" name="Rectangle 21">
            <a:extLst>
              <a:ext uri="{FF2B5EF4-FFF2-40B4-BE49-F238E27FC236}">
                <a16:creationId xmlns:a16="http://schemas.microsoft.com/office/drawing/2014/main" id="{C5783AB6-9F98-C2C0-04EF-B17A8376805D}"/>
              </a:ext>
            </a:extLst>
          </p:cNvPr>
          <p:cNvSpPr/>
          <p:nvPr/>
        </p:nvSpPr>
        <p:spPr>
          <a:xfrm>
            <a:off x="19374486" y="10380712"/>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e Well Smoking Cessation Drop In Clinic</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11.30am-1.30pm at Family Hub at Mornington Road</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85898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F34FE-2DFA-25A2-A5E5-F465A976B9D8}"/>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47991911-583A-F40C-CBCB-87EF15C42BB4}"/>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9A8B5FA3-409D-06F3-BF91-2525F0923D1C}"/>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03286833-9C10-4CC2-18EC-304B1BB704CE}"/>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4224BC2B-A713-CF4E-B05A-A82ED2896404}"/>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9780A7EA-8489-8C6E-6E91-8C5B1030A44D}"/>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2D39E159-017C-3AA6-43A3-0D559BC1F127}"/>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B7FF416E-9599-15EB-0605-C7A36CE697BE}"/>
              </a:ext>
            </a:extLst>
          </p:cNvPr>
          <p:cNvSpPr/>
          <p:nvPr/>
        </p:nvSpPr>
        <p:spPr>
          <a:xfrm>
            <a:off x="777701" y="1361936"/>
            <a:ext cx="8502486" cy="763152"/>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7</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 11</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2025 (continued from previous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45CA7E7E-3640-1E52-A137-DDF426D641C6}"/>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0CE698E9-F17B-1BE0-32E1-C8221DE079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25C2AD2-D660-829A-1F1E-29588124A91F}"/>
              </a:ext>
            </a:extLst>
          </p:cNvPr>
          <p:cNvPicPr>
            <a:picLocks noChangeAspect="1"/>
          </p:cNvPicPr>
          <p:nvPr/>
        </p:nvPicPr>
        <p:blipFill>
          <a:blip r:embed="rId5"/>
          <a:stretch>
            <a:fillRect/>
          </a:stretch>
        </p:blipFill>
        <p:spPr>
          <a:xfrm>
            <a:off x="20847621" y="10009621"/>
            <a:ext cx="2416941" cy="2379871"/>
          </a:xfrm>
          <a:prstGeom prst="rect">
            <a:avLst/>
          </a:prstGeom>
        </p:spPr>
      </p:pic>
      <p:sp>
        <p:nvSpPr>
          <p:cNvPr id="15" name="TextBox 35">
            <a:extLst>
              <a:ext uri="{FF2B5EF4-FFF2-40B4-BE49-F238E27FC236}">
                <a16:creationId xmlns:a16="http://schemas.microsoft.com/office/drawing/2014/main" id="{A42E0075-FD71-F59F-248A-6031B2970950}"/>
              </a:ext>
            </a:extLst>
          </p:cNvPr>
          <p:cNvSpPr txBox="1"/>
          <p:nvPr/>
        </p:nvSpPr>
        <p:spPr>
          <a:xfrm>
            <a:off x="9979628" y="10463962"/>
            <a:ext cx="1100359" cy="492699"/>
          </a:xfrm>
          <a:prstGeom prst="rect">
            <a:avLst/>
          </a:prstGeom>
          <a:noFill/>
        </p:spPr>
        <p:txBody>
          <a:bodyPr wrap="square" rtlCol="0">
            <a:spAutoFit/>
          </a:bodyPr>
          <a:lstStyle/>
          <a:p>
            <a:pPr algn="ctr">
              <a:lnSpc>
                <a:spcPct val="115000"/>
              </a:lnSpc>
              <a:spcAft>
                <a:spcPts val="800"/>
              </a:spcAft>
            </a:pPr>
            <a:r>
              <a:rPr lang="en-US" sz="2400" b="1" kern="1200">
                <a:solidFill>
                  <a:srgbClr val="FFFFFF"/>
                </a:solidFill>
                <a:effectLst/>
                <a:latin typeface="Arial" panose="020B0604020202020204" pitchFamily="34" charset="0"/>
                <a:ea typeface="Aptos" panose="020B0004020202020204" pitchFamily="34" charset="0"/>
                <a:cs typeface="Times New Roman" panose="02020603050405020304" pitchFamily="18" charset="0"/>
              </a:rPr>
              <a:t>NEW</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0F4AE54C-BE83-C483-26C7-A8BB797C9EB3}"/>
              </a:ext>
            </a:extLst>
          </p:cNvPr>
          <p:cNvSpPr/>
          <p:nvPr/>
        </p:nvSpPr>
        <p:spPr>
          <a:xfrm>
            <a:off x="14612895" y="4571568"/>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Mindfulness Moments</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rPr>
              <a:t>3.00-4.30pm at Platt Bridge Linked Site</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Join us for a calming, one-hour drop-in experience designed to help you reset and regulate through mindfulness. Stay for the full hour or just drop in – whatever you need. No booking needed – just come as you are, let’s create a space for calm, reflection and emotional well-being.</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82B659C-69AC-ABED-F0E7-56DC93CB216C}"/>
              </a:ext>
            </a:extLst>
          </p:cNvPr>
          <p:cNvSpPr/>
          <p:nvPr/>
        </p:nvSpPr>
        <p:spPr>
          <a:xfrm>
            <a:off x="14612895" y="7504869"/>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Arial"/>
              </a:rPr>
              <a:t>​</a:t>
            </a:r>
            <a:r>
              <a:rPr lang="en-US" sz="2000" b="0" i="0" dirty="0">
                <a:solidFill>
                  <a:srgbClr val="000000"/>
                </a:solidFill>
                <a:effectLst/>
                <a:latin typeface="Arial"/>
                <a:cs typeface="Arial"/>
              </a:rPr>
              <a:t>​</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Wigan Parent Carer Forum Monthly Drop-In</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dirty="0">
                <a:solidFill>
                  <a:srgbClr val="000000"/>
                </a:solidFill>
                <a:latin typeface="Arial"/>
                <a:cs typeface="Arial"/>
              </a:rPr>
              <a:t>6.30pm</a:t>
            </a:r>
            <a:r>
              <a:rPr kumimoji="0" lang="en-US" sz="1600" b="1" i="0" u="none" strike="noStrike" kern="1200" cap="none" spc="0" normalizeH="0" baseline="0" noProof="0" dirty="0">
                <a:ln>
                  <a:noFill/>
                </a:ln>
                <a:solidFill>
                  <a:srgbClr val="000000"/>
                </a:solidFill>
                <a:effectLst/>
                <a:uLnTx/>
                <a:uFillTx/>
                <a:latin typeface="Arial"/>
                <a:cs typeface="Arial"/>
              </a:rPr>
              <a:t> - 8.00pm The Family Hub at Mornington Road</a:t>
            </a:r>
            <a:r>
              <a:rPr kumimoji="0" lang="en-US" sz="1600" b="0" i="0" u="none" strike="noStrike" kern="1200" cap="none" spc="0" normalizeH="0" baseline="0" noProof="0" dirty="0">
                <a:ln>
                  <a:noFill/>
                </a:ln>
                <a:solidFill>
                  <a:srgbClr val="000000"/>
                </a:solidFill>
                <a:effectLst/>
                <a:uLnTx/>
                <a:uFillTx/>
                <a:latin typeface="Arial"/>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cs typeface="Arial"/>
              </a:rPr>
              <a:t>An informal drop in session for parent carers of children and young people aged 0-25 with special educational needs and disabilities. Find out more information about different services and get peer to peer support from other parents. All welcome, with or without a diagnosis</a:t>
            </a:r>
            <a:r>
              <a:rPr kumimoji="0" lang="en-US" sz="1600" b="1" i="0" u="none" strike="noStrike" kern="1200" cap="none" spc="0" normalizeH="0" baseline="0" noProof="0" dirty="0">
                <a:ln>
                  <a:noFill/>
                </a:ln>
                <a:solidFill>
                  <a:srgbClr val="000000"/>
                </a:solidFill>
                <a:effectLst/>
                <a:uLnTx/>
                <a:uFillTx/>
                <a:latin typeface="Arial"/>
                <a:cs typeface="Arial"/>
              </a:rPr>
              <a:t>.  </a:t>
            </a:r>
            <a:r>
              <a:rPr kumimoji="0" lang="en-US" sz="1600" b="0" i="0" u="none" strike="noStrike" kern="1200" cap="none" spc="0" normalizeH="0" baseline="0" noProof="0" dirty="0">
                <a:ln>
                  <a:noFill/>
                </a:ln>
                <a:solidFill>
                  <a:srgbClr val="000000"/>
                </a:solidFill>
                <a:effectLst/>
                <a:uLnTx/>
                <a:uFillTx/>
                <a:latin typeface="Arial"/>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 need to book, just come to the drop-in</a:t>
            </a:r>
            <a:endParaRPr lang="en-US" sz="2000" b="0" i="0" dirty="0">
              <a:solidFill>
                <a:srgbClr val="000000"/>
              </a:solidFill>
              <a:effectLst/>
              <a:latin typeface="Arial"/>
              <a:cs typeface="Arial"/>
            </a:endParaRPr>
          </a:p>
        </p:txBody>
      </p:sp>
      <p:pic>
        <p:nvPicPr>
          <p:cNvPr id="4" name="Picture 3">
            <a:extLst>
              <a:ext uri="{FF2B5EF4-FFF2-40B4-BE49-F238E27FC236}">
                <a16:creationId xmlns:a16="http://schemas.microsoft.com/office/drawing/2014/main" id="{5A60572A-631D-7E80-81C5-4D448C5B614A}"/>
              </a:ext>
            </a:extLst>
          </p:cNvPr>
          <p:cNvPicPr>
            <a:picLocks noChangeAspect="1"/>
          </p:cNvPicPr>
          <p:nvPr/>
        </p:nvPicPr>
        <p:blipFill>
          <a:blip r:embed="rId6"/>
          <a:stretch>
            <a:fillRect/>
          </a:stretch>
        </p:blipFill>
        <p:spPr>
          <a:xfrm>
            <a:off x="5614527" y="6373895"/>
            <a:ext cx="1141353" cy="1130974"/>
          </a:xfrm>
          <a:prstGeom prst="rect">
            <a:avLst/>
          </a:prstGeom>
        </p:spPr>
      </p:pic>
      <p:pic>
        <p:nvPicPr>
          <p:cNvPr id="8" name="Picture 7">
            <a:extLst>
              <a:ext uri="{FF2B5EF4-FFF2-40B4-BE49-F238E27FC236}">
                <a16:creationId xmlns:a16="http://schemas.microsoft.com/office/drawing/2014/main" id="{CB84D99E-46E4-29E9-8A1D-19390405A3BA}"/>
              </a:ext>
            </a:extLst>
          </p:cNvPr>
          <p:cNvPicPr>
            <a:picLocks noChangeAspect="1"/>
          </p:cNvPicPr>
          <p:nvPr/>
        </p:nvPicPr>
        <p:blipFill>
          <a:blip r:embed="rId6"/>
          <a:stretch>
            <a:fillRect/>
          </a:stretch>
        </p:blipFill>
        <p:spPr>
          <a:xfrm>
            <a:off x="6954153" y="7462274"/>
            <a:ext cx="1233564" cy="1222347"/>
          </a:xfrm>
          <a:prstGeom prst="rect">
            <a:avLst/>
          </a:prstGeom>
        </p:spPr>
      </p:pic>
    </p:spTree>
    <p:extLst>
      <p:ext uri="{BB962C8B-B14F-4D97-AF65-F5344CB8AC3E}">
        <p14:creationId xmlns:p14="http://schemas.microsoft.com/office/powerpoint/2010/main" val="1589517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7AA91-C94B-1DDD-BFA7-E7FCB6FAC21D}"/>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FED8221B-795E-7279-9258-26D7A02B2AD9}"/>
              </a:ext>
            </a:extLst>
          </p:cNvPr>
          <p:cNvSpPr/>
          <p:nvPr/>
        </p:nvSpPr>
        <p:spPr>
          <a:xfrm>
            <a:off x="5222901" y="4588797"/>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Sensory Pod at Ince Linked Site </a:t>
            </a: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range of time slots available. Explore colours, lights and sounds. Suitable for 0-3 years.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Book on – 01942 488246</a:t>
            </a:r>
            <a:endParaRPr lang="en-US" sz="2000">
              <a:solidFill>
                <a:prstClr val="black"/>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E82AC0E-2EA1-B4AB-C142-3E21456E07C4}"/>
              </a:ext>
            </a:extLst>
          </p:cNvPr>
          <p:cNvSpPr/>
          <p:nvPr/>
        </p:nvSpPr>
        <p:spPr>
          <a:xfrm>
            <a:off x="14612890" y="4596235"/>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With You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9.00am-12:30pm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Confidential advice and information to residents who have questions or concerns about their or a loved one’s drug or alcohol use</a:t>
            </a:r>
            <a:endParaRPr lang="en-US" sz="2000" dirty="0">
              <a:solidFill>
                <a:prstClr val="black"/>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6C817866-88ED-7D14-0E1B-F3EE02F95168}"/>
              </a:ext>
            </a:extLst>
          </p:cNvPr>
          <p:cNvSpPr/>
          <p:nvPr/>
        </p:nvSpPr>
        <p:spPr>
          <a:xfrm>
            <a:off x="19299023" y="4588796"/>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PCN Care Coordinator Drop-In</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8:30am-1.00pm at Family Hub at Mornington Road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Meet with your local Care Coordinator, we support the following surgeries:  Hindley Health Centre, </a:t>
            </a:r>
            <a:r>
              <a:rPr kumimoji="0" lang="en-GB" sz="1400" b="0" i="0" u="none" strike="noStrike" kern="1200" cap="none" spc="0" normalizeH="0" baseline="0" noProof="0" dirty="0" err="1">
                <a:ln>
                  <a:noFill/>
                </a:ln>
                <a:solidFill>
                  <a:prstClr val="black"/>
                </a:solidFill>
                <a:effectLst/>
                <a:uLnTx/>
                <a:uFillTx/>
                <a:latin typeface="Arial"/>
                <a:ea typeface="Calibri Light"/>
                <a:cs typeface="Calibri Light"/>
              </a:rPr>
              <a:t>Pennygate</a:t>
            </a: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 Medical Centre, Alexander House, Platt House, Ince Surgery and Claire House/Rivington Way</a:t>
            </a:r>
            <a:endParaRPr kumimoji="0" lang="en-GB"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We are a point of contact to help you understand and manage your health needs, such as dementia, poor mobility and balance, medication, bereavement, health appointments and much more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Calibri Light"/>
                <a:cs typeface="Calibri Light"/>
              </a:rPr>
              <a:t>No appointment needed, just drop in</a:t>
            </a:r>
            <a:endParaRPr lang="en-US" sz="2000" dirty="0">
              <a:solidFill>
                <a:prstClr val="black"/>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90667F20-0F7E-44B8-179A-FC444FAA15AE}"/>
              </a:ext>
            </a:extLst>
          </p:cNvPr>
          <p:cNvSpPr/>
          <p:nvPr/>
        </p:nvSpPr>
        <p:spPr>
          <a:xfrm>
            <a:off x="536768"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1D823660-86DC-8FE4-8C5A-63F77A61052E}"/>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2E2B2FD1-B6C4-8BB8-117A-2899E8F6FB2C}"/>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8D1F7E62-D540-637F-1558-8D105BE56427}"/>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4AC0E458-37DD-DBCE-9895-01A0891AC41D}"/>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04F641E0-430C-FA75-A475-845C200B13EC}"/>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A4DDFBC3-1F16-2F50-6A6A-DB0BA3F1CFFA}"/>
              </a:ext>
            </a:extLst>
          </p:cNvPr>
          <p:cNvSpPr/>
          <p:nvPr/>
        </p:nvSpPr>
        <p:spPr>
          <a:xfrm>
            <a:off x="777701" y="1404880"/>
            <a:ext cx="7637395" cy="720207"/>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14</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 18</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2025 (continued on next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FEE10CD6-304E-5709-74C0-644D0AD4998A}"/>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4784C782-5259-F66D-E400-8344682387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8779156-B7F9-0E81-D440-2B24D28DCB90}"/>
              </a:ext>
            </a:extLst>
          </p:cNvPr>
          <p:cNvSpPr/>
          <p:nvPr/>
        </p:nvSpPr>
        <p:spPr>
          <a:xfrm>
            <a:off x="14620790" y="7495647"/>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dirty="0">
                <a:solidFill>
                  <a:srgbClr val="000000"/>
                </a:solidFill>
                <a:latin typeface="Arial"/>
                <a:cs typeface="Arial"/>
              </a:rPr>
              <a:t>Adult Mental</a:t>
            </a:r>
            <a:r>
              <a:rPr lang="en-US" sz="1600" b="1" i="0" dirty="0">
                <a:solidFill>
                  <a:srgbClr val="000000"/>
                </a:solidFill>
                <a:effectLst/>
                <a:latin typeface="Arial"/>
                <a:cs typeface="Arial"/>
              </a:rPr>
              <a:t> Health Link Worker Drop In</a:t>
            </a:r>
            <a:endParaRPr lang="en-US" sz="1600" b="1" dirty="0">
              <a:solidFill>
                <a:srgbClr val="000000"/>
              </a:solidFill>
              <a:latin typeface="Arial"/>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i="0" dirty="0">
                <a:solidFill>
                  <a:srgbClr val="000000"/>
                </a:solidFill>
                <a:effectLst/>
                <a:latin typeface="Arial"/>
                <a:cs typeface="Arial"/>
              </a:rPr>
              <a:t>9.00am-1.00pm at Family Hub at Mornington Road - </a:t>
            </a:r>
            <a:r>
              <a:rPr lang="en-US" sz="1600" dirty="0">
                <a:solidFill>
                  <a:srgbClr val="000000"/>
                </a:solidFill>
                <a:latin typeface="Arial"/>
                <a:cs typeface="Arial"/>
              </a:rPr>
              <a:t>We can support with attending community groups, services or appointments and provide self help information on difficulties such as sleep, mindfulness, self-esteem, stress and problem solving. We work with patients who are 18+ and registered with one of the </a:t>
            </a:r>
            <a:r>
              <a:rPr kumimoji="0" lang="en-GB" sz="1600" b="0" i="0" u="none" strike="noStrike" kern="1200" cap="none" spc="0" normalizeH="0" baseline="0" noProof="0" dirty="0">
                <a:ln>
                  <a:noFill/>
                </a:ln>
                <a:solidFill>
                  <a:prstClr val="black"/>
                </a:solidFill>
                <a:effectLst/>
                <a:uLnTx/>
                <a:uFillTx/>
                <a:latin typeface="Arial"/>
                <a:ea typeface="Calibri Light"/>
                <a:cs typeface="Calibri Light"/>
              </a:rPr>
              <a:t>following surgeries:  Hindley Health Centre, </a:t>
            </a:r>
            <a:r>
              <a:rPr kumimoji="0" lang="en-GB" sz="1600" b="0" i="0" u="none" strike="noStrike" kern="1200" cap="none" spc="0" normalizeH="0" baseline="0" noProof="0" dirty="0" err="1">
                <a:ln>
                  <a:noFill/>
                </a:ln>
                <a:solidFill>
                  <a:prstClr val="black"/>
                </a:solidFill>
                <a:effectLst/>
                <a:uLnTx/>
                <a:uFillTx/>
                <a:latin typeface="Arial"/>
                <a:ea typeface="Calibri Light"/>
                <a:cs typeface="Calibri Light"/>
              </a:rPr>
              <a:t>Pennygate</a:t>
            </a:r>
            <a:r>
              <a:rPr kumimoji="0" lang="en-GB" sz="1600" b="0" i="0" u="none" strike="noStrike" kern="1200" cap="none" spc="0" normalizeH="0" baseline="0" noProof="0" dirty="0">
                <a:ln>
                  <a:noFill/>
                </a:ln>
                <a:solidFill>
                  <a:prstClr val="black"/>
                </a:solidFill>
                <a:effectLst/>
                <a:uLnTx/>
                <a:uFillTx/>
                <a:latin typeface="Arial"/>
                <a:ea typeface="Calibri Light"/>
                <a:cs typeface="Calibri Light"/>
              </a:rPr>
              <a:t> Medical Centre, Alexander House, Platt House, Ince Surgery and Claire House/Rivington Way</a:t>
            </a:r>
            <a:endParaRPr lang="en-US" sz="1600" b="1" i="0" dirty="0">
              <a:solidFill>
                <a:prstClr val="black"/>
              </a:solidFill>
              <a:effectLst/>
              <a:latin typeface="Arial" panose="020B0604020202020204" pitchFamily="34" charset="0"/>
            </a:endParaRPr>
          </a:p>
        </p:txBody>
      </p:sp>
      <p:sp>
        <p:nvSpPr>
          <p:cNvPr id="6" name="Rectangle 5">
            <a:extLst>
              <a:ext uri="{FF2B5EF4-FFF2-40B4-BE49-F238E27FC236}">
                <a16:creationId xmlns:a16="http://schemas.microsoft.com/office/drawing/2014/main" id="{59FB0EA3-8D82-83C5-0B84-AAC21100C9FD}"/>
              </a:ext>
            </a:extLst>
          </p:cNvPr>
          <p:cNvSpPr/>
          <p:nvPr/>
        </p:nvSpPr>
        <p:spPr>
          <a:xfrm>
            <a:off x="536768" y="7487558"/>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 Well Healthy Eating Drop In</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9.00-11.00am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Come and speak to us for practical healthy eating support. We can offer tips for cooking, shopping and meal planning and support for you and your family to get access to more affordable, healthier food.</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 booking needed, just come along</a:t>
            </a:r>
            <a:endParaRPr kumimoji="0" lang="en-GB" sz="18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30" name="Rectangle 29">
            <a:extLst>
              <a:ext uri="{FF2B5EF4-FFF2-40B4-BE49-F238E27FC236}">
                <a16:creationId xmlns:a16="http://schemas.microsoft.com/office/drawing/2014/main" id="{BD810E5B-3F38-6CD6-B507-4DC446C1E228}"/>
              </a:ext>
            </a:extLst>
          </p:cNvPr>
          <p:cNvSpPr/>
          <p:nvPr/>
        </p:nvSpPr>
        <p:spPr>
          <a:xfrm>
            <a:off x="19299023" y="7501093"/>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Stars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9.15-10.15am at Platt Bridge Link Site</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 interactive stay and play session for ages 0-12 months.​​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US" sz="2000" b="0" i="0" dirty="0">
              <a:solidFill>
                <a:srgbClr val="000000"/>
              </a:solidFill>
              <a:effectLst/>
              <a:latin typeface="Segoe UI" panose="020B0502040204020203" pitchFamily="34" charset="0"/>
            </a:endParaRPr>
          </a:p>
        </p:txBody>
      </p:sp>
      <p:sp>
        <p:nvSpPr>
          <p:cNvPr id="4" name="Rectangle 3">
            <a:extLst>
              <a:ext uri="{FF2B5EF4-FFF2-40B4-BE49-F238E27FC236}">
                <a16:creationId xmlns:a16="http://schemas.microsoft.com/office/drawing/2014/main" id="{655B5E06-003E-860C-7657-2FFD124F6BB4}"/>
              </a:ext>
            </a:extLst>
          </p:cNvPr>
          <p:cNvSpPr/>
          <p:nvPr/>
        </p:nvSpPr>
        <p:spPr>
          <a:xfrm>
            <a:off x="543462" y="4562897"/>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Mindfulness Moments</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dirty="0">
                <a:solidFill>
                  <a:srgbClr val="000000"/>
                </a:solidFill>
                <a:latin typeface="Arial" panose="020B0604020202020204" pitchFamily="34" charset="0"/>
              </a:rPr>
              <a:t>9.00-10.00am at Family Hub at Mornington Road</a:t>
            </a:r>
          </a:p>
          <a:p>
            <a:pPr algn="ctr" fontAlgn="base">
              <a:defRPr/>
            </a:pPr>
            <a:r>
              <a:rPr lang="en-GB" sz="1600" dirty="0">
                <a:solidFill>
                  <a:schemeClr val="tx1"/>
                </a:solidFill>
                <a:effectLst/>
                <a:latin typeface="Arial" panose="020B0604020202020204" pitchFamily="34" charset="0"/>
                <a:ea typeface="Aptos" panose="020B0004020202020204" pitchFamily="34" charset="0"/>
                <a:cs typeface="Arial" panose="020B0604020202020204" pitchFamily="34" charset="0"/>
              </a:rPr>
              <a:t>Join us for a calming, one-hour drop-in experience designed to help you reset and regulate through mindfulness. Stay for the full hour or just drop in – whatever you need. No booking needed – just come as you are, let’s create a space for calm, reflection and emotional well-being. </a:t>
            </a:r>
            <a:r>
              <a:rPr lang="en-GB" b="1" dirty="0">
                <a:solidFill>
                  <a:schemeClr val="tx1"/>
                </a:solidFill>
                <a:effectLst/>
                <a:latin typeface="Arial" panose="020B0604020202020204" pitchFamily="34" charset="0"/>
                <a:ea typeface="Aptos" panose="020B0004020202020204" pitchFamily="34" charset="0"/>
                <a:cs typeface="Arial" panose="020B0604020202020204" pitchFamily="34" charset="0"/>
              </a:rPr>
              <a:t>Drop In</a:t>
            </a:r>
            <a:endPar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5208D6F-2737-F4CA-14DE-1922031A1F5E}"/>
              </a:ext>
            </a:extLst>
          </p:cNvPr>
          <p:cNvSpPr/>
          <p:nvPr/>
        </p:nvSpPr>
        <p:spPr>
          <a:xfrm>
            <a:off x="536768" y="10377214"/>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Mini Movers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9.30am-10.30am at Family Hub at Mornington Rd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A physical session to encourage gross and fine motor skill development in a fun environment.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From walking upwards.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9" name="Rectangle 8">
            <a:extLst>
              <a:ext uri="{FF2B5EF4-FFF2-40B4-BE49-F238E27FC236}">
                <a16:creationId xmlns:a16="http://schemas.microsoft.com/office/drawing/2014/main" id="{2C8BBC7A-F314-B712-9BE8-B3D796CB1B5D}"/>
              </a:ext>
            </a:extLst>
          </p:cNvPr>
          <p:cNvSpPr/>
          <p:nvPr/>
        </p:nvSpPr>
        <p:spPr>
          <a:xfrm>
            <a:off x="5235397" y="10377213"/>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Mini Movers</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rgbClr val="000000"/>
                </a:solidFill>
                <a:latin typeface="Arial" panose="020B0604020202020204" pitchFamily="34" charset="0"/>
              </a:rPr>
              <a:t>9.30-10.15am at Platt Bridge Linked Site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A physical session to encourage gross and fine motor skill development in a fun environment.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From walking upwards.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GB" sz="2000" b="1"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
        <p:nvSpPr>
          <p:cNvPr id="13" name="Rectangle 12">
            <a:extLst>
              <a:ext uri="{FF2B5EF4-FFF2-40B4-BE49-F238E27FC236}">
                <a16:creationId xmlns:a16="http://schemas.microsoft.com/office/drawing/2014/main" id="{232BE637-BBAE-A29C-5754-750DB5D6960E}"/>
              </a:ext>
            </a:extLst>
          </p:cNvPr>
          <p:cNvSpPr/>
          <p:nvPr/>
        </p:nvSpPr>
        <p:spPr>
          <a:xfrm>
            <a:off x="9942852" y="7517244"/>
            <a:ext cx="4546622"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Zumberoos</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11.00-11.45am at Family Hub at Mornington Road</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Latin inspired dance activity session for ages 2-5 years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Drop In</a:t>
            </a:r>
            <a:r>
              <a:rPr lang="en-US" sz="2000" b="0" i="0" dirty="0">
                <a:solidFill>
                  <a:schemeClr val="tx1"/>
                </a:solidFill>
                <a:effectLst/>
                <a:latin typeface="Arial" panose="020B0604020202020204" pitchFamily="34" charset="0"/>
              </a:rPr>
              <a:t>​</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22D789A5-C448-D8CD-5975-497A44F9C956}"/>
              </a:ext>
            </a:extLst>
          </p:cNvPr>
          <p:cNvSpPr/>
          <p:nvPr/>
        </p:nvSpPr>
        <p:spPr>
          <a:xfrm>
            <a:off x="5242736" y="7487259"/>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lang="en-US" sz="2000" b="1" i="0" u="none" strike="noStrike" dirty="0">
                <a:solidFill>
                  <a:srgbClr val="242424"/>
                </a:solidFill>
                <a:effectLst/>
                <a:latin typeface="Arial" panose="020B0604020202020204" pitchFamily="34" charset="0"/>
              </a:rPr>
              <a:t> </a:t>
            </a:r>
            <a:r>
              <a:rPr lang="en-US" sz="2000" b="0" i="0" dirty="0">
                <a:solidFill>
                  <a:srgbClr val="000000"/>
                </a:solidFill>
                <a:effectLst/>
                <a:latin typeface="Arial" panose="020B0604020202020204" pitchFamily="34" charset="0"/>
              </a:rPr>
              <a:t>​</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Child Occupational Therapy - Food Explorers Group</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9.00am-12.30pm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 feeding support session delivered by Occupational Therapy staff. </a:t>
            </a:r>
            <a:r>
              <a:rPr kumimoji="0" lang="en-US" sz="20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Appointment only - 0330 7071476 </a:t>
            </a:r>
            <a:endParaRPr lang="en-US" sz="2000" b="0" i="0" dirty="0">
              <a:solidFill>
                <a:srgbClr val="000000"/>
              </a:solidFill>
              <a:effectLst/>
              <a:latin typeface="Segoe UI" panose="020B0502040204020203" pitchFamily="34" charset="0"/>
            </a:endParaRPr>
          </a:p>
        </p:txBody>
      </p:sp>
      <p:sp>
        <p:nvSpPr>
          <p:cNvPr id="14" name="Rectangle 13">
            <a:extLst>
              <a:ext uri="{FF2B5EF4-FFF2-40B4-BE49-F238E27FC236}">
                <a16:creationId xmlns:a16="http://schemas.microsoft.com/office/drawing/2014/main" id="{B352F285-0B18-1EBA-5F56-284528DABD9A}"/>
              </a:ext>
            </a:extLst>
          </p:cNvPr>
          <p:cNvSpPr/>
          <p:nvPr/>
        </p:nvSpPr>
        <p:spPr>
          <a:xfrm>
            <a:off x="9932109" y="4595915"/>
            <a:ext cx="4546917" cy="2756094"/>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BABS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10.00-11.00am at Ince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Drop-in session for individuals who are already open to BABS</a:t>
            </a:r>
            <a:endParaRPr lang="en-US" sz="2000" b="0" i="0" dirty="0">
              <a:solidFill>
                <a:srgbClr val="000000"/>
              </a:solidFill>
              <a:effectLst/>
              <a:latin typeface="Segoe UI" panose="020B0502040204020203" pitchFamily="34" charset="0"/>
            </a:endParaRPr>
          </a:p>
        </p:txBody>
      </p:sp>
      <p:sp>
        <p:nvSpPr>
          <p:cNvPr id="16" name="Rectangle 15">
            <a:extLst>
              <a:ext uri="{FF2B5EF4-FFF2-40B4-BE49-F238E27FC236}">
                <a16:creationId xmlns:a16="http://schemas.microsoft.com/office/drawing/2014/main" id="{76A58DFB-64EF-7CFF-20AD-4082D1262640}"/>
              </a:ext>
            </a:extLst>
          </p:cNvPr>
          <p:cNvSpPr/>
          <p:nvPr/>
        </p:nvSpPr>
        <p:spPr>
          <a:xfrm>
            <a:off x="9962630" y="10377034"/>
            <a:ext cx="4546622"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Massage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1.00-2.00pm at </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Armed Forces HQ,</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i="0" dirty="0">
                <a:solidFill>
                  <a:schemeClr val="tx1"/>
                </a:solidFill>
                <a:effectLst/>
                <a:latin typeface="Arial" panose="020B0604020202020204" pitchFamily="34" charset="0"/>
                <a:cs typeface="Arial" panose="020B0604020202020204" pitchFamily="34" charset="0"/>
              </a:rPr>
              <a:t>Molyneux House, School Lane, </a:t>
            </a:r>
            <a:br>
              <a:rPr lang="en-GB" sz="2000" b="1" dirty="0">
                <a:solidFill>
                  <a:schemeClr val="tx1"/>
                </a:solidFill>
                <a:latin typeface="Arial" panose="020B0604020202020204" pitchFamily="34" charset="0"/>
                <a:cs typeface="Arial" panose="020B0604020202020204" pitchFamily="34" charset="0"/>
              </a:rPr>
            </a:br>
            <a:r>
              <a:rPr lang="en-GB" sz="2000" b="1" i="0" dirty="0">
                <a:solidFill>
                  <a:schemeClr val="tx1"/>
                </a:solidFill>
                <a:effectLst/>
                <a:latin typeface="Arial" panose="020B0604020202020204" pitchFamily="34" charset="0"/>
                <a:cs typeface="Arial" panose="020B0604020202020204" pitchFamily="34" charset="0"/>
              </a:rPr>
              <a:t>Wigan, WN1 3SE</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rPr>
              <a:t>5-week course.</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babies 6 weeks to 6 months</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8" name="Rectangle 17">
            <a:extLst>
              <a:ext uri="{FF2B5EF4-FFF2-40B4-BE49-F238E27FC236}">
                <a16:creationId xmlns:a16="http://schemas.microsoft.com/office/drawing/2014/main" id="{75834BC5-F6A2-9E3D-9631-F09B6E838494}"/>
              </a:ext>
            </a:extLst>
          </p:cNvPr>
          <p:cNvSpPr/>
          <p:nvPr/>
        </p:nvSpPr>
        <p:spPr>
          <a:xfrm>
            <a:off x="14637763" y="10395238"/>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highlight>
                  <a:srgbClr val="F5F5F5"/>
                </a:highlight>
                <a:uLnTx/>
                <a:uFillTx/>
                <a:latin typeface="Arial"/>
                <a:ea typeface="+mn-ea"/>
                <a:cs typeface="Arial"/>
              </a:rPr>
              <a:t>Zumberoos</a:t>
            </a: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9.30-10.15am at Ince William Fosters, The Grove, Ince, WN2 2BE</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Latin inspired dance activity session for ages 2-5 years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Drop In</a:t>
            </a:r>
            <a:r>
              <a:rPr lang="en-US" sz="2000" b="1" i="0" dirty="0">
                <a:solidFill>
                  <a:schemeClr val="tx1"/>
                </a:solidFill>
                <a:effectLst/>
                <a:latin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Arial"/>
                <a:ea typeface="+mn-ea"/>
                <a:cs typeface="Arial"/>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2" name="Rectangle 1">
            <a:extLst>
              <a:ext uri="{FF2B5EF4-FFF2-40B4-BE49-F238E27FC236}">
                <a16:creationId xmlns:a16="http://schemas.microsoft.com/office/drawing/2014/main" id="{B3A7D5A4-6738-15C7-A857-FEF6906BC68E}"/>
              </a:ext>
            </a:extLst>
          </p:cNvPr>
          <p:cNvSpPr/>
          <p:nvPr/>
        </p:nvSpPr>
        <p:spPr>
          <a:xfrm>
            <a:off x="19312896" y="10366951"/>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Stars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11.30am-12.30pm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 interactive stay and play session for ages 0-12 months.​​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US" sz="20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822406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EC6AB-07D4-32BC-7115-DDCC7D123C77}"/>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636D118-DEFD-82BF-E67D-647DC9C54146}"/>
              </a:ext>
            </a:extLst>
          </p:cNvPr>
          <p:cNvSpPr/>
          <p:nvPr/>
        </p:nvSpPr>
        <p:spPr>
          <a:xfrm>
            <a:off x="19347622" y="4626618"/>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e Well Smoking Cessation Drop In Clinic</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11.30am-1.30pm at Family Hub at Mornington Road</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23" name="Rectangle 22">
            <a:extLst>
              <a:ext uri="{FF2B5EF4-FFF2-40B4-BE49-F238E27FC236}">
                <a16:creationId xmlns:a16="http://schemas.microsoft.com/office/drawing/2014/main" id="{A536617B-0B3D-5667-50C6-FC9BF1739685}"/>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C257EC92-13BA-BAD3-164F-B0082E25BDAE}"/>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17371A44-1D3E-DA37-B1D5-734265F16D5F}"/>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EF55194D-BD79-5B34-C945-8D594517EED3}"/>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98323CAD-A348-A3CD-8038-DDBBE9A6D6CF}"/>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F812C736-C3A0-2981-8F62-F12DD1A2755A}"/>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5E70FD76-B627-E896-34EC-15B94D2257D5}"/>
              </a:ext>
            </a:extLst>
          </p:cNvPr>
          <p:cNvSpPr/>
          <p:nvPr/>
        </p:nvSpPr>
        <p:spPr>
          <a:xfrm>
            <a:off x="777701" y="1404880"/>
            <a:ext cx="7637395" cy="720207"/>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14</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 18</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2025 (continued on next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53420915-E531-3A8B-35F8-F878F14D4216}"/>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6BE4B04C-7399-A970-3D2A-97E42E1EED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0FD2C34-6DB5-03F2-1F55-F8D5FBD71A0C}"/>
              </a:ext>
            </a:extLst>
          </p:cNvPr>
          <p:cNvSpPr/>
          <p:nvPr/>
        </p:nvSpPr>
        <p:spPr>
          <a:xfrm>
            <a:off x="14603001" y="7532367"/>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highlight>
                  <a:srgbClr val="F5F5F5"/>
                </a:highlight>
                <a:uLnTx/>
                <a:uFillTx/>
                <a:latin typeface="Arial"/>
                <a:ea typeface="+mn-ea"/>
                <a:cs typeface="Arial"/>
              </a:rPr>
              <a:t>Well Baby Clinic</a:t>
            </a:r>
            <a:r>
              <a:rPr kumimoji="0" lang="en-US" sz="2000" b="0" i="0" u="none" strike="noStrike" kern="1200" cap="none" spc="0" normalizeH="0" baseline="0" noProof="0">
                <a:ln>
                  <a:noFill/>
                </a:ln>
                <a:solidFill>
                  <a:srgbClr val="000000"/>
                </a:solidFill>
                <a:effectLst/>
                <a:highlight>
                  <a:srgbClr val="F5F5F5"/>
                </a:highlight>
                <a:uLnTx/>
                <a:uFillTx/>
                <a:latin typeface="Arial"/>
                <a:ea typeface="+mn-ea"/>
                <a:cs typeface="Arial"/>
              </a:rPr>
              <a:t>​​</a:t>
            </a:r>
            <a:r>
              <a:rPr kumimoji="0" lang="en-US" sz="2000" b="0" i="0" u="none" strike="noStrike" kern="1200" cap="none" spc="0" normalizeH="0" baseline="0" noProof="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highlight>
                  <a:srgbClr val="F5F5F5"/>
                </a:highlight>
                <a:uLnTx/>
                <a:uFillTx/>
                <a:latin typeface="Arial"/>
                <a:ea typeface="+mn-ea"/>
                <a:cs typeface="Arial"/>
              </a:rPr>
              <a:t>9.30am-12.00pm at Ince Linked Site</a:t>
            </a:r>
            <a:r>
              <a:rPr kumimoji="0" lang="en-US" sz="2000" b="0" i="0" u="none" strike="noStrike" kern="1200" cap="none" spc="0" normalizeH="0" baseline="0" noProof="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highlight>
                  <a:srgbClr val="F5F5F5"/>
                </a:highlight>
                <a:uLnTx/>
                <a:uFillTx/>
                <a:latin typeface="Arial"/>
                <a:ea typeface="+mn-ea"/>
                <a:cs typeface="Arial"/>
              </a:rPr>
              <a:t>Baby weighing and a chance to ask the Health Visitors any questions/advice.</a:t>
            </a:r>
            <a:r>
              <a:rPr kumimoji="0" lang="en-US" sz="2000" b="0" i="0" u="none" strike="noStrike" kern="1200" cap="none" spc="0" normalizeH="0" baseline="0" noProof="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highlight>
                  <a:srgbClr val="F5F5F5"/>
                </a:highlight>
                <a:uLnTx/>
                <a:uFillTx/>
                <a:latin typeface="Arial"/>
                <a:ea typeface="+mn-ea"/>
                <a:cs typeface="Arial"/>
              </a:rPr>
              <a:t>Appointment Only – 0300 7071245</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19" name="TextBox 35">
            <a:extLst>
              <a:ext uri="{FF2B5EF4-FFF2-40B4-BE49-F238E27FC236}">
                <a16:creationId xmlns:a16="http://schemas.microsoft.com/office/drawing/2014/main" id="{52E041E9-77C6-E10C-DD92-C480C49D684B}"/>
              </a:ext>
            </a:extLst>
          </p:cNvPr>
          <p:cNvSpPr txBox="1"/>
          <p:nvPr/>
        </p:nvSpPr>
        <p:spPr>
          <a:xfrm>
            <a:off x="219589" y="4592583"/>
            <a:ext cx="837745" cy="4069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15000"/>
              </a:lnSpc>
              <a:spcAft>
                <a:spcPts val="800"/>
              </a:spcAft>
            </a:pPr>
            <a:r>
              <a:rPr lang="en-US" sz="2400" b="1" kern="1200" spc="-300">
                <a:solidFill>
                  <a:srgbClr val="FFFFFF"/>
                </a:solidFill>
                <a:effectLst/>
                <a:latin typeface="Arial" panose="020B0604020202020204" pitchFamily="34" charset="0"/>
                <a:ea typeface="Aptos" panose="020B0004020202020204" pitchFamily="34" charset="0"/>
                <a:cs typeface="Times New Roman" panose="02020603050405020304" pitchFamily="18" charset="0"/>
              </a:rPr>
              <a:t>NEW</a:t>
            </a:r>
            <a:endParaRPr lang="en-GB" sz="1200" kern="100" spc="-30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222C2FB2-096F-7644-F5BE-791651043739}"/>
              </a:ext>
            </a:extLst>
          </p:cNvPr>
          <p:cNvSpPr/>
          <p:nvPr/>
        </p:nvSpPr>
        <p:spPr>
          <a:xfrm>
            <a:off x="488169" y="7517063"/>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Community Link Worker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10am-12pm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Support with social issues that may be affecting your health and wellbeing including drug and alcohol, debt, housing and more</a:t>
            </a:r>
            <a:endParaRPr lang="en-US" sz="2000" dirty="0">
              <a:solidFill>
                <a:prstClr val="black"/>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ECB2D30-7A73-6305-14DD-68F07D6FADFA}"/>
              </a:ext>
            </a:extLst>
          </p:cNvPr>
          <p:cNvSpPr/>
          <p:nvPr/>
        </p:nvSpPr>
        <p:spPr>
          <a:xfrm>
            <a:off x="488169" y="4626619"/>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Pre-school sensory play group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children who are Deaf and/or blind and partially sighted. ​</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10.00-11:30am at Ince Linked Site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further information please</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contact: </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01942 404586</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5" name="Rectangle 4">
            <a:extLst>
              <a:ext uri="{FF2B5EF4-FFF2-40B4-BE49-F238E27FC236}">
                <a16:creationId xmlns:a16="http://schemas.microsoft.com/office/drawing/2014/main" id="{E6C6991A-F059-B676-0DAC-7AF2C516F151}"/>
              </a:ext>
            </a:extLst>
          </p:cNvPr>
          <p:cNvSpPr/>
          <p:nvPr/>
        </p:nvSpPr>
        <p:spPr>
          <a:xfrm>
            <a:off x="5202810" y="7516884"/>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Rainbow Sensory</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11.15am-12.15pm</a:t>
            </a:r>
            <a:r>
              <a:rPr kumimoji="0" lang="en-GB"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Platt Bridge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algn="ctr" rtl="0" fontAlgn="base"/>
            <a:r>
              <a:rPr lang="en-US" sz="2000" b="0" i="0" dirty="0">
                <a:solidFill>
                  <a:srgbClr val="000000"/>
                </a:solidFill>
                <a:effectLst/>
                <a:latin typeface="Arial" panose="020B0604020202020204" pitchFamily="34" charset="0"/>
              </a:rPr>
              <a:t>A</a:t>
            </a:r>
            <a:r>
              <a:rPr lang="en-GB" sz="2000" b="0" i="0" u="none" strike="noStrike" dirty="0">
                <a:solidFill>
                  <a:srgbClr val="000000"/>
                </a:solidFill>
                <a:effectLst/>
                <a:latin typeface="Arial" panose="020B0604020202020204" pitchFamily="34" charset="0"/>
              </a:rPr>
              <a:t>n interactive sensory session -  explore colours, lights, sounds and textures.</a:t>
            </a:r>
            <a:r>
              <a:rPr lang="en-US" sz="2000" b="0" i="0" dirty="0">
                <a:solidFill>
                  <a:srgbClr val="000000"/>
                </a:solidFill>
                <a:effectLst/>
                <a:latin typeface="Arial" panose="020B0604020202020204" pitchFamily="34" charset="0"/>
              </a:rPr>
              <a:t> </a:t>
            </a:r>
          </a:p>
          <a:p>
            <a:pPr algn="ctr" rtl="0" fontAlgn="base"/>
            <a:r>
              <a:rPr lang="en-GB" sz="2000" b="0" i="0" u="none" strike="noStrike" dirty="0">
                <a:solidFill>
                  <a:srgbClr val="000000"/>
                </a:solidFill>
                <a:effectLst/>
                <a:latin typeface="Arial" panose="020B0604020202020204" pitchFamily="34" charset="0"/>
              </a:rPr>
              <a:t>For babies ages 0-12 months.</a:t>
            </a:r>
          </a:p>
          <a:p>
            <a:pPr algn="ctr" rtl="0" fontAlgn="base"/>
            <a:r>
              <a:rPr lang="en-GB" sz="2000" b="1" dirty="0">
                <a:solidFill>
                  <a:srgbClr val="000000"/>
                </a:solidFill>
                <a:latin typeface="Arial" panose="020B0604020202020204" pitchFamily="34" charset="0"/>
              </a:rPr>
              <a:t>Drop In</a:t>
            </a:r>
            <a:endParaRPr lang="en-US" sz="2000" b="1" i="0" dirty="0">
              <a:solidFill>
                <a:srgbClr val="000000"/>
              </a:solidFill>
              <a:effectLst/>
              <a:latin typeface="Segoe UI" panose="020B0502040204020203" pitchFamily="34" charset="0"/>
            </a:endParaRPr>
          </a:p>
        </p:txBody>
      </p:sp>
      <p:sp>
        <p:nvSpPr>
          <p:cNvPr id="9" name="Rectangle 8">
            <a:extLst>
              <a:ext uri="{FF2B5EF4-FFF2-40B4-BE49-F238E27FC236}">
                <a16:creationId xmlns:a16="http://schemas.microsoft.com/office/drawing/2014/main" id="{E336D82E-F37C-FDE1-BADE-25A4AFEE3654}"/>
              </a:ext>
            </a:extLst>
          </p:cNvPr>
          <p:cNvSpPr/>
          <p:nvPr/>
        </p:nvSpPr>
        <p:spPr>
          <a:xfrm>
            <a:off x="9917895" y="4593480"/>
            <a:ext cx="4546622" cy="2755916"/>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Let’s Talk with your Baby</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1.30-2.30pm at Family Hub at Mornington Road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0" name="Rectangle 9">
            <a:extLst>
              <a:ext uri="{FF2B5EF4-FFF2-40B4-BE49-F238E27FC236}">
                <a16:creationId xmlns:a16="http://schemas.microsoft.com/office/drawing/2014/main" id="{BB34E5CA-0E9A-A3D8-D415-DE7FB8C158C9}"/>
              </a:ext>
            </a:extLst>
          </p:cNvPr>
          <p:cNvSpPr/>
          <p:nvPr/>
        </p:nvSpPr>
        <p:spPr>
          <a:xfrm>
            <a:off x="9906886" y="7516884"/>
            <a:ext cx="4538956" cy="2755916"/>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2.30-3.15pm at </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Armed Forces HQ,</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i="0" dirty="0">
                <a:solidFill>
                  <a:schemeClr val="tx1"/>
                </a:solidFill>
                <a:effectLst/>
                <a:latin typeface="Arial" panose="020B0604020202020204" pitchFamily="34" charset="0"/>
                <a:cs typeface="Arial" panose="020B0604020202020204" pitchFamily="34" charset="0"/>
              </a:rPr>
              <a:t>Molyneux House, School Lane, </a:t>
            </a:r>
            <a:br>
              <a:rPr lang="en-GB" sz="2000" b="1" dirty="0">
                <a:solidFill>
                  <a:schemeClr val="tx1"/>
                </a:solidFill>
                <a:latin typeface="Arial" panose="020B0604020202020204" pitchFamily="34" charset="0"/>
                <a:cs typeface="Arial" panose="020B0604020202020204" pitchFamily="34" charset="0"/>
              </a:rPr>
            </a:br>
            <a:r>
              <a:rPr lang="en-GB" sz="2000" b="1" i="0" dirty="0">
                <a:solidFill>
                  <a:schemeClr val="tx1"/>
                </a:solidFill>
                <a:effectLst/>
                <a:latin typeface="Arial" panose="020B0604020202020204" pitchFamily="34" charset="0"/>
                <a:cs typeface="Arial" panose="020B0604020202020204" pitchFamily="34" charset="0"/>
              </a:rPr>
              <a:t>Wigan, WN1 3SE</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p>
            <a:pPr algn="ctr" rtl="0" fontAlgn="base"/>
            <a:r>
              <a:rPr lang="en-GB" sz="2000" b="0" i="0" u="none" strike="noStrike" dirty="0">
                <a:solidFill>
                  <a:srgbClr val="000000"/>
                </a:solidFill>
                <a:effectLst/>
                <a:latin typeface="Arial" panose="020B0604020202020204" pitchFamily="34" charset="0"/>
              </a:rPr>
              <a:t>A fun music and movement session for ages 6 months – 4 years. </a:t>
            </a:r>
            <a:r>
              <a:rPr lang="en-US" sz="2000" b="0" i="0" u="none" strike="noStrike"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GB" sz="2000" b="1" i="0" u="none" strike="noStrike" dirty="0">
                <a:solidFill>
                  <a:srgbClr val="000000"/>
                </a:solidFill>
                <a:effectLst/>
                <a:latin typeface="Arial" panose="020B0604020202020204" pitchFamily="34" charset="0"/>
              </a:rPr>
              <a:t>Drop In</a:t>
            </a:r>
            <a:r>
              <a:rPr lang="en-US" sz="2000" b="0" i="0" dirty="0">
                <a:solidFill>
                  <a:srgbClr val="000000"/>
                </a:solidFill>
                <a:effectLst/>
                <a:latin typeface="Arial" panose="020B0604020202020204" pitchFamily="34" charset="0"/>
              </a:rPr>
              <a:t>​</a:t>
            </a:r>
            <a:endParaRPr lang="en-GB" sz="2000" b="1" dirty="0">
              <a:solidFill>
                <a:schemeClr val="tx1"/>
              </a:solidFill>
              <a:latin typeface="Arial" panose="020B0604020202020204" pitchFamily="34" charset="0"/>
            </a:endParaRPr>
          </a:p>
        </p:txBody>
      </p:sp>
      <p:sp>
        <p:nvSpPr>
          <p:cNvPr id="11" name="Rectangle 10">
            <a:extLst>
              <a:ext uri="{FF2B5EF4-FFF2-40B4-BE49-F238E27FC236}">
                <a16:creationId xmlns:a16="http://schemas.microsoft.com/office/drawing/2014/main" id="{8145843A-343F-86B3-7C47-39C016F5F81F}"/>
              </a:ext>
            </a:extLst>
          </p:cNvPr>
          <p:cNvSpPr/>
          <p:nvPr/>
        </p:nvSpPr>
        <p:spPr>
          <a:xfrm>
            <a:off x="14612895" y="4626618"/>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Let’s Talk with your Baby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9.30-10.30am at Platt Bridge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4" name="Rectangle 13">
            <a:extLst>
              <a:ext uri="{FF2B5EF4-FFF2-40B4-BE49-F238E27FC236}">
                <a16:creationId xmlns:a16="http://schemas.microsoft.com/office/drawing/2014/main" id="{099C923A-14D7-2DFD-D3CA-0C41B32BBFE1}"/>
              </a:ext>
            </a:extLst>
          </p:cNvPr>
          <p:cNvSpPr/>
          <p:nvPr/>
        </p:nvSpPr>
        <p:spPr>
          <a:xfrm>
            <a:off x="19347622" y="7534914"/>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1.30-2.15pm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fun music and movement session for ages 6 months – 4 years.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3" name="Rectangle 2">
            <a:extLst>
              <a:ext uri="{FF2B5EF4-FFF2-40B4-BE49-F238E27FC236}">
                <a16:creationId xmlns:a16="http://schemas.microsoft.com/office/drawing/2014/main" id="{CFA620E2-EB69-0DC1-0759-624BA9DC8FAD}"/>
              </a:ext>
            </a:extLst>
          </p:cNvPr>
          <p:cNvSpPr/>
          <p:nvPr/>
        </p:nvSpPr>
        <p:spPr>
          <a:xfrm>
            <a:off x="488169" y="10381193"/>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Sensory Pram Push​</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 - 12.30pm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Meet at Mornington Road and enjoy a gentle walk to the Sensory Room at Oakfield School. </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Suitable for ages 0-12 months.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 </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2" name="Rectangle 11">
            <a:extLst>
              <a:ext uri="{FF2B5EF4-FFF2-40B4-BE49-F238E27FC236}">
                <a16:creationId xmlns:a16="http://schemas.microsoft.com/office/drawing/2014/main" id="{12D49240-C914-D46A-E4AD-677A008BB0F7}"/>
              </a:ext>
            </a:extLst>
          </p:cNvPr>
          <p:cNvSpPr/>
          <p:nvPr/>
        </p:nvSpPr>
        <p:spPr>
          <a:xfrm>
            <a:off x="5212435" y="4606196"/>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Garden Party/Games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9:30-10:30am at Ince Link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Enjoy our Sensory Garden, large outdoor games and tea party experiences.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children ages 0–4 years.</a:t>
            </a:r>
            <a:endParaRPr kumimoji="0" lang="en-US" sz="2000" b="0" i="0" u="none" strike="noStrike" kern="1200" cap="none" spc="0" normalizeH="0" baseline="0" noProof="0" dirty="0">
              <a:ln>
                <a:noFill/>
              </a:ln>
              <a:solidFill>
                <a:srgbClr val="FF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7" name="Rectangle 16">
            <a:extLst>
              <a:ext uri="{FF2B5EF4-FFF2-40B4-BE49-F238E27FC236}">
                <a16:creationId xmlns:a16="http://schemas.microsoft.com/office/drawing/2014/main" id="{23A0C0D9-8109-25C5-3187-0D237294D34A}"/>
              </a:ext>
            </a:extLst>
          </p:cNvPr>
          <p:cNvSpPr/>
          <p:nvPr/>
        </p:nvSpPr>
        <p:spPr>
          <a:xfrm>
            <a:off x="14612895" y="10389193"/>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Pram Push and Rhyme Time</a:t>
            </a: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11.00-11.45am at Ince William Fosters</a:t>
            </a:r>
          </a:p>
          <a:p>
            <a:pPr algn="ctr" fontAlgn="base">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Meet in the café area at William Fosters and enjoy a gentle walk before taking part in a short Rhyme Time session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Suitable for ages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0-18 months.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7" name="Rectangle 6">
            <a:extLst>
              <a:ext uri="{FF2B5EF4-FFF2-40B4-BE49-F238E27FC236}">
                <a16:creationId xmlns:a16="http://schemas.microsoft.com/office/drawing/2014/main" id="{5A41584F-AD02-A6A6-D17C-9C793006AF9B}"/>
              </a:ext>
            </a:extLst>
          </p:cNvPr>
          <p:cNvSpPr/>
          <p:nvPr/>
        </p:nvSpPr>
        <p:spPr>
          <a:xfrm>
            <a:off x="5225044" y="10381014"/>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Let’s Talk with your Baby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11.30am-12.30pm at Ince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lang="en-US" sz="2000" b="1"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958099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6EFC2-49E8-9B75-EF81-22EFF512DB40}"/>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290BBD97-2C13-2600-6309-92F464CC4DC0}"/>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94C2D0CA-0625-03C0-2C3D-E91401114D52}"/>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40322974-C0FF-4B87-4D6C-9C6ED3E2A76F}"/>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CBC8853D-97F5-B565-DF0B-9FB6100F062E}"/>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16A6BE47-869A-17EB-BF72-8000761DE78C}"/>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282E411E-DA80-76ED-7B1C-45E38E60B103}"/>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4F25EB29-C0D1-2556-8D24-8F81EB01FE11}"/>
              </a:ext>
            </a:extLst>
          </p:cNvPr>
          <p:cNvSpPr/>
          <p:nvPr/>
        </p:nvSpPr>
        <p:spPr>
          <a:xfrm>
            <a:off x="777701" y="1404880"/>
            <a:ext cx="7637395" cy="720207"/>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14</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 18</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2025 (continued on next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A3939134-7C33-4786-52A7-C2DD47D150D3}"/>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FA8AB292-2785-232C-753A-CCEE3D8CA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B2BEDBC-DF96-9640-73AD-74236B582B06}"/>
              </a:ext>
            </a:extLst>
          </p:cNvPr>
          <p:cNvPicPr>
            <a:picLocks noChangeAspect="1"/>
          </p:cNvPicPr>
          <p:nvPr/>
        </p:nvPicPr>
        <p:blipFill>
          <a:blip r:embed="rId5"/>
          <a:stretch>
            <a:fillRect/>
          </a:stretch>
        </p:blipFill>
        <p:spPr>
          <a:xfrm>
            <a:off x="21053249" y="9766725"/>
            <a:ext cx="2416941" cy="2379871"/>
          </a:xfrm>
          <a:prstGeom prst="rect">
            <a:avLst/>
          </a:prstGeom>
        </p:spPr>
      </p:pic>
      <p:sp>
        <p:nvSpPr>
          <p:cNvPr id="15" name="TextBox 35">
            <a:extLst>
              <a:ext uri="{FF2B5EF4-FFF2-40B4-BE49-F238E27FC236}">
                <a16:creationId xmlns:a16="http://schemas.microsoft.com/office/drawing/2014/main" id="{6F7F438B-DF48-0954-E769-95E77A03EF75}"/>
              </a:ext>
            </a:extLst>
          </p:cNvPr>
          <p:cNvSpPr txBox="1"/>
          <p:nvPr/>
        </p:nvSpPr>
        <p:spPr>
          <a:xfrm>
            <a:off x="9979628" y="10463962"/>
            <a:ext cx="1100359" cy="492699"/>
          </a:xfrm>
          <a:prstGeom prst="rect">
            <a:avLst/>
          </a:prstGeom>
          <a:noFill/>
        </p:spPr>
        <p:txBody>
          <a:bodyPr wrap="square" rtlCol="0">
            <a:spAutoFit/>
          </a:bodyPr>
          <a:lstStyle/>
          <a:p>
            <a:pPr algn="ctr">
              <a:lnSpc>
                <a:spcPct val="115000"/>
              </a:lnSpc>
              <a:spcAft>
                <a:spcPts val="800"/>
              </a:spcAft>
            </a:pPr>
            <a:r>
              <a:rPr lang="en-US" sz="2400" b="1" kern="1200">
                <a:solidFill>
                  <a:srgbClr val="FFFFFF"/>
                </a:solidFill>
                <a:effectLst/>
                <a:latin typeface="Arial" panose="020B0604020202020204" pitchFamily="34" charset="0"/>
                <a:ea typeface="Aptos" panose="020B0004020202020204" pitchFamily="34" charset="0"/>
                <a:cs typeface="Times New Roman" panose="02020603050405020304" pitchFamily="18" charset="0"/>
              </a:rPr>
              <a:t>NEW</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08A2B321-41D2-EEDC-77C2-A99AB928DE3E}"/>
              </a:ext>
            </a:extLst>
          </p:cNvPr>
          <p:cNvSpPr/>
          <p:nvPr/>
        </p:nvSpPr>
        <p:spPr>
          <a:xfrm>
            <a:off x="5192616" y="10442714"/>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Rainbow Sensory</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2.00-3.00pm at Ince Link Site</a:t>
            </a:r>
          </a:p>
          <a:p>
            <a:pPr algn="ctr" rtl="0" fontAlgn="base"/>
            <a:r>
              <a:rPr lang="en-US" sz="2000" b="0" i="0" dirty="0">
                <a:solidFill>
                  <a:srgbClr val="000000"/>
                </a:solidFill>
                <a:effectLst/>
                <a:latin typeface="Arial" panose="020B0604020202020204" pitchFamily="34" charset="0"/>
              </a:rPr>
              <a:t>​ </a:t>
            </a:r>
            <a:r>
              <a:rPr lang="en-GB" sz="2000" b="0" i="0" u="none" strike="noStrike" dirty="0">
                <a:solidFill>
                  <a:srgbClr val="000000"/>
                </a:solidFill>
                <a:effectLst/>
                <a:latin typeface="Arial" panose="020B0604020202020204" pitchFamily="34" charset="0"/>
              </a:rPr>
              <a:t>An interactive sensory session - explore colours, lights, sounds and textures.</a:t>
            </a:r>
            <a:r>
              <a:rPr lang="en-US" sz="2000" b="0" i="0" dirty="0">
                <a:solidFill>
                  <a:srgbClr val="000000"/>
                </a:solidFill>
                <a:effectLst/>
                <a:latin typeface="Arial" panose="020B0604020202020204" pitchFamily="34" charset="0"/>
              </a:rPr>
              <a:t> </a:t>
            </a:r>
          </a:p>
          <a:p>
            <a:pPr algn="ctr" rtl="0" fontAlgn="base"/>
            <a:r>
              <a:rPr lang="en-GB" sz="2000" b="0" i="0" u="none" strike="noStrike" dirty="0">
                <a:solidFill>
                  <a:srgbClr val="000000"/>
                </a:solidFill>
                <a:effectLst/>
                <a:latin typeface="Arial" panose="020B0604020202020204" pitchFamily="34" charset="0"/>
              </a:rPr>
              <a:t>For babies ages 0-12 months.</a:t>
            </a:r>
          </a:p>
          <a:p>
            <a:pPr algn="ctr" rtl="0" fontAlgn="base"/>
            <a:r>
              <a:rPr lang="en-GB" sz="2000" b="1" dirty="0">
                <a:solidFill>
                  <a:schemeClr val="tx1"/>
                </a:solidFill>
                <a:latin typeface="Arial" panose="020B0604020202020204" pitchFamily="34" charset="0"/>
              </a:rPr>
              <a:t>Drop In</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
        <p:nvSpPr>
          <p:cNvPr id="41" name="Rectangle 40">
            <a:extLst>
              <a:ext uri="{FF2B5EF4-FFF2-40B4-BE49-F238E27FC236}">
                <a16:creationId xmlns:a16="http://schemas.microsoft.com/office/drawing/2014/main" id="{D78ADF43-BBC2-31A9-DA39-08C8DA1A7109}"/>
              </a:ext>
            </a:extLst>
          </p:cNvPr>
          <p:cNvSpPr/>
          <p:nvPr/>
        </p:nvSpPr>
        <p:spPr>
          <a:xfrm>
            <a:off x="14612895" y="4577016"/>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Massage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11.30am-12.30pm at Platt Bridge Linked Site</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rPr>
              <a:t>5-week course.</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babies 6 weeks to 6 months.</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2" name="Rectangle 1">
            <a:extLst>
              <a:ext uri="{FF2B5EF4-FFF2-40B4-BE49-F238E27FC236}">
                <a16:creationId xmlns:a16="http://schemas.microsoft.com/office/drawing/2014/main" id="{ECF1D01E-F6A7-4826-DFC6-62AC4DC50F27}"/>
              </a:ext>
            </a:extLst>
          </p:cNvPr>
          <p:cNvSpPr/>
          <p:nvPr/>
        </p:nvSpPr>
        <p:spPr>
          <a:xfrm>
            <a:off x="506173" y="4577016"/>
            <a:ext cx="4527056"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Outdoor Pop In and Play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2.00-3.00pm at Family Hub at Mornington Rd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Enjoy playing outdoors with a range of physical resources such as hoops, bean bags and more.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Suitable for ages 0-4 years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US" sz="2000" b="1" i="0" u="none" strike="noStrike" kern="1200" cap="none" spc="0" normalizeH="0" baseline="0" noProof="0" dirty="0">
              <a:ln>
                <a:noFill/>
              </a:ln>
              <a:solidFill>
                <a:srgbClr val="FF0000"/>
              </a:solidFill>
              <a:effectLst/>
              <a:uLnTx/>
              <a:uFillTx/>
              <a:latin typeface="Segoe UI" panose="020B0502040204020203" pitchFamily="34" charset="0"/>
              <a:ea typeface="+mn-ea"/>
              <a:cs typeface="+mn-cs"/>
            </a:endParaRPr>
          </a:p>
        </p:txBody>
      </p:sp>
      <p:sp>
        <p:nvSpPr>
          <p:cNvPr id="4" name="Rectangle 3">
            <a:extLst>
              <a:ext uri="{FF2B5EF4-FFF2-40B4-BE49-F238E27FC236}">
                <a16:creationId xmlns:a16="http://schemas.microsoft.com/office/drawing/2014/main" id="{84CF19C8-129A-B416-2877-9249E58A57D9}"/>
              </a:ext>
            </a:extLst>
          </p:cNvPr>
          <p:cNvSpPr/>
          <p:nvPr/>
        </p:nvSpPr>
        <p:spPr>
          <a:xfrm>
            <a:off x="506173" y="7515586"/>
            <a:ext cx="4546917" cy="2756094"/>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After School SEN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3.45-4.45pm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Come and meet the Family Hub staff who will have some fun activities to suit your child’s needs. A great opportunity to meet other parents/carers to share experiences and chat</a:t>
            </a:r>
            <a:endParaRPr lang="en-US" sz="2000" b="0" i="0" dirty="0">
              <a:solidFill>
                <a:srgbClr val="000000"/>
              </a:solidFill>
              <a:effectLst/>
              <a:latin typeface="Segoe UI" panose="020B0502040204020203" pitchFamily="34" charset="0"/>
              <a:cs typeface="Segoe UI" panose="020B0502040204020203" pitchFamily="34" charset="0"/>
            </a:endParaRPr>
          </a:p>
          <a:p>
            <a:pPr algn="ctr" rtl="0" fontAlgn="base"/>
            <a:endParaRPr lang="en-GB" sz="2000" b="1" i="0" u="none" strike="noStrike" dirty="0">
              <a:solidFill>
                <a:srgbClr val="000000"/>
              </a:solidFill>
              <a:effectLst/>
              <a:latin typeface="Arial" panose="020B0604020202020204" pitchFamily="34" charset="0"/>
            </a:endParaRPr>
          </a:p>
        </p:txBody>
      </p:sp>
      <p:sp>
        <p:nvSpPr>
          <p:cNvPr id="6" name="Rectangle 5">
            <a:extLst>
              <a:ext uri="{FF2B5EF4-FFF2-40B4-BE49-F238E27FC236}">
                <a16:creationId xmlns:a16="http://schemas.microsoft.com/office/drawing/2014/main" id="{5DB24D1B-0712-6FDC-F58A-E4B47DD0BB20}"/>
              </a:ext>
            </a:extLst>
          </p:cNvPr>
          <p:cNvSpPr/>
          <p:nvPr/>
        </p:nvSpPr>
        <p:spPr>
          <a:xfrm>
            <a:off x="14612895" y="7525201"/>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Community Link Worker Appointments</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1-5pm at Family Hub at Mornington Road</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Arial"/>
              </a:rPr>
              <a:t>Support with social issues that may be affecting your health and wellbeing including drug and alcohol, debt, housing and more.</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Please contact 01942 404220 and select option 2 for community link workers</a:t>
            </a:r>
            <a:endParaRPr lang="en-US" sz="2000" dirty="0">
              <a:solidFill>
                <a:prstClr val="black"/>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C327F18F-348C-C467-D9D1-61FCFFC11AFC}"/>
              </a:ext>
            </a:extLst>
          </p:cNvPr>
          <p:cNvSpPr/>
          <p:nvPr/>
        </p:nvSpPr>
        <p:spPr>
          <a:xfrm>
            <a:off x="5192321" y="7515586"/>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i="0" dirty="0">
                <a:solidFill>
                  <a:srgbClr val="000000"/>
                </a:solidFill>
                <a:effectLst/>
                <a:latin typeface="Arial" panose="020B0604020202020204" pitchFamily="34" charset="0"/>
                <a:cs typeface="Arial" panose="020B0604020202020204" pitchFamily="34" charset="0"/>
              </a:rPr>
              <a:t>GP Assistant </a:t>
            </a:r>
            <a:r>
              <a:rPr lang="en-US" sz="2000" b="1" dirty="0">
                <a:solidFill>
                  <a:srgbClr val="000000"/>
                </a:solidFill>
                <a:latin typeface="Arial" panose="020B0604020202020204" pitchFamily="34" charset="0"/>
                <a:cs typeface="Arial" panose="020B0604020202020204" pitchFamily="34" charset="0"/>
              </a:rPr>
              <a:t>D</a:t>
            </a:r>
            <a:r>
              <a:rPr lang="en-US" sz="2000" b="1" i="0" dirty="0">
                <a:solidFill>
                  <a:srgbClr val="000000"/>
                </a:solidFill>
                <a:effectLst/>
                <a:latin typeface="Arial" panose="020B0604020202020204" pitchFamily="34" charset="0"/>
                <a:cs typeface="Arial" panose="020B0604020202020204" pitchFamily="34" charset="0"/>
              </a:rPr>
              <a:t>rop In Clinic</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dirty="0">
                <a:solidFill>
                  <a:srgbClr val="000000"/>
                </a:solidFill>
                <a:latin typeface="Arial" panose="020B0604020202020204" pitchFamily="34" charset="0"/>
                <a:cs typeface="Arial" panose="020B0604020202020204" pitchFamily="34" charset="0"/>
              </a:rPr>
              <a:t>1.30-3.30pm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0" i="0" u="none" strike="noStrike" dirty="0">
                <a:solidFill>
                  <a:srgbClr val="000000"/>
                </a:solidFill>
                <a:effectLst/>
                <a:latin typeface="Arial" panose="020B0604020202020204" pitchFamily="34" charset="0"/>
              </a:rPr>
              <a:t>Free 'Drop-In' service for Blood Pressure Checks, Health Checks and Lifestyle &amp; Coaching Advice.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No appointment needed – just drop in</a:t>
            </a:r>
            <a:r>
              <a:rPr lang="en-GB" sz="2000" b="0" i="0" u="none" strike="noStrike" dirty="0">
                <a:solidFill>
                  <a:srgbClr val="000000"/>
                </a:solidFill>
                <a:effectLst/>
                <a:latin typeface="Arial" panose="020B0604020202020204" pitchFamily="34" charset="0"/>
              </a:rPr>
              <a:t> </a:t>
            </a:r>
            <a:r>
              <a:rPr lang="en-GB" sz="2000" b="0" i="0" dirty="0">
                <a:solidFill>
                  <a:srgbClr val="000000"/>
                </a:solidFill>
                <a:effectLst/>
                <a:latin typeface="Arial" panose="020B0604020202020204" pitchFamily="34" charset="0"/>
              </a:rPr>
              <a:t>​</a:t>
            </a:r>
            <a:endParaRPr lang="en-US" sz="2000" b="1" i="0" dirty="0">
              <a:solidFill>
                <a:srgbClr val="000000"/>
              </a:solidFill>
              <a:effectLst/>
              <a:latin typeface="Segoe UI" panose="020B0502040204020203" pitchFamily="34" charset="0"/>
            </a:endParaRPr>
          </a:p>
        </p:txBody>
      </p:sp>
      <p:sp>
        <p:nvSpPr>
          <p:cNvPr id="8" name="Rectangle 7">
            <a:extLst>
              <a:ext uri="{FF2B5EF4-FFF2-40B4-BE49-F238E27FC236}">
                <a16:creationId xmlns:a16="http://schemas.microsoft.com/office/drawing/2014/main" id="{894AA699-4A56-94BA-B12E-6CD9CFF5F055}"/>
              </a:ext>
            </a:extLst>
          </p:cNvPr>
          <p:cNvSpPr/>
          <p:nvPr/>
        </p:nvSpPr>
        <p:spPr>
          <a:xfrm>
            <a:off x="14612600" y="10442714"/>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lang="en-GB" sz="2000" b="1" dirty="0">
                <a:solidFill>
                  <a:schemeClr val="tx1"/>
                </a:solidFill>
                <a:latin typeface="Arial" panose="020B0604020202020204" pitchFamily="34" charset="0"/>
              </a:rPr>
              <a:t> Mummy Movers</a:t>
            </a:r>
          </a:p>
          <a:p>
            <a:pPr algn="ctr" rtl="0" fontAlgn="base"/>
            <a:r>
              <a:rPr lang="en-GB" sz="2000" b="1" dirty="0">
                <a:solidFill>
                  <a:schemeClr val="tx1"/>
                </a:solidFill>
                <a:latin typeface="Arial" panose="020B0604020202020204" pitchFamily="34" charset="0"/>
              </a:rPr>
              <a:t>1.30-2.30pm at Family Hub at Mornington Road</a:t>
            </a:r>
          </a:p>
          <a:p>
            <a:pPr algn="ctr" rtl="0" fontAlgn="base"/>
            <a:r>
              <a:rPr lang="en-GB" sz="2000" dirty="0">
                <a:solidFill>
                  <a:schemeClr val="tx1"/>
                </a:solidFill>
                <a:latin typeface="Arial" panose="020B0604020202020204" pitchFamily="34" charset="0"/>
              </a:rPr>
              <a:t>A fun gentle exercise class for new mums</a:t>
            </a:r>
            <a:r>
              <a:rPr lang="en-GB" sz="2000" b="1" dirty="0">
                <a:solidFill>
                  <a:schemeClr val="tx1"/>
                </a:solidFill>
                <a:latin typeface="Arial" panose="020B0604020202020204" pitchFamily="34" charset="0"/>
              </a:rPr>
              <a:t>. </a:t>
            </a:r>
          </a:p>
          <a:p>
            <a:pPr algn="ctr" rtl="0" fontAlgn="base"/>
            <a:r>
              <a:rPr lang="en-GB" sz="2000" b="1" dirty="0">
                <a:solidFill>
                  <a:schemeClr val="tx1"/>
                </a:solidFill>
                <a:latin typeface="Arial" panose="020B0604020202020204" pitchFamily="34" charset="0"/>
              </a:rPr>
              <a:t>Please note you must be 12 weeks + post natal.</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GB" sz="2000" b="1" dirty="0">
              <a:effectLst/>
              <a:latin typeface="Aptos" panose="020B0004020202020204" pitchFamily="34" charset="0"/>
              <a:ea typeface="Aptos" panose="020B0004020202020204" pitchFamily="34" charset="0"/>
              <a:cs typeface="Aptos" panose="020B0004020202020204" pitchFamily="34" charset="0"/>
            </a:endParaRPr>
          </a:p>
        </p:txBody>
      </p:sp>
      <p:sp>
        <p:nvSpPr>
          <p:cNvPr id="12" name="Rectangle 11">
            <a:extLst>
              <a:ext uri="{FF2B5EF4-FFF2-40B4-BE49-F238E27FC236}">
                <a16:creationId xmlns:a16="http://schemas.microsoft.com/office/drawing/2014/main" id="{035BF6D1-6C07-0638-B759-43C4140B55BF}"/>
              </a:ext>
            </a:extLst>
          </p:cNvPr>
          <p:cNvSpPr/>
          <p:nvPr/>
        </p:nvSpPr>
        <p:spPr>
          <a:xfrm>
            <a:off x="527854" y="10442714"/>
            <a:ext cx="4546917" cy="2756094"/>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Andys</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Man Club Drop In</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cs typeface="Arial" panose="020B0604020202020204" pitchFamily="34" charset="0"/>
              </a:rPr>
              <a:t>7.00-9.00pm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cs typeface="Arial" panose="020B0604020202020204" pitchFamily="34" charset="0"/>
              </a:rPr>
              <a:t>We offer a safe space where you can feel comfortable to talk about your experiences in a room free of judgement. Our clubs are designed to be free of pressure, there is no obligation to speak – you can simply listen if you wish. </a:t>
            </a:r>
            <a:r>
              <a:rPr lang="en-GB" b="1" i="0" u="none" strike="noStrike" dirty="0">
                <a:solidFill>
                  <a:srgbClr val="000000"/>
                </a:solidFill>
                <a:effectLst/>
                <a:latin typeface="Arial" panose="020B0604020202020204" pitchFamily="34" charset="0"/>
                <a:cs typeface="Arial" panose="020B0604020202020204" pitchFamily="34" charset="0"/>
              </a:rPr>
              <a:t>Come along and join us.</a:t>
            </a:r>
            <a:endParaRPr lang="en-GB" b="1" i="0" u="none" strike="noStrike" dirty="0">
              <a:solidFill>
                <a:srgbClr val="000000"/>
              </a:solidFill>
              <a:effectLst/>
              <a:latin typeface="Arial" panose="020B0604020202020204" pitchFamily="34" charset="0"/>
            </a:endParaRPr>
          </a:p>
        </p:txBody>
      </p:sp>
      <p:sp>
        <p:nvSpPr>
          <p:cNvPr id="3" name="Rectangle 2">
            <a:extLst>
              <a:ext uri="{FF2B5EF4-FFF2-40B4-BE49-F238E27FC236}">
                <a16:creationId xmlns:a16="http://schemas.microsoft.com/office/drawing/2014/main" id="{9B7D1852-50B4-DCF3-C03C-2647303925B2}"/>
              </a:ext>
            </a:extLst>
          </p:cNvPr>
          <p:cNvSpPr/>
          <p:nvPr/>
        </p:nvSpPr>
        <p:spPr>
          <a:xfrm>
            <a:off x="5192320" y="4597634"/>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Mindfulness Moments</a:t>
            </a:r>
            <a:r>
              <a:rPr kumimoji="0" 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rPr>
              <a:t>12.30-1.30pm at Platt Bridge Linked Site</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Join us for a calming, one-hour drop-in experience designed to help you reset and regulate through mindfulness. Stay for the full hour or just drop in – whatever you need. No booking needed – just come as you are, let’s create a space for calm, reflection and emotional well-being. </a:t>
            </a:r>
          </a:p>
          <a:p>
            <a:pPr algn="ctr" fontAlgn="base">
              <a:defRPr/>
            </a:pPr>
            <a:r>
              <a:rPr lang="en-GB" b="1" dirty="0">
                <a:solidFill>
                  <a:schemeClr val="tx1"/>
                </a:solidFill>
                <a:effectLst/>
                <a:latin typeface="Arial" panose="020B0604020202020204" pitchFamily="34" charset="0"/>
                <a:ea typeface="Aptos" panose="020B0004020202020204" pitchFamily="34" charset="0"/>
                <a:cs typeface="Arial" panose="020B0604020202020204" pitchFamily="34" charset="0"/>
              </a:rPr>
              <a:t>Drop In</a:t>
            </a:r>
            <a:endPar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algn="ct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8638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57106-7348-18B4-08F3-54E8F40C375A}"/>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0FCF1CD3-A01C-67E0-14C7-94B3B798440C}"/>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9B45E4F0-E1DF-46BB-2C57-8DA9965B5031}"/>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2DA0C065-CD01-7407-45A9-92CD5E39B6C2}"/>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A2A86FFC-2306-8542-A99B-D2A4D3910372}"/>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A4EFFE42-71AB-4B77-F1A3-4425BB614328}"/>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5343087E-34FE-BA1B-2C04-CA0802714422}"/>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281E15A4-9C76-AAD2-C97C-55F33FFCAED3}"/>
              </a:ext>
            </a:extLst>
          </p:cNvPr>
          <p:cNvSpPr/>
          <p:nvPr/>
        </p:nvSpPr>
        <p:spPr>
          <a:xfrm>
            <a:off x="777701" y="1404880"/>
            <a:ext cx="7637395" cy="720207"/>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14</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 18</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2025 (continued on next page)</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D9ADD8D6-E1B2-C6AF-8954-8236B7908BB4}"/>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23703BBA-660E-E21B-C1A2-A446D2FF3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9B75DF6-8B1B-B4C5-59A0-6879D6BA10B8}"/>
              </a:ext>
            </a:extLst>
          </p:cNvPr>
          <p:cNvPicPr>
            <a:picLocks noChangeAspect="1"/>
          </p:cNvPicPr>
          <p:nvPr/>
        </p:nvPicPr>
        <p:blipFill>
          <a:blip r:embed="rId5"/>
          <a:stretch>
            <a:fillRect/>
          </a:stretch>
        </p:blipFill>
        <p:spPr>
          <a:xfrm>
            <a:off x="20867077" y="10798557"/>
            <a:ext cx="2416941" cy="2379871"/>
          </a:xfrm>
          <a:prstGeom prst="rect">
            <a:avLst/>
          </a:prstGeom>
        </p:spPr>
      </p:pic>
      <p:sp>
        <p:nvSpPr>
          <p:cNvPr id="15" name="TextBox 35">
            <a:extLst>
              <a:ext uri="{FF2B5EF4-FFF2-40B4-BE49-F238E27FC236}">
                <a16:creationId xmlns:a16="http://schemas.microsoft.com/office/drawing/2014/main" id="{9436FFAA-E5EE-E1FC-2EB1-D1F0B6119489}"/>
              </a:ext>
            </a:extLst>
          </p:cNvPr>
          <p:cNvSpPr txBox="1"/>
          <p:nvPr/>
        </p:nvSpPr>
        <p:spPr>
          <a:xfrm>
            <a:off x="9979628" y="10463962"/>
            <a:ext cx="1100359" cy="492699"/>
          </a:xfrm>
          <a:prstGeom prst="rect">
            <a:avLst/>
          </a:prstGeom>
          <a:noFill/>
        </p:spPr>
        <p:txBody>
          <a:bodyPr wrap="square" rtlCol="0">
            <a:spAutoFit/>
          </a:bodyPr>
          <a:lstStyle/>
          <a:p>
            <a:pPr algn="ctr">
              <a:lnSpc>
                <a:spcPct val="115000"/>
              </a:lnSpc>
              <a:spcAft>
                <a:spcPts val="800"/>
              </a:spcAft>
            </a:pPr>
            <a:r>
              <a:rPr lang="en-US" sz="2400" b="1" kern="1200">
                <a:solidFill>
                  <a:srgbClr val="FFFFFF"/>
                </a:solidFill>
                <a:effectLst/>
                <a:latin typeface="Arial" panose="020B0604020202020204" pitchFamily="34" charset="0"/>
                <a:ea typeface="Aptos" panose="020B0004020202020204" pitchFamily="34" charset="0"/>
                <a:cs typeface="Times New Roman" panose="02020603050405020304" pitchFamily="18" charset="0"/>
              </a:rPr>
              <a:t>NEW</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D6E83841-A5B1-99BD-421F-5CDF70FC13CD}"/>
              </a:ext>
            </a:extLst>
          </p:cNvPr>
          <p:cNvSpPr/>
          <p:nvPr/>
        </p:nvSpPr>
        <p:spPr>
          <a:xfrm>
            <a:off x="14612599" y="7527689"/>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b="1" dirty="0">
                <a:solidFill>
                  <a:schemeClr val="tx1"/>
                </a:solidFill>
                <a:latin typeface="Arial"/>
                <a:ea typeface="Calibri"/>
                <a:cs typeface="Arial"/>
              </a:rPr>
              <a:t>Menopause Awareness Clinic</a:t>
            </a:r>
          </a:p>
          <a:p>
            <a:pPr algn="ctr">
              <a:defRPr/>
            </a:pPr>
            <a:r>
              <a:rPr lang="en-GB" b="1" dirty="0">
                <a:solidFill>
                  <a:schemeClr val="tx1"/>
                </a:solidFill>
                <a:latin typeface="Arial"/>
                <a:ea typeface="Calibri"/>
                <a:cs typeface="Arial"/>
              </a:rPr>
              <a:t>1.30-3.30pm at Family Hub at Mornington Road</a:t>
            </a:r>
            <a:endParaRPr lang="en-GB" b="1" dirty="0">
              <a:solidFill>
                <a:schemeClr val="tx1"/>
              </a:solidFill>
              <a:latin typeface="Arial"/>
              <a:cs typeface="Arial"/>
            </a:endParaRPr>
          </a:p>
          <a:p>
            <a:pPr algn="ctr">
              <a:defRPr/>
            </a:pPr>
            <a:r>
              <a:rPr lang="en-GB" sz="1600" dirty="0">
                <a:solidFill>
                  <a:schemeClr val="tx1"/>
                </a:solidFill>
                <a:latin typeface="Arial"/>
                <a:cs typeface="Arial"/>
              </a:rPr>
              <a:t> </a:t>
            </a:r>
            <a:r>
              <a:rPr lang="en-GB" sz="1600" dirty="0">
                <a:solidFill>
                  <a:schemeClr val="tx1"/>
                </a:solidFill>
                <a:latin typeface="Arial"/>
                <a:ea typeface="+mn-lt"/>
                <a:cs typeface="+mn-lt"/>
              </a:rPr>
              <a:t>A bookable session for menopausal women to discuss the management of their menopause symptoms and all things menopause including medication. Please note - this is only for women who are patients at </a:t>
            </a:r>
            <a:r>
              <a:rPr lang="en-GB" sz="1600" dirty="0" err="1">
                <a:solidFill>
                  <a:schemeClr val="tx1"/>
                </a:solidFill>
                <a:latin typeface="Arial"/>
                <a:ea typeface="+mn-lt"/>
                <a:cs typeface="+mn-lt"/>
              </a:rPr>
              <a:t>Pennygate</a:t>
            </a:r>
            <a:r>
              <a:rPr lang="en-GB" sz="1600" dirty="0">
                <a:solidFill>
                  <a:schemeClr val="tx1"/>
                </a:solidFill>
                <a:latin typeface="Arial"/>
                <a:ea typeface="+mn-lt"/>
                <a:cs typeface="+mn-lt"/>
              </a:rPr>
              <a:t>/ Dr Tuns/ Platt House/ Alexander House/ Ince and Claire House surgeries. </a:t>
            </a:r>
          </a:p>
          <a:p>
            <a:pPr algn="ctr">
              <a:defRPr/>
            </a:pPr>
            <a:r>
              <a:rPr lang="en-GB" b="1" dirty="0">
                <a:solidFill>
                  <a:schemeClr val="tx1"/>
                </a:solidFill>
                <a:latin typeface="Arial"/>
                <a:cs typeface="Arial"/>
              </a:rPr>
              <a:t>Pre-bookable via your GP </a:t>
            </a:r>
            <a:r>
              <a:rPr lang="en-GB" b="1">
                <a:solidFill>
                  <a:schemeClr val="tx1"/>
                </a:solidFill>
                <a:latin typeface="Arial"/>
                <a:cs typeface="Arial"/>
              </a:rPr>
              <a:t>Practice only</a:t>
            </a:r>
            <a:endParaRPr lang="en-GB" b="1" dirty="0">
              <a:solidFill>
                <a:schemeClr val="tx1"/>
              </a:solidFill>
              <a:latin typeface="Arial"/>
              <a:cs typeface="Arial"/>
            </a:endParaRPr>
          </a:p>
        </p:txBody>
      </p:sp>
      <p:sp>
        <p:nvSpPr>
          <p:cNvPr id="6" name="Rectangle 5">
            <a:extLst>
              <a:ext uri="{FF2B5EF4-FFF2-40B4-BE49-F238E27FC236}">
                <a16:creationId xmlns:a16="http://schemas.microsoft.com/office/drawing/2014/main" id="{F8C6CBD0-2FE9-D667-F5F4-9ECC37ADBDB5}"/>
              </a:ext>
            </a:extLst>
          </p:cNvPr>
          <p:cNvSpPr/>
          <p:nvPr/>
        </p:nvSpPr>
        <p:spPr>
          <a:xfrm>
            <a:off x="14612599" y="10463778"/>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Stay and Play</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2.00-3.00pm at Platt Bridge Community Centre</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Support your child's development and early learning through a variety of active, creative and physical play sessions. ​For ages 0-5 years.</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Drop In</a:t>
            </a:r>
            <a:endParaRPr lang="en-GB" sz="2000" b="1">
              <a:effectLst/>
              <a:latin typeface="Aptos" panose="020B0004020202020204" pitchFamily="34" charset="0"/>
              <a:ea typeface="Aptos" panose="020B0004020202020204" pitchFamily="34" charset="0"/>
              <a:cs typeface="Aptos" panose="020B0004020202020204" pitchFamily="34" charset="0"/>
            </a:endParaRPr>
          </a:p>
        </p:txBody>
      </p:sp>
      <p:sp>
        <p:nvSpPr>
          <p:cNvPr id="16" name="Rectangle 15">
            <a:extLst>
              <a:ext uri="{FF2B5EF4-FFF2-40B4-BE49-F238E27FC236}">
                <a16:creationId xmlns:a16="http://schemas.microsoft.com/office/drawing/2014/main" id="{5434712F-67E0-CB6C-8470-0EE5C405CF96}"/>
              </a:ext>
            </a:extLst>
          </p:cNvPr>
          <p:cNvSpPr/>
          <p:nvPr/>
        </p:nvSpPr>
        <p:spPr>
          <a:xfrm>
            <a:off x="5193888" y="7527689"/>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US" sz="2000" b="1" i="0" u="none" strike="noStrike" dirty="0" err="1">
                <a:solidFill>
                  <a:srgbClr val="000000"/>
                </a:solidFill>
                <a:effectLst/>
                <a:latin typeface="Arial" panose="020B0604020202020204" pitchFamily="34" charset="0"/>
              </a:rPr>
              <a:t>Locala</a:t>
            </a:r>
            <a:r>
              <a:rPr lang="en-US" sz="2000" b="1" i="0" u="none" strike="noStrike" dirty="0">
                <a:solidFill>
                  <a:srgbClr val="000000"/>
                </a:solidFill>
                <a:effectLst/>
                <a:latin typeface="Arial" panose="020B0604020202020204" pitchFamily="34" charset="0"/>
              </a:rPr>
              <a:t> Sexual Health Drop In Clinic</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US" sz="2000" b="1" i="0" u="none" strike="noStrike" dirty="0">
                <a:solidFill>
                  <a:srgbClr val="000000"/>
                </a:solidFill>
                <a:effectLst/>
                <a:latin typeface="Arial" panose="020B0604020202020204" pitchFamily="34" charset="0"/>
              </a:rPr>
              <a:t>2.30-4.30pm at Family Hub at Mornington Road</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US" sz="2000" b="0" i="0" u="none" strike="noStrike" dirty="0">
                <a:solidFill>
                  <a:srgbClr val="000000"/>
                </a:solidFill>
                <a:effectLst/>
                <a:latin typeface="Arial" panose="020B0604020202020204" pitchFamily="34" charset="0"/>
              </a:rPr>
              <a:t>We provide education and advice on contraception, referral into main service, testing for sexually transmitted infections, vaccinations and pregnancy testing</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p:txBody>
      </p:sp>
      <p:sp>
        <p:nvSpPr>
          <p:cNvPr id="2" name="Rectangle 1">
            <a:extLst>
              <a:ext uri="{FF2B5EF4-FFF2-40B4-BE49-F238E27FC236}">
                <a16:creationId xmlns:a16="http://schemas.microsoft.com/office/drawing/2014/main" id="{2592AD23-C594-71C1-BD3B-AACD2AF89340}"/>
              </a:ext>
            </a:extLst>
          </p:cNvPr>
          <p:cNvSpPr/>
          <p:nvPr/>
        </p:nvSpPr>
        <p:spPr>
          <a:xfrm>
            <a:off x="14633389" y="4604241"/>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base">
              <a:defRPr/>
            </a:pPr>
            <a:r>
              <a:rPr lang="en-GB" sz="2000" b="1" dirty="0">
                <a:solidFill>
                  <a:srgbClr val="000000"/>
                </a:solidFill>
                <a:latin typeface="Arial"/>
                <a:cs typeface="Arial"/>
              </a:rPr>
              <a:t>SEN Parent Support Group</a:t>
            </a:r>
          </a:p>
          <a:p>
            <a:pPr algn="ctr">
              <a:defRPr/>
            </a:pPr>
            <a:r>
              <a:rPr lang="en-GB" sz="2000" b="1" dirty="0">
                <a:solidFill>
                  <a:srgbClr val="000000"/>
                </a:solidFill>
                <a:latin typeface="Arial"/>
                <a:cs typeface="Arial"/>
              </a:rPr>
              <a:t>1.30-2.30pm at Family Hub at Mornington Road</a:t>
            </a:r>
          </a:p>
          <a:p>
            <a:pPr algn="ctr">
              <a:defRPr/>
            </a:pPr>
            <a:r>
              <a:rPr lang="en-GB" sz="2000" dirty="0">
                <a:solidFill>
                  <a:srgbClr val="000000"/>
                </a:solidFill>
                <a:latin typeface="Arial"/>
                <a:cs typeface="Arial"/>
              </a:rPr>
              <a:t>Informal session for peer support. Call in for a brew and a chat with other families. Our Family Help Worker is available for advice and information.</a:t>
            </a:r>
          </a:p>
          <a:p>
            <a:pPr algn="ctr">
              <a:defRPr/>
            </a:pPr>
            <a:r>
              <a:rPr lang="en-GB" sz="2000" b="1" dirty="0">
                <a:solidFill>
                  <a:srgbClr val="000000"/>
                </a:solidFill>
                <a:latin typeface="Arial"/>
                <a:cs typeface="Arial"/>
              </a:rPr>
              <a:t>No appointment needed – just drop in</a:t>
            </a:r>
          </a:p>
        </p:txBody>
      </p:sp>
      <p:pic>
        <p:nvPicPr>
          <p:cNvPr id="3" name="Picture 2">
            <a:extLst>
              <a:ext uri="{FF2B5EF4-FFF2-40B4-BE49-F238E27FC236}">
                <a16:creationId xmlns:a16="http://schemas.microsoft.com/office/drawing/2014/main" id="{D4CF6314-D7D3-885D-13EB-2154726A9ADB}"/>
              </a:ext>
            </a:extLst>
          </p:cNvPr>
          <p:cNvPicPr>
            <a:picLocks noChangeAspect="1"/>
          </p:cNvPicPr>
          <p:nvPr/>
        </p:nvPicPr>
        <p:blipFill>
          <a:blip r:embed="rId6"/>
          <a:stretch>
            <a:fillRect/>
          </a:stretch>
        </p:blipFill>
        <p:spPr>
          <a:xfrm>
            <a:off x="777701" y="10463778"/>
            <a:ext cx="1141353" cy="1130974"/>
          </a:xfrm>
          <a:prstGeom prst="rect">
            <a:avLst/>
          </a:prstGeom>
        </p:spPr>
      </p:pic>
      <p:pic>
        <p:nvPicPr>
          <p:cNvPr id="4" name="Picture 3">
            <a:extLst>
              <a:ext uri="{FF2B5EF4-FFF2-40B4-BE49-F238E27FC236}">
                <a16:creationId xmlns:a16="http://schemas.microsoft.com/office/drawing/2014/main" id="{7EAFBD36-7B93-1FD0-AF45-7AADC6BF7F8C}"/>
              </a:ext>
            </a:extLst>
          </p:cNvPr>
          <p:cNvPicPr>
            <a:picLocks noChangeAspect="1"/>
          </p:cNvPicPr>
          <p:nvPr/>
        </p:nvPicPr>
        <p:blipFill>
          <a:blip r:embed="rId6"/>
          <a:stretch>
            <a:fillRect/>
          </a:stretch>
        </p:blipFill>
        <p:spPr>
          <a:xfrm>
            <a:off x="1427895" y="11841825"/>
            <a:ext cx="1233564" cy="1222347"/>
          </a:xfrm>
          <a:prstGeom prst="rect">
            <a:avLst/>
          </a:prstGeom>
        </p:spPr>
      </p:pic>
      <p:sp>
        <p:nvSpPr>
          <p:cNvPr id="10" name="Rectangle 9">
            <a:extLst>
              <a:ext uri="{FF2B5EF4-FFF2-40B4-BE49-F238E27FC236}">
                <a16:creationId xmlns:a16="http://schemas.microsoft.com/office/drawing/2014/main" id="{7DA3EFB9-07ED-D1E5-B64A-6FC1D2B116D6}"/>
              </a:ext>
            </a:extLst>
          </p:cNvPr>
          <p:cNvSpPr/>
          <p:nvPr/>
        </p:nvSpPr>
        <p:spPr>
          <a:xfrm>
            <a:off x="5193888" y="4604241"/>
            <a:ext cx="4546622" cy="2786587"/>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2.15-3.00pm at Platt Bridge Linked Site</a:t>
            </a:r>
          </a:p>
          <a:p>
            <a:pPr algn="ctr" rtl="0" fontAlgn="base"/>
            <a:r>
              <a:rPr lang="en-GB" sz="2000" b="0" i="0" u="none" strike="noStrike" dirty="0">
                <a:solidFill>
                  <a:srgbClr val="000000"/>
                </a:solidFill>
                <a:effectLst/>
                <a:latin typeface="Arial" panose="020B0604020202020204" pitchFamily="34" charset="0"/>
              </a:rPr>
              <a:t>A fun music and movement session for ages 6 months – 4 years. </a:t>
            </a:r>
            <a:r>
              <a:rPr lang="en-US" sz="2000" b="0" i="0" u="none" strike="noStrike"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GB" sz="2000" b="1" i="0" u="none" strike="noStrike" dirty="0">
                <a:solidFill>
                  <a:srgbClr val="000000"/>
                </a:solidFill>
                <a:effectLst/>
                <a:latin typeface="Arial" panose="020B0604020202020204" pitchFamily="34" charset="0"/>
              </a:rPr>
              <a:t>Drop In</a:t>
            </a:r>
            <a:r>
              <a:rPr lang="en-US" sz="2000" b="0" i="0" dirty="0">
                <a:solidFill>
                  <a:srgbClr val="000000"/>
                </a:solidFill>
                <a:effectLst/>
                <a:latin typeface="Arial" panose="020B0604020202020204" pitchFamily="34" charset="0"/>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7" name="Rectangle 6">
            <a:extLst>
              <a:ext uri="{FF2B5EF4-FFF2-40B4-BE49-F238E27FC236}">
                <a16:creationId xmlns:a16="http://schemas.microsoft.com/office/drawing/2014/main" id="{5B6A635A-815F-286F-F5BC-9BC86F8D3AA7}"/>
              </a:ext>
            </a:extLst>
          </p:cNvPr>
          <p:cNvSpPr/>
          <p:nvPr/>
        </p:nvSpPr>
        <p:spPr>
          <a:xfrm>
            <a:off x="5193888" y="10431432"/>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Antenatal Workshops</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6-7:30pm at Family Hub at Mornington Road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Sessions cover antenatal Wellness, Infant Feeding, Labour &amp; Birth and Bringing Baby Home.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Booking information given by Midwives</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3078080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81D03-0A1A-83CC-401D-A0349E08D6E2}"/>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8B1851BA-864E-C9AD-2AB5-F67E30969AA4}"/>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6EE721EC-FD7A-EE03-A50F-16EDF4334BB4}"/>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CF1EC4E9-FD2E-5CFE-FB28-A50723DB54C5}"/>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2F25A907-6CEA-2EBD-C512-166DBA5017AF}"/>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C05E68C2-D573-154B-9594-4F05DC5C1B03}"/>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7473D32D-C002-32B3-3E2C-7122FCFEBAA5}"/>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73F9C8E4-A77B-58A3-3D4C-19DE5FC43A5A}"/>
              </a:ext>
            </a:extLst>
          </p:cNvPr>
          <p:cNvSpPr/>
          <p:nvPr/>
        </p:nvSpPr>
        <p:spPr>
          <a:xfrm>
            <a:off x="777701" y="1498080"/>
            <a:ext cx="8074469" cy="627007"/>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14</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 18</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July 2025 (continued from previous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36258AA1-DB6D-952C-D318-6408DF4967DD}"/>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7351125B-E7B8-5C3E-8391-B93E93C810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94A71A2-C908-49F2-8277-E76F209B5C94}"/>
              </a:ext>
            </a:extLst>
          </p:cNvPr>
          <p:cNvPicPr>
            <a:picLocks noChangeAspect="1"/>
          </p:cNvPicPr>
          <p:nvPr/>
        </p:nvPicPr>
        <p:blipFill>
          <a:blip r:embed="rId5"/>
          <a:stretch>
            <a:fillRect/>
          </a:stretch>
        </p:blipFill>
        <p:spPr>
          <a:xfrm>
            <a:off x="20847621" y="10009621"/>
            <a:ext cx="2416941" cy="2379871"/>
          </a:xfrm>
          <a:prstGeom prst="rect">
            <a:avLst/>
          </a:prstGeom>
        </p:spPr>
      </p:pic>
      <p:sp>
        <p:nvSpPr>
          <p:cNvPr id="15" name="TextBox 35">
            <a:extLst>
              <a:ext uri="{FF2B5EF4-FFF2-40B4-BE49-F238E27FC236}">
                <a16:creationId xmlns:a16="http://schemas.microsoft.com/office/drawing/2014/main" id="{50114B53-1A74-B600-C3C6-F1197FD5EAAD}"/>
              </a:ext>
            </a:extLst>
          </p:cNvPr>
          <p:cNvSpPr txBox="1"/>
          <p:nvPr/>
        </p:nvSpPr>
        <p:spPr>
          <a:xfrm>
            <a:off x="9979628" y="10463962"/>
            <a:ext cx="1100359" cy="492699"/>
          </a:xfrm>
          <a:prstGeom prst="rect">
            <a:avLst/>
          </a:prstGeom>
          <a:noFill/>
        </p:spPr>
        <p:txBody>
          <a:bodyPr wrap="square" rtlCol="0">
            <a:spAutoFit/>
          </a:bodyPr>
          <a:lstStyle/>
          <a:p>
            <a:pPr algn="ctr">
              <a:lnSpc>
                <a:spcPct val="115000"/>
              </a:lnSpc>
              <a:spcAft>
                <a:spcPts val="800"/>
              </a:spcAft>
            </a:pPr>
            <a:r>
              <a:rPr lang="en-US" sz="2400" b="1" kern="1200">
                <a:solidFill>
                  <a:srgbClr val="FFFFFF"/>
                </a:solidFill>
                <a:effectLst/>
                <a:latin typeface="Arial" panose="020B0604020202020204" pitchFamily="34" charset="0"/>
                <a:ea typeface="Aptos" panose="020B0004020202020204" pitchFamily="34" charset="0"/>
                <a:cs typeface="Times New Roman" panose="02020603050405020304" pitchFamily="18" charset="0"/>
              </a:rPr>
              <a:t>NEW</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C73D43DB-4CD2-EA2B-3443-A8AF97E45D9A}"/>
              </a:ext>
            </a:extLst>
          </p:cNvPr>
          <p:cNvSpPr/>
          <p:nvPr/>
        </p:nvSpPr>
        <p:spPr>
          <a:xfrm>
            <a:off x="14612895" y="4571568"/>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Mindfulness Moments</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rPr>
              <a:t>3.00-4.30pm at Platt Bridge Linked Site</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Join us for a calming, one-hour drop-in experience designed to help you reset and regulate through mindfulness. Stay for the full hour or just drop in – whatever you need. No booking needed – just come as you are, let’s create a space for calm, reflection and emotional well-being.</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8E93AED-5605-6EB2-80F1-4DB635285C84}"/>
              </a:ext>
            </a:extLst>
          </p:cNvPr>
          <p:cNvPicPr>
            <a:picLocks noChangeAspect="1"/>
          </p:cNvPicPr>
          <p:nvPr/>
        </p:nvPicPr>
        <p:blipFill>
          <a:blip r:embed="rId6"/>
          <a:stretch>
            <a:fillRect/>
          </a:stretch>
        </p:blipFill>
        <p:spPr>
          <a:xfrm>
            <a:off x="4525028" y="6858000"/>
            <a:ext cx="1141353" cy="1130974"/>
          </a:xfrm>
          <a:prstGeom prst="rect">
            <a:avLst/>
          </a:prstGeom>
        </p:spPr>
      </p:pic>
      <p:pic>
        <p:nvPicPr>
          <p:cNvPr id="7" name="Picture 6">
            <a:extLst>
              <a:ext uri="{FF2B5EF4-FFF2-40B4-BE49-F238E27FC236}">
                <a16:creationId xmlns:a16="http://schemas.microsoft.com/office/drawing/2014/main" id="{79B5D618-7811-20FB-E3DB-29510BD84E23}"/>
              </a:ext>
            </a:extLst>
          </p:cNvPr>
          <p:cNvPicPr>
            <a:picLocks noChangeAspect="1"/>
          </p:cNvPicPr>
          <p:nvPr/>
        </p:nvPicPr>
        <p:blipFill>
          <a:blip r:embed="rId6"/>
          <a:stretch>
            <a:fillRect/>
          </a:stretch>
        </p:blipFill>
        <p:spPr>
          <a:xfrm>
            <a:off x="5864654" y="7946379"/>
            <a:ext cx="1233564" cy="1222347"/>
          </a:xfrm>
          <a:prstGeom prst="rect">
            <a:avLst/>
          </a:prstGeom>
        </p:spPr>
      </p:pic>
    </p:spTree>
    <p:extLst>
      <p:ext uri="{BB962C8B-B14F-4D97-AF65-F5344CB8AC3E}">
        <p14:creationId xmlns:p14="http://schemas.microsoft.com/office/powerpoint/2010/main" val="932705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94DD3E6-063A-3246-AA51-B26A30D00EFD}"/>
              </a:ext>
            </a:extLst>
          </p:cNvPr>
          <p:cNvSpPr>
            <a:spLocks noGrp="1"/>
          </p:cNvSpPr>
          <p:nvPr>
            <p:ph type="subTitle" idx="13"/>
          </p:nvPr>
        </p:nvSpPr>
        <p:spPr/>
        <p:txBody>
          <a:bodyPr/>
          <a:lstStyle/>
          <a:p>
            <a:r>
              <a:rPr lang="en-US"/>
              <a:t> </a:t>
            </a:r>
          </a:p>
        </p:txBody>
      </p:sp>
      <p:sp>
        <p:nvSpPr>
          <p:cNvPr id="3" name="TextBox 2">
            <a:extLst>
              <a:ext uri="{FF2B5EF4-FFF2-40B4-BE49-F238E27FC236}">
                <a16:creationId xmlns:a16="http://schemas.microsoft.com/office/drawing/2014/main" id="{91A502BD-9D61-A847-AA59-510D6E7FE650}"/>
              </a:ext>
            </a:extLst>
          </p:cNvPr>
          <p:cNvSpPr txBox="1"/>
          <p:nvPr/>
        </p:nvSpPr>
        <p:spPr>
          <a:xfrm>
            <a:off x="5529167" y="3079003"/>
            <a:ext cx="12064126" cy="7686976"/>
          </a:xfrm>
          <a:prstGeom prst="rect">
            <a:avLst/>
          </a:prstGeom>
          <a:noFill/>
        </p:spPr>
        <p:txBody>
          <a:bodyPr wrap="square" rtlCol="0">
            <a:spAutoFit/>
          </a:bodyPr>
          <a:lstStyle/>
          <a:p>
            <a:pPr marL="0" marR="0" lvl="0" indent="0" algn="l" defTabSz="1485900" rtl="0" eaLnBrk="1" fontAlgn="auto" latinLnBrk="0" hangingPunct="1">
              <a:lnSpc>
                <a:spcPct val="100000"/>
              </a:lnSpc>
              <a:spcBef>
                <a:spcPts val="0"/>
              </a:spcBef>
              <a:spcAft>
                <a:spcPts val="0"/>
              </a:spcAft>
              <a:buClrTx/>
              <a:buSzTx/>
              <a:buFontTx/>
              <a:buNone/>
              <a:tabLst/>
              <a:defRPr/>
            </a:pPr>
            <a:r>
              <a:rPr kumimoji="0" lang="en-GB" sz="3900" b="1" i="0" u="none" strike="noStrike" kern="1200" cap="none" spc="0" normalizeH="0" baseline="0" noProof="0">
                <a:ln>
                  <a:noFill/>
                </a:ln>
                <a:solidFill>
                  <a:srgbClr val="E5427A"/>
                </a:solidFill>
                <a:effectLst/>
                <a:uLnTx/>
                <a:uFillTx/>
                <a:latin typeface="Calibri" panose="020F0502020204030204"/>
                <a:ea typeface="+mn-ea"/>
                <a:cs typeface="+mn-cs"/>
              </a:rPr>
              <a:t>How can you have your say and get involved?</a:t>
            </a:r>
            <a:br>
              <a:rPr kumimoji="0" lang="en-GB" sz="2926"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sz="2926"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3600" b="0" i="0" u="none" strike="noStrike" kern="1200" cap="none" spc="0" normalizeH="0" baseline="0" noProof="0">
                <a:ln>
                  <a:noFill/>
                </a:ln>
                <a:solidFill>
                  <a:prstClr val="black"/>
                </a:solidFill>
                <a:effectLst/>
                <a:uLnTx/>
                <a:uFillTx/>
                <a:latin typeface="Calibri" panose="020F0502020204030204"/>
                <a:ea typeface="+mn-ea"/>
                <a:cs typeface="+mn-cs"/>
              </a:rPr>
              <a:t>Are you a parent/carer?</a:t>
            </a:r>
          </a:p>
          <a:p>
            <a:pPr marL="0" marR="0" lvl="0" indent="0" algn="l" defTabSz="14859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black"/>
                </a:solidFill>
                <a:effectLst/>
                <a:uLnTx/>
                <a:uFillTx/>
                <a:latin typeface="Calibri" panose="020F0502020204030204"/>
                <a:ea typeface="+mn-ea"/>
                <a:cs typeface="+mn-cs"/>
              </a:rPr>
              <a:t>Are you passionate about shaping services for families in Wigan? </a:t>
            </a:r>
            <a:br>
              <a:rPr kumimoji="0" lang="en-GB" sz="3600" b="0" i="0" u="none" strike="noStrike" kern="1200" cap="none" spc="0" normalizeH="0" baseline="0" noProof="0">
                <a:ln>
                  <a:noFill/>
                </a:ln>
                <a:solidFill>
                  <a:prstClr val="black"/>
                </a:solidFill>
                <a:effectLst/>
                <a:uLnTx/>
                <a:uFillTx/>
                <a:latin typeface="Calibri" panose="020F0502020204030204"/>
                <a:ea typeface="+mn-ea"/>
                <a:cs typeface="+mn-cs"/>
              </a:rPr>
            </a:br>
            <a:br>
              <a:rPr kumimoji="0" lang="en-GB" sz="36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GB" sz="3600" b="0" i="0" u="none" strike="noStrike" kern="1200" cap="none" spc="0" normalizeH="0" baseline="0" noProof="0">
                <a:ln>
                  <a:noFill/>
                </a:ln>
                <a:solidFill>
                  <a:prstClr val="black"/>
                </a:solidFill>
                <a:effectLst/>
                <a:uLnTx/>
                <a:uFillTx/>
                <a:latin typeface="Calibri" panose="020F0502020204030204"/>
                <a:ea typeface="+mn-ea"/>
                <a:cs typeface="+mn-cs"/>
              </a:rPr>
              <a:t>We are looking for parents and carers of children aged 0-19 or children up to 25 years old with a special educational need and disability (SEND), to join our Family Hub parent/carer panel.</a:t>
            </a:r>
          </a:p>
          <a:p>
            <a:pPr marL="0" marR="0" lvl="0" indent="0" algn="l" defTabSz="14859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a:ln>
                  <a:noFill/>
                </a:ln>
                <a:solidFill>
                  <a:prstClr val="black"/>
                </a:solidFill>
                <a:effectLst/>
                <a:uLnTx/>
                <a:uFillTx/>
                <a:latin typeface="Calibri" panose="020F0502020204030204"/>
                <a:ea typeface="+mn-ea"/>
                <a:cs typeface="+mn-cs"/>
              </a:rPr>
              <a:t>If you have any further questions or want to be part of our parent/carer panel, please contact us by emailing </a:t>
            </a:r>
            <a:r>
              <a:rPr kumimoji="0" lang="en-GB" sz="3600" b="1" i="0" u="none" strike="noStrike" kern="1200" cap="none" spc="0" normalizeH="0" baseline="0" noProof="0" err="1">
                <a:ln>
                  <a:noFill/>
                </a:ln>
                <a:solidFill>
                  <a:prstClr val="black"/>
                </a:solidFill>
                <a:effectLst/>
                <a:uLnTx/>
                <a:uFillTx/>
                <a:latin typeface="Calibri" panose="020F0502020204030204"/>
                <a:ea typeface="+mn-ea"/>
                <a:cs typeface="+mn-cs"/>
              </a:rPr>
              <a:t>earlyhelpvolunteering@wigan.gov.uk</a:t>
            </a:r>
            <a:r>
              <a:rPr kumimoji="0" lang="en-GB" sz="36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3600" b="0" i="0" u="none" strike="noStrike" kern="1200" cap="none" spc="0" normalizeH="0" baseline="0" noProof="0">
                <a:ln>
                  <a:noFill/>
                </a:ln>
                <a:solidFill>
                  <a:prstClr val="black"/>
                </a:solidFill>
                <a:effectLst/>
                <a:uLnTx/>
                <a:uFillTx/>
                <a:latin typeface="Calibri" panose="020F0502020204030204"/>
                <a:ea typeface="+mn-ea"/>
                <a:cs typeface="+mn-cs"/>
              </a:rPr>
              <a:t>or visit </a:t>
            </a:r>
            <a:r>
              <a:rPr kumimoji="0" lang="en-GB" sz="3600" b="0" i="0" u="sng" strike="noStrike" kern="1200" cap="none" spc="0" normalizeH="0" baseline="0" noProof="0">
                <a:ln>
                  <a:noFill/>
                </a:ln>
                <a:solidFill>
                  <a:prstClr val="black"/>
                </a:solidFill>
                <a:effectLst/>
                <a:uLnTx/>
                <a:uFillTx/>
                <a:latin typeface="Calibri" panose="020F0502020204030204"/>
                <a:ea typeface="+mn-ea"/>
                <a:cs typeface="+mn-cs"/>
                <a:hlinkClick r:id="rId2"/>
              </a:rPr>
              <a:t>www.wiganboroughvolunteerhub.co.uk/vo10378</a:t>
            </a:r>
            <a:endParaRPr kumimoji="0" lang="en-GB" sz="3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1485900" rtl="0" eaLnBrk="1" fontAlgn="auto" latinLnBrk="0" hangingPunct="1">
              <a:lnSpc>
                <a:spcPct val="100000"/>
              </a:lnSpc>
              <a:spcBef>
                <a:spcPts val="0"/>
              </a:spcBef>
              <a:spcAft>
                <a:spcPts val="0"/>
              </a:spcAft>
              <a:buClrTx/>
              <a:buSzTx/>
              <a:buFontTx/>
              <a:buNone/>
              <a:tabLst/>
              <a:defRPr/>
            </a:pPr>
            <a:endParaRPr kumimoji="0" lang="en-US" sz="2926"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954D474-DD11-F042-81CC-89FF5523CE2A}"/>
              </a:ext>
            </a:extLst>
          </p:cNvPr>
          <p:cNvPicPr>
            <a:picLocks noChangeAspect="1"/>
          </p:cNvPicPr>
          <p:nvPr/>
        </p:nvPicPr>
        <p:blipFill>
          <a:blip r:embed="rId3"/>
          <a:stretch>
            <a:fillRect/>
          </a:stretch>
        </p:blipFill>
        <p:spPr>
          <a:xfrm>
            <a:off x="16665670" y="3344560"/>
            <a:ext cx="2187576" cy="2043112"/>
          </a:xfrm>
          <a:prstGeom prst="rect">
            <a:avLst/>
          </a:prstGeom>
        </p:spPr>
      </p:pic>
    </p:spTree>
    <p:extLst>
      <p:ext uri="{BB962C8B-B14F-4D97-AF65-F5344CB8AC3E}">
        <p14:creationId xmlns:p14="http://schemas.microsoft.com/office/powerpoint/2010/main" val="2392081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55B5F-78A9-0754-CFC1-34B3BBAA07E7}"/>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4A63031F-A97A-2CE1-27DC-91A76F7A830B}"/>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75914122-773F-9127-77E8-982B3A72C1F7}"/>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269E7806-7464-D853-41C2-B8AED974B407}"/>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57524A14-2315-CFE2-F203-968AF56B77A6}"/>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E22D908B-FDF7-7325-DBBE-911C387635F8}"/>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3E57BF87-F52B-EEA2-AC9E-3F6422DA0D90}"/>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3AF88558-57F3-B756-A378-8AC53F877468}"/>
              </a:ext>
            </a:extLst>
          </p:cNvPr>
          <p:cNvSpPr/>
          <p:nvPr/>
        </p:nvSpPr>
        <p:spPr>
          <a:xfrm>
            <a:off x="777701" y="1400788"/>
            <a:ext cx="8132835" cy="724300"/>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2</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nd</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a:t>
            </a:r>
            <a:r>
              <a:rPr lang="en-GB" sz="2400" dirty="0">
                <a:solidFill>
                  <a:srgbClr val="FFFFFF"/>
                </a:solidFill>
                <a:latin typeface="Arial" panose="020B0604020202020204" pitchFamily="34" charset="0"/>
              </a:rPr>
              <a:t>June – 6</a:t>
            </a:r>
            <a:r>
              <a:rPr lang="en-GB" sz="2400" baseline="30000" dirty="0">
                <a:solidFill>
                  <a:srgbClr val="FFFFFF"/>
                </a:solidFill>
                <a:latin typeface="Arial" panose="020B0604020202020204" pitchFamily="34" charset="0"/>
              </a:rPr>
              <a:t>th</a:t>
            </a:r>
            <a:r>
              <a:rPr lang="en-GB" sz="2400" dirty="0">
                <a:solidFill>
                  <a:srgbClr val="FFFFFF"/>
                </a:solidFill>
                <a:latin typeface="Arial" panose="020B0604020202020204" pitchFamily="34" charset="0"/>
              </a:rPr>
              <a:t> </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June 2025 (continued on next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24837A8D-6C64-E707-7953-A13D5DC80A76}"/>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449135D8-03C8-D044-9300-63CBECA7D2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202BDAE-C815-8CAB-5630-29EFB96DB6C1}"/>
              </a:ext>
            </a:extLst>
          </p:cNvPr>
          <p:cNvSpPr/>
          <p:nvPr/>
        </p:nvSpPr>
        <p:spPr>
          <a:xfrm>
            <a:off x="14640925" y="4649355"/>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Well Baby Clinic</a:t>
            </a:r>
            <a:r>
              <a:rPr kumimoji="0" lang="en-US" sz="2000" b="0" i="0" u="none" strike="noStrike" kern="1200" cap="none" spc="0" normalizeH="0" baseline="0" noProof="0" dirty="0">
                <a:ln>
                  <a:noFill/>
                </a:ln>
                <a:solidFill>
                  <a:srgbClr val="000000"/>
                </a:solidFill>
                <a:effectLst/>
                <a:highlight>
                  <a:srgbClr val="F5F5F5"/>
                </a:highlight>
                <a:uLnTx/>
                <a:uFillTx/>
                <a:latin typeface="Arial"/>
                <a:ea typeface="+mn-ea"/>
                <a:cs typeface="Arial"/>
              </a:rPr>
              <a:t>​​</a:t>
            </a:r>
            <a:r>
              <a:rPr kumimoji="0" lang="en-US" sz="20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9.30am-12.00pm at Ince Linked Site</a:t>
            </a:r>
            <a:r>
              <a:rPr kumimoji="0" lang="en-US" sz="20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F5F5F5"/>
                </a:highlight>
                <a:uLnTx/>
                <a:uFillTx/>
                <a:latin typeface="Arial"/>
                <a:ea typeface="+mn-ea"/>
                <a:cs typeface="Arial"/>
              </a:rPr>
              <a:t>Baby weighing and a chance to ask the Health Visitors any questions/advice.</a:t>
            </a:r>
            <a:r>
              <a:rPr kumimoji="0" lang="en-US" sz="20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Appointment Only – 0300 7071245</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2" name="Rectangle 1">
            <a:extLst>
              <a:ext uri="{FF2B5EF4-FFF2-40B4-BE49-F238E27FC236}">
                <a16:creationId xmlns:a16="http://schemas.microsoft.com/office/drawing/2014/main" id="{01105669-1EAE-0FC7-73ED-732E9C729318}"/>
              </a:ext>
            </a:extLst>
          </p:cNvPr>
          <p:cNvSpPr/>
          <p:nvPr/>
        </p:nvSpPr>
        <p:spPr>
          <a:xfrm>
            <a:off x="509756" y="4649356"/>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Community Link Worker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10am-12pm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Support with social issues that may be affecting your health and wellbeing including drug and alcohol, debt, housing and more</a:t>
            </a:r>
            <a:endParaRPr lang="en-US" sz="2000" dirty="0">
              <a:solidFill>
                <a:prstClr val="black"/>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7428020-4D4A-72B8-79AE-627D7F05187D}"/>
              </a:ext>
            </a:extLst>
          </p:cNvPr>
          <p:cNvSpPr/>
          <p:nvPr/>
        </p:nvSpPr>
        <p:spPr>
          <a:xfrm>
            <a:off x="509461" y="7526069"/>
            <a:ext cx="4546917" cy="2756094"/>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Tenant Voice Community Cuppa</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10am-12pm at Family Hub at Mornington Road</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Have your say on the services available in your community. </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Drop in</a:t>
            </a:r>
            <a:endParaRPr lang="en-US" sz="2000">
              <a:solidFill>
                <a:schemeClr val="tx1"/>
              </a:solidFill>
              <a:latin typeface="Arial"/>
              <a:cs typeface="Arial"/>
            </a:endParaRPr>
          </a:p>
        </p:txBody>
      </p:sp>
      <p:sp>
        <p:nvSpPr>
          <p:cNvPr id="12" name="Rectangle 11">
            <a:extLst>
              <a:ext uri="{FF2B5EF4-FFF2-40B4-BE49-F238E27FC236}">
                <a16:creationId xmlns:a16="http://schemas.microsoft.com/office/drawing/2014/main" id="{0023F6A9-6D4A-8BBB-5454-A2CF090E62F5}"/>
              </a:ext>
            </a:extLst>
          </p:cNvPr>
          <p:cNvSpPr/>
          <p:nvPr/>
        </p:nvSpPr>
        <p:spPr>
          <a:xfrm>
            <a:off x="5212740" y="4608561"/>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i="0" dirty="0">
                <a:solidFill>
                  <a:srgbClr val="000000"/>
                </a:solidFill>
                <a:effectLst/>
                <a:latin typeface="Arial" panose="020B0604020202020204" pitchFamily="34" charset="0"/>
                <a:cs typeface="Arial" panose="020B0604020202020204" pitchFamily="34" charset="0"/>
              </a:rPr>
              <a:t>GP Assistant </a:t>
            </a:r>
            <a:r>
              <a:rPr lang="en-US" sz="2000" b="1" dirty="0">
                <a:solidFill>
                  <a:srgbClr val="000000"/>
                </a:solidFill>
                <a:latin typeface="Arial" panose="020B0604020202020204" pitchFamily="34" charset="0"/>
                <a:cs typeface="Arial" panose="020B0604020202020204" pitchFamily="34" charset="0"/>
              </a:rPr>
              <a:t>D</a:t>
            </a:r>
            <a:r>
              <a:rPr lang="en-US" sz="2000" b="1" i="0" dirty="0">
                <a:solidFill>
                  <a:srgbClr val="000000"/>
                </a:solidFill>
                <a:effectLst/>
                <a:latin typeface="Arial" panose="020B0604020202020204" pitchFamily="34" charset="0"/>
                <a:cs typeface="Arial" panose="020B0604020202020204" pitchFamily="34" charset="0"/>
              </a:rPr>
              <a:t>rop In Clinic</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dirty="0">
                <a:solidFill>
                  <a:srgbClr val="000000"/>
                </a:solidFill>
                <a:latin typeface="Arial" panose="020B0604020202020204" pitchFamily="34" charset="0"/>
                <a:cs typeface="Arial" panose="020B0604020202020204" pitchFamily="34" charset="0"/>
              </a:rPr>
              <a:t>1.30-3.30pm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0" i="0" u="none" strike="noStrike" dirty="0">
                <a:solidFill>
                  <a:srgbClr val="000000"/>
                </a:solidFill>
                <a:effectLst/>
                <a:latin typeface="Arial" panose="020B0604020202020204" pitchFamily="34" charset="0"/>
              </a:rPr>
              <a:t>Free 'Drop-In' service for Blood Pressure Checks, Health Checks and Lifestyle &amp; Coaching Advice.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No appointment needed – just drop in.</a:t>
            </a:r>
            <a:r>
              <a:rPr lang="en-GB" sz="2000" b="0" i="0" u="none" strike="noStrike" dirty="0">
                <a:solidFill>
                  <a:srgbClr val="000000"/>
                </a:solidFill>
                <a:effectLst/>
                <a:latin typeface="Arial" panose="020B0604020202020204" pitchFamily="34" charset="0"/>
              </a:rPr>
              <a:t> </a:t>
            </a:r>
            <a:r>
              <a:rPr lang="en-GB" sz="2000" b="0" i="0" dirty="0">
                <a:solidFill>
                  <a:srgbClr val="000000"/>
                </a:solidFill>
                <a:effectLst/>
                <a:latin typeface="Arial" panose="020B0604020202020204" pitchFamily="34" charset="0"/>
              </a:rPr>
              <a:t>​</a:t>
            </a:r>
            <a:endParaRPr lang="en-US" sz="2000" b="1" i="0" dirty="0">
              <a:solidFill>
                <a:srgbClr val="000000"/>
              </a:solidFill>
              <a:effectLst/>
              <a:latin typeface="Segoe UI" panose="020B0502040204020203" pitchFamily="34" charset="0"/>
            </a:endParaRPr>
          </a:p>
        </p:txBody>
      </p:sp>
      <p:sp>
        <p:nvSpPr>
          <p:cNvPr id="15" name="Rectangle 14">
            <a:extLst>
              <a:ext uri="{FF2B5EF4-FFF2-40B4-BE49-F238E27FC236}">
                <a16:creationId xmlns:a16="http://schemas.microsoft.com/office/drawing/2014/main" id="{C636180A-E525-2D3E-7C95-E6AE5984C6D8}"/>
              </a:ext>
            </a:extLst>
          </p:cNvPr>
          <p:cNvSpPr/>
          <p:nvPr/>
        </p:nvSpPr>
        <p:spPr>
          <a:xfrm>
            <a:off x="5178275" y="7488457"/>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2.15-3.00pm at Platt Bridge Linked Site</a:t>
            </a:r>
          </a:p>
          <a:p>
            <a:pPr algn="ctr" rtl="0" fontAlgn="base"/>
            <a:r>
              <a:rPr lang="en-GB" sz="2000" b="0" i="0" u="none" strike="noStrike" dirty="0">
                <a:solidFill>
                  <a:srgbClr val="000000"/>
                </a:solidFill>
                <a:effectLst/>
                <a:latin typeface="Arial" panose="020B0604020202020204" pitchFamily="34" charset="0"/>
              </a:rPr>
              <a:t>A fun music and movement session for ages 6 months – 4 years. </a:t>
            </a:r>
            <a:r>
              <a:rPr lang="en-US" sz="2000" b="0" i="0" u="none" strike="noStrike"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GB" sz="2000" b="1" i="0" u="none" strike="noStrike" dirty="0">
                <a:solidFill>
                  <a:srgbClr val="000000"/>
                </a:solidFill>
                <a:effectLst/>
                <a:latin typeface="Arial" panose="020B0604020202020204" pitchFamily="34" charset="0"/>
              </a:rPr>
              <a:t>Drop In</a:t>
            </a:r>
            <a:r>
              <a:rPr lang="en-US" sz="2000" b="0" i="0" dirty="0">
                <a:solidFill>
                  <a:srgbClr val="000000"/>
                </a:solidFill>
                <a:effectLst/>
                <a:latin typeface="Arial" panose="020B0604020202020204" pitchFamily="34" charset="0"/>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9" name="Rectangle 18">
            <a:extLst>
              <a:ext uri="{FF2B5EF4-FFF2-40B4-BE49-F238E27FC236}">
                <a16:creationId xmlns:a16="http://schemas.microsoft.com/office/drawing/2014/main" id="{2605AC88-50B3-264A-D427-14FDC74C9705}"/>
              </a:ext>
            </a:extLst>
          </p:cNvPr>
          <p:cNvSpPr/>
          <p:nvPr/>
        </p:nvSpPr>
        <p:spPr>
          <a:xfrm>
            <a:off x="5187189" y="10422334"/>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US" sz="2000" b="1" i="0" u="none" strike="noStrike" dirty="0" err="1">
                <a:solidFill>
                  <a:srgbClr val="000000"/>
                </a:solidFill>
                <a:effectLst/>
                <a:latin typeface="Arial" panose="020B0604020202020204" pitchFamily="34" charset="0"/>
              </a:rPr>
              <a:t>Locala</a:t>
            </a:r>
            <a:r>
              <a:rPr lang="en-US" sz="2000" b="1" i="0" u="none" strike="noStrike" dirty="0">
                <a:solidFill>
                  <a:srgbClr val="000000"/>
                </a:solidFill>
                <a:effectLst/>
                <a:latin typeface="Arial" panose="020B0604020202020204" pitchFamily="34" charset="0"/>
              </a:rPr>
              <a:t> Sexual Health Drop In Clinic</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US" sz="2000" b="1" i="0" u="none" strike="noStrike" dirty="0">
                <a:solidFill>
                  <a:srgbClr val="000000"/>
                </a:solidFill>
                <a:effectLst/>
                <a:latin typeface="Arial" panose="020B0604020202020204" pitchFamily="34" charset="0"/>
              </a:rPr>
              <a:t>2.30-4.30pm at Family Hub at Mornington Road</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US" sz="2000" b="0" i="0" u="none" strike="noStrike" dirty="0">
                <a:solidFill>
                  <a:srgbClr val="000000"/>
                </a:solidFill>
                <a:effectLst/>
                <a:latin typeface="Arial" panose="020B0604020202020204" pitchFamily="34" charset="0"/>
              </a:rPr>
              <a:t>We provide education and advice on contraception, referral into main service, testing for sexually transmitted infections, vaccinations and pregnancy testing.</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p:txBody>
      </p:sp>
      <p:sp>
        <p:nvSpPr>
          <p:cNvPr id="20" name="Rectangle 19">
            <a:extLst>
              <a:ext uri="{FF2B5EF4-FFF2-40B4-BE49-F238E27FC236}">
                <a16:creationId xmlns:a16="http://schemas.microsoft.com/office/drawing/2014/main" id="{A634980F-47F0-4B59-2F39-A6A23FD8EFDF}"/>
              </a:ext>
            </a:extLst>
          </p:cNvPr>
          <p:cNvSpPr/>
          <p:nvPr/>
        </p:nvSpPr>
        <p:spPr>
          <a:xfrm>
            <a:off x="9883432" y="4635688"/>
            <a:ext cx="4633718" cy="2755916"/>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Let’s Talk with your Baby</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1.30-2.30pm at Family Hub at Mornington Road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22" name="Rectangle 21">
            <a:extLst>
              <a:ext uri="{FF2B5EF4-FFF2-40B4-BE49-F238E27FC236}">
                <a16:creationId xmlns:a16="http://schemas.microsoft.com/office/drawing/2014/main" id="{4225D011-8A7C-AEF4-802B-82189CBF230C}"/>
              </a:ext>
            </a:extLst>
          </p:cNvPr>
          <p:cNvSpPr/>
          <p:nvPr/>
        </p:nvSpPr>
        <p:spPr>
          <a:xfrm>
            <a:off x="9917894" y="7526248"/>
            <a:ext cx="4599255"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GB" b="1" dirty="0">
                <a:solidFill>
                  <a:schemeClr val="tx1"/>
                </a:solidFill>
                <a:latin typeface="Arial" panose="020B0604020202020204" pitchFamily="34" charset="0"/>
              </a:rPr>
              <a:t>Solihull Approach Course– Understanding Your Child</a:t>
            </a:r>
          </a:p>
          <a:p>
            <a:pPr algn="ctr" rtl="0" fontAlgn="base"/>
            <a:r>
              <a:rPr lang="en-GB" b="1" dirty="0">
                <a:solidFill>
                  <a:schemeClr val="tx1"/>
                </a:solidFill>
                <a:latin typeface="Arial" panose="020B0604020202020204" pitchFamily="34" charset="0"/>
              </a:rPr>
              <a:t>5.30-7.30pm at Family Hub at Mornington Road</a:t>
            </a:r>
          </a:p>
          <a:p>
            <a:pPr algn="ctr" rtl="0" fontAlgn="base"/>
            <a:r>
              <a:rPr lang="en-GB" sz="1600" dirty="0">
                <a:solidFill>
                  <a:schemeClr val="tx1"/>
                </a:solidFill>
                <a:latin typeface="Arial" panose="020B0604020202020204" pitchFamily="34" charset="0"/>
              </a:rPr>
              <a:t>Free nine-week course to understand your child’s behaviour, communication, the importance of play, develop good routines and boundaries, improve relationships.</a:t>
            </a:r>
          </a:p>
          <a:p>
            <a:pPr algn="ctr" rtl="0" fontAlgn="base"/>
            <a:r>
              <a:rPr lang="en-GB" dirty="0">
                <a:solidFill>
                  <a:schemeClr val="tx1"/>
                </a:solidFill>
                <a:latin typeface="Arial" panose="020B0604020202020204" pitchFamily="34" charset="0"/>
              </a:rPr>
              <a:t>To book a place email earlyhelpdevelopmentteam@wigan.gov.uk</a:t>
            </a:r>
          </a:p>
        </p:txBody>
      </p:sp>
      <p:sp>
        <p:nvSpPr>
          <p:cNvPr id="28" name="Rectangle 27">
            <a:extLst>
              <a:ext uri="{FF2B5EF4-FFF2-40B4-BE49-F238E27FC236}">
                <a16:creationId xmlns:a16="http://schemas.microsoft.com/office/drawing/2014/main" id="{5C7F5863-0278-DCFE-1B69-E2DEF6C5BB4B}"/>
              </a:ext>
            </a:extLst>
          </p:cNvPr>
          <p:cNvSpPr/>
          <p:nvPr/>
        </p:nvSpPr>
        <p:spPr>
          <a:xfrm>
            <a:off x="14657515" y="7535159"/>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Behaviour Support Circles Drop-In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09.30am-12pm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monthly drop-in delivered by Embrace.  The group supports families pre and post diagnosis of ADHD and Autism</a:t>
            </a:r>
            <a:endParaRPr lang="en-US" sz="2000" b="0" i="0" dirty="0">
              <a:solidFill>
                <a:srgbClr val="000000"/>
              </a:solidFill>
              <a:effectLst/>
              <a:latin typeface="Segoe UI" panose="020B0502040204020203" pitchFamily="34" charset="0"/>
            </a:endParaRPr>
          </a:p>
        </p:txBody>
      </p:sp>
      <p:sp>
        <p:nvSpPr>
          <p:cNvPr id="29" name="Rectangle 28">
            <a:extLst>
              <a:ext uri="{FF2B5EF4-FFF2-40B4-BE49-F238E27FC236}">
                <a16:creationId xmlns:a16="http://schemas.microsoft.com/office/drawing/2014/main" id="{6AEBFE8F-DDAA-27AB-DAD4-FAA29970CF3C}"/>
              </a:ext>
            </a:extLst>
          </p:cNvPr>
          <p:cNvSpPr/>
          <p:nvPr/>
        </p:nvSpPr>
        <p:spPr>
          <a:xfrm>
            <a:off x="14623051" y="10423181"/>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Pram Push and Rhyme Time</a:t>
            </a: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11.00-11.45 am at Ince William Fosters</a:t>
            </a:r>
          </a:p>
          <a:p>
            <a:pPr algn="ctr" fontAlgn="base">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Meet in the café area at William Fosters and enjoy a gentle walk before taking part in a short Rhyme Time session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Suitable for ages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0-18 months.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pic>
        <p:nvPicPr>
          <p:cNvPr id="3" name="Picture 2">
            <a:extLst>
              <a:ext uri="{FF2B5EF4-FFF2-40B4-BE49-F238E27FC236}">
                <a16:creationId xmlns:a16="http://schemas.microsoft.com/office/drawing/2014/main" id="{3AC9A940-0232-9802-9501-960020224084}"/>
              </a:ext>
            </a:extLst>
          </p:cNvPr>
          <p:cNvPicPr>
            <a:picLocks noChangeAspect="1"/>
          </p:cNvPicPr>
          <p:nvPr/>
        </p:nvPicPr>
        <p:blipFill>
          <a:blip r:embed="rId5"/>
          <a:stretch>
            <a:fillRect/>
          </a:stretch>
        </p:blipFill>
        <p:spPr>
          <a:xfrm>
            <a:off x="20433505" y="9772485"/>
            <a:ext cx="2898602" cy="2854144"/>
          </a:xfrm>
          <a:prstGeom prst="rect">
            <a:avLst/>
          </a:prstGeom>
        </p:spPr>
      </p:pic>
      <p:sp>
        <p:nvSpPr>
          <p:cNvPr id="6" name="Rectangle 5">
            <a:extLst>
              <a:ext uri="{FF2B5EF4-FFF2-40B4-BE49-F238E27FC236}">
                <a16:creationId xmlns:a16="http://schemas.microsoft.com/office/drawing/2014/main" id="{BEA86F86-FF63-2911-D4AD-286A1837118D}"/>
              </a:ext>
            </a:extLst>
          </p:cNvPr>
          <p:cNvSpPr/>
          <p:nvPr/>
        </p:nvSpPr>
        <p:spPr>
          <a:xfrm>
            <a:off x="509461" y="10424897"/>
            <a:ext cx="4546917" cy="2756094"/>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Andys</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Man Club Drop In</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cs typeface="Arial" panose="020B0604020202020204" pitchFamily="34" charset="0"/>
              </a:rPr>
              <a:t>7.00-9.00pm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cs typeface="Arial" panose="020B0604020202020204" pitchFamily="34" charset="0"/>
              </a:rPr>
              <a:t>We offer a safe space where you can feel comfortable to talk about your experiences in a room free of judgement. Our clubs are designed to be free of pressure, there is no obligation to speak – you can simply listen if you wish. </a:t>
            </a:r>
            <a:r>
              <a:rPr lang="en-GB" b="1" i="0" u="none" strike="noStrike" dirty="0">
                <a:solidFill>
                  <a:srgbClr val="000000"/>
                </a:solidFill>
                <a:effectLst/>
                <a:latin typeface="Arial" panose="020B0604020202020204" pitchFamily="34" charset="0"/>
                <a:cs typeface="Arial" panose="020B0604020202020204" pitchFamily="34" charset="0"/>
              </a:rPr>
              <a:t>Come along and join us.</a:t>
            </a:r>
            <a:endParaRPr lang="en-GB" b="1"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865055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E84F2-17F3-E5FF-AF4D-AADE9626BAAC}"/>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EECEFFB1-8E16-959C-8B41-327B31AB1E1B}"/>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00594892-C32C-51D0-8F6A-2F795CE38143}"/>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F9E459F3-DAFA-D551-0F2D-5C725CB1A1E8}"/>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E1E41E72-3612-E79F-63EF-0FE1E5196D62}"/>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9F6C3FE1-996B-DDB7-77F2-42EA5470B704}"/>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A50980AB-E567-B977-E598-0F0DE1105AD3}"/>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8BB39062-0968-A455-529F-90A45DCBC0E0}"/>
              </a:ext>
            </a:extLst>
          </p:cNvPr>
          <p:cNvSpPr/>
          <p:nvPr/>
        </p:nvSpPr>
        <p:spPr>
          <a:xfrm>
            <a:off x="777701" y="1322966"/>
            <a:ext cx="7918827" cy="802122"/>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2</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nd</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 6</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2025 (continued on next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7DF1D4EF-D433-379E-14B9-29AA4C49C458}"/>
              </a:ext>
            </a:extLst>
          </p:cNvPr>
          <p:cNvPicPr>
            <a:picLocks noChangeAspect="1"/>
          </p:cNvPicPr>
          <p:nvPr/>
        </p:nvPicPr>
        <p:blipFill>
          <a:blip r:embed="rId2"/>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5318906C-E747-BEB6-9EF5-97EC254DD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1A138C1-3E19-4A3E-0631-B714CBD492B3}"/>
              </a:ext>
            </a:extLst>
          </p:cNvPr>
          <p:cNvSpPr/>
          <p:nvPr/>
        </p:nvSpPr>
        <p:spPr>
          <a:xfrm>
            <a:off x="5194183" y="4604241"/>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Antenatal Workshops</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6-7:30pm at Family Hub at Mornington Road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Sessions cover antenatal Wellness, Infant Feeding, Labour &amp; Birth and Bringing Baby Home.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Booking information given by Midwives</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16" name="Rectangle 15">
            <a:extLst>
              <a:ext uri="{FF2B5EF4-FFF2-40B4-BE49-F238E27FC236}">
                <a16:creationId xmlns:a16="http://schemas.microsoft.com/office/drawing/2014/main" id="{77FD8A23-7FA6-8749-311D-E2677451B097}"/>
              </a:ext>
            </a:extLst>
          </p:cNvPr>
          <p:cNvSpPr/>
          <p:nvPr/>
        </p:nvSpPr>
        <p:spPr>
          <a:xfrm>
            <a:off x="14612895" y="4629735"/>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Community Link Worker Appointments</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1-5pm at Family Hub at Mornington Road</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Arial"/>
              </a:rPr>
              <a:t>Support with social issues that may be affecting your health and wellbeing including drug and alcohol, debt, housing and more.</a:t>
            </a:r>
            <a:r>
              <a:rPr kumimoji="0" lang="en-US" sz="18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a:ea typeface="+mn-ea"/>
                <a:cs typeface="Arial"/>
              </a:rPr>
              <a:t>Please contact 01942 404220 and select option 2 for community link workers</a:t>
            </a:r>
            <a:endParaRPr lang="en-US" sz="2000" dirty="0">
              <a:solidFill>
                <a:prstClr val="black"/>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03CCFC3D-D1FC-7EAE-49B4-3F13DDD9FF9A}"/>
              </a:ext>
            </a:extLst>
          </p:cNvPr>
          <p:cNvSpPr/>
          <p:nvPr/>
        </p:nvSpPr>
        <p:spPr>
          <a:xfrm>
            <a:off x="14612600" y="7547111"/>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lang="en-GB" sz="2000" b="1" dirty="0">
                <a:solidFill>
                  <a:schemeClr val="tx1"/>
                </a:solidFill>
                <a:latin typeface="Arial" panose="020B0604020202020204" pitchFamily="34" charset="0"/>
              </a:rPr>
              <a:t> Mummy Movers</a:t>
            </a:r>
          </a:p>
          <a:p>
            <a:pPr algn="ctr" rtl="0" fontAlgn="base"/>
            <a:r>
              <a:rPr lang="en-GB" sz="2000" b="1" dirty="0">
                <a:solidFill>
                  <a:schemeClr val="tx1"/>
                </a:solidFill>
                <a:latin typeface="Arial" panose="020B0604020202020204" pitchFamily="34" charset="0"/>
              </a:rPr>
              <a:t>1.30-2.30pm at Family Hub at Mornington Road</a:t>
            </a:r>
          </a:p>
          <a:p>
            <a:pPr algn="ctr" rtl="0" fontAlgn="base"/>
            <a:r>
              <a:rPr lang="en-GB" sz="2000" dirty="0">
                <a:solidFill>
                  <a:schemeClr val="tx1"/>
                </a:solidFill>
                <a:latin typeface="Arial" panose="020B0604020202020204" pitchFamily="34" charset="0"/>
              </a:rPr>
              <a:t>A fun gentle exercise class for new mums</a:t>
            </a:r>
            <a:r>
              <a:rPr lang="en-GB" sz="2000" b="1" dirty="0">
                <a:solidFill>
                  <a:schemeClr val="tx1"/>
                </a:solidFill>
                <a:latin typeface="Arial" panose="020B0604020202020204" pitchFamily="34" charset="0"/>
              </a:rPr>
              <a:t>. </a:t>
            </a:r>
          </a:p>
          <a:p>
            <a:pPr algn="ctr" rtl="0" fontAlgn="base"/>
            <a:r>
              <a:rPr lang="en-GB" sz="2000" b="1" dirty="0">
                <a:solidFill>
                  <a:schemeClr val="tx1"/>
                </a:solidFill>
                <a:latin typeface="Arial" panose="020B0604020202020204" pitchFamily="34" charset="0"/>
              </a:rPr>
              <a:t>Please note you must be 12 weeks + post natal</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GB" sz="2000" b="1" dirty="0">
              <a:effectLst/>
              <a:latin typeface="Aptos" panose="020B0004020202020204" pitchFamily="34" charset="0"/>
              <a:ea typeface="Aptos" panose="020B0004020202020204" pitchFamily="34" charset="0"/>
              <a:cs typeface="Aptos" panose="020B0004020202020204" pitchFamily="34" charset="0"/>
            </a:endParaRPr>
          </a:p>
        </p:txBody>
      </p:sp>
      <p:sp>
        <p:nvSpPr>
          <p:cNvPr id="18" name="Rectangle 17">
            <a:extLst>
              <a:ext uri="{FF2B5EF4-FFF2-40B4-BE49-F238E27FC236}">
                <a16:creationId xmlns:a16="http://schemas.microsoft.com/office/drawing/2014/main" id="{6DD01810-1C4D-FD53-8991-6A340ECB7F02}"/>
              </a:ext>
            </a:extLst>
          </p:cNvPr>
          <p:cNvSpPr/>
          <p:nvPr/>
        </p:nvSpPr>
        <p:spPr>
          <a:xfrm>
            <a:off x="14612600" y="10530286"/>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b="1" dirty="0">
                <a:solidFill>
                  <a:schemeClr val="tx1"/>
                </a:solidFill>
                <a:latin typeface="Arial"/>
                <a:ea typeface="Calibri"/>
                <a:cs typeface="Arial"/>
              </a:rPr>
              <a:t>Menopause Awareness Clinic</a:t>
            </a:r>
          </a:p>
          <a:p>
            <a:pPr algn="ctr">
              <a:defRPr/>
            </a:pPr>
            <a:r>
              <a:rPr lang="en-GB" b="1" dirty="0">
                <a:solidFill>
                  <a:schemeClr val="tx1"/>
                </a:solidFill>
                <a:latin typeface="Arial"/>
                <a:ea typeface="Calibri"/>
                <a:cs typeface="Arial"/>
              </a:rPr>
              <a:t>1.30-3.30pm at Family Hub at Mornington Road</a:t>
            </a:r>
            <a:endParaRPr lang="en-GB" b="1" dirty="0">
              <a:solidFill>
                <a:schemeClr val="tx1"/>
              </a:solidFill>
              <a:latin typeface="Arial"/>
              <a:cs typeface="Arial"/>
            </a:endParaRPr>
          </a:p>
          <a:p>
            <a:pPr algn="ctr">
              <a:defRPr/>
            </a:pPr>
            <a:r>
              <a:rPr lang="en-GB" sz="1600" dirty="0">
                <a:solidFill>
                  <a:schemeClr val="tx1"/>
                </a:solidFill>
                <a:latin typeface="Arial"/>
                <a:cs typeface="Arial"/>
              </a:rPr>
              <a:t> </a:t>
            </a:r>
            <a:r>
              <a:rPr lang="en-GB" sz="1600" dirty="0">
                <a:solidFill>
                  <a:schemeClr val="tx1"/>
                </a:solidFill>
                <a:latin typeface="Arial"/>
                <a:ea typeface="+mn-lt"/>
                <a:cs typeface="+mn-lt"/>
              </a:rPr>
              <a:t>A bookable session for menopausal women to discuss the management of their menopause symptoms and all things menopause including medication. Please note - this is only for women who are patients at </a:t>
            </a:r>
            <a:r>
              <a:rPr lang="en-GB" sz="1600" dirty="0" err="1">
                <a:solidFill>
                  <a:schemeClr val="tx1"/>
                </a:solidFill>
                <a:latin typeface="Arial"/>
                <a:ea typeface="+mn-lt"/>
                <a:cs typeface="+mn-lt"/>
              </a:rPr>
              <a:t>Pennygate</a:t>
            </a:r>
            <a:r>
              <a:rPr lang="en-GB" sz="1600" dirty="0">
                <a:solidFill>
                  <a:schemeClr val="tx1"/>
                </a:solidFill>
                <a:latin typeface="Arial"/>
                <a:ea typeface="+mn-lt"/>
                <a:cs typeface="+mn-lt"/>
              </a:rPr>
              <a:t>/ Dr Tuns/ Platt House/ Alexander House/ Ince and Claire House surgeries. </a:t>
            </a:r>
          </a:p>
          <a:p>
            <a:pPr algn="ctr">
              <a:defRPr/>
            </a:pPr>
            <a:r>
              <a:rPr lang="en-GB" b="1" dirty="0">
                <a:solidFill>
                  <a:schemeClr val="tx1"/>
                </a:solidFill>
                <a:latin typeface="Arial"/>
                <a:cs typeface="Arial"/>
              </a:rPr>
              <a:t>Pre-bookable via your GP Practice only</a:t>
            </a:r>
          </a:p>
        </p:txBody>
      </p:sp>
      <p:pic>
        <p:nvPicPr>
          <p:cNvPr id="19" name="Picture 18">
            <a:extLst>
              <a:ext uri="{FF2B5EF4-FFF2-40B4-BE49-F238E27FC236}">
                <a16:creationId xmlns:a16="http://schemas.microsoft.com/office/drawing/2014/main" id="{35E45364-9C92-4E58-FB0D-97EF2FB71C9A}"/>
              </a:ext>
            </a:extLst>
          </p:cNvPr>
          <p:cNvPicPr>
            <a:picLocks noChangeAspect="1"/>
          </p:cNvPicPr>
          <p:nvPr/>
        </p:nvPicPr>
        <p:blipFill>
          <a:blip r:embed="rId4"/>
          <a:stretch>
            <a:fillRect/>
          </a:stretch>
        </p:blipFill>
        <p:spPr>
          <a:xfrm>
            <a:off x="20867077" y="10798557"/>
            <a:ext cx="2416941" cy="2379871"/>
          </a:xfrm>
          <a:prstGeom prst="rect">
            <a:avLst/>
          </a:prstGeom>
        </p:spPr>
      </p:pic>
      <p:pic>
        <p:nvPicPr>
          <p:cNvPr id="2" name="Picture 1">
            <a:extLst>
              <a:ext uri="{FF2B5EF4-FFF2-40B4-BE49-F238E27FC236}">
                <a16:creationId xmlns:a16="http://schemas.microsoft.com/office/drawing/2014/main" id="{BDB10C03-9A99-FC88-A009-2DBA8F005B8A}"/>
              </a:ext>
            </a:extLst>
          </p:cNvPr>
          <p:cNvPicPr>
            <a:picLocks noChangeAspect="1"/>
          </p:cNvPicPr>
          <p:nvPr/>
        </p:nvPicPr>
        <p:blipFill>
          <a:blip r:embed="rId5"/>
          <a:stretch>
            <a:fillRect/>
          </a:stretch>
        </p:blipFill>
        <p:spPr>
          <a:xfrm>
            <a:off x="4124527" y="9441906"/>
            <a:ext cx="1098367" cy="1088379"/>
          </a:xfrm>
          <a:prstGeom prst="rect">
            <a:avLst/>
          </a:prstGeom>
        </p:spPr>
      </p:pic>
      <p:pic>
        <p:nvPicPr>
          <p:cNvPr id="3" name="Picture 2">
            <a:extLst>
              <a:ext uri="{FF2B5EF4-FFF2-40B4-BE49-F238E27FC236}">
                <a16:creationId xmlns:a16="http://schemas.microsoft.com/office/drawing/2014/main" id="{19A7F609-E389-C4BD-6CCA-4DCE722AEC77}"/>
              </a:ext>
            </a:extLst>
          </p:cNvPr>
          <p:cNvPicPr>
            <a:picLocks noChangeAspect="1"/>
          </p:cNvPicPr>
          <p:nvPr/>
        </p:nvPicPr>
        <p:blipFill>
          <a:blip r:embed="rId5"/>
          <a:stretch>
            <a:fillRect/>
          </a:stretch>
        </p:blipFill>
        <p:spPr>
          <a:xfrm>
            <a:off x="5622256" y="10938854"/>
            <a:ext cx="1187106" cy="1176311"/>
          </a:xfrm>
          <a:prstGeom prst="rect">
            <a:avLst/>
          </a:prstGeom>
        </p:spPr>
      </p:pic>
    </p:spTree>
    <p:extLst>
      <p:ext uri="{BB962C8B-B14F-4D97-AF65-F5344CB8AC3E}">
        <p14:creationId xmlns:p14="http://schemas.microsoft.com/office/powerpoint/2010/main" val="3162696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B3D54-C4E6-54AC-918B-EA78826C9639}"/>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320E493C-D1DD-A306-83EB-10B32F7E7815}"/>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DBA5A88D-7DC3-53D3-4F20-85AC6F7EBFC1}"/>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2D7CAF51-5B1D-2EB7-FF72-531BDD36C1A7}"/>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9339359C-8799-0F9C-C7A1-A4AD2AE37D64}"/>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3C782C7E-0CDD-8B54-711E-A25E19185A88}"/>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53A47AA1-2C58-0563-94CE-E069201F96B3}"/>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103F5D23-36D1-60B0-31F4-EF8D1CA2330B}"/>
              </a:ext>
            </a:extLst>
          </p:cNvPr>
          <p:cNvSpPr/>
          <p:nvPr/>
        </p:nvSpPr>
        <p:spPr>
          <a:xfrm>
            <a:off x="777701" y="1439728"/>
            <a:ext cx="8697039" cy="685359"/>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2</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nd</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 6</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2025 (continued from previous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5BF173E4-E6E8-47E2-629D-E422D7413B27}"/>
              </a:ext>
            </a:extLst>
          </p:cNvPr>
          <p:cNvPicPr>
            <a:picLocks noChangeAspect="1"/>
          </p:cNvPicPr>
          <p:nvPr/>
        </p:nvPicPr>
        <p:blipFill>
          <a:blip r:embed="rId2"/>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4E14331C-CA91-1A1A-FDBE-ACCEE0220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1B2473B-ED86-BF40-9B4F-8892C41A00DD}"/>
              </a:ext>
            </a:extLst>
          </p:cNvPr>
          <p:cNvPicPr>
            <a:picLocks noChangeAspect="1"/>
          </p:cNvPicPr>
          <p:nvPr/>
        </p:nvPicPr>
        <p:blipFill>
          <a:blip r:embed="rId4"/>
          <a:stretch>
            <a:fillRect/>
          </a:stretch>
        </p:blipFill>
        <p:spPr>
          <a:xfrm>
            <a:off x="20433505" y="9772485"/>
            <a:ext cx="2898602" cy="2854144"/>
          </a:xfrm>
          <a:prstGeom prst="rect">
            <a:avLst/>
          </a:prstGeom>
        </p:spPr>
      </p:pic>
      <p:sp>
        <p:nvSpPr>
          <p:cNvPr id="4" name="Rectangle 3">
            <a:extLst>
              <a:ext uri="{FF2B5EF4-FFF2-40B4-BE49-F238E27FC236}">
                <a16:creationId xmlns:a16="http://schemas.microsoft.com/office/drawing/2014/main" id="{1D2973CE-CDF4-9591-8045-2F60CBF75BE7}"/>
              </a:ext>
            </a:extLst>
          </p:cNvPr>
          <p:cNvSpPr/>
          <p:nvPr/>
        </p:nvSpPr>
        <p:spPr>
          <a:xfrm>
            <a:off x="14612895" y="4614316"/>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Mindfulness Moments</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b="1" dirty="0">
                <a:solidFill>
                  <a:srgbClr val="000000"/>
                </a:solidFill>
                <a:latin typeface="Arial" panose="020B0604020202020204" pitchFamily="34" charset="0"/>
              </a:rPr>
              <a:t>3.30-4.30pm at Platt Bridge Linked Site</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Join us for a calming, one-hour drop-in experience designed to help you reset and regulate through mindfulness. Stay for the full hour or just drop in – whatever you need. No booking needed – just come as you are, let’s create a space for calm, reflection and emotional well-being.</a:t>
            </a:r>
          </a:p>
          <a:p>
            <a:pPr algn="ctr" fontAlgn="base">
              <a:defRPr/>
            </a:pPr>
            <a:r>
              <a:rPr lang="en-GB"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D12FF70-F659-D822-9067-A70B46CF24C9}"/>
              </a:ext>
            </a:extLst>
          </p:cNvPr>
          <p:cNvPicPr>
            <a:picLocks noChangeAspect="1"/>
          </p:cNvPicPr>
          <p:nvPr/>
        </p:nvPicPr>
        <p:blipFill>
          <a:blip r:embed="rId5"/>
          <a:stretch>
            <a:fillRect/>
          </a:stretch>
        </p:blipFill>
        <p:spPr>
          <a:xfrm>
            <a:off x="4166403" y="6229182"/>
            <a:ext cx="1098367" cy="1088379"/>
          </a:xfrm>
          <a:prstGeom prst="rect">
            <a:avLst/>
          </a:prstGeom>
        </p:spPr>
      </p:pic>
      <p:pic>
        <p:nvPicPr>
          <p:cNvPr id="3" name="Picture 2">
            <a:extLst>
              <a:ext uri="{FF2B5EF4-FFF2-40B4-BE49-F238E27FC236}">
                <a16:creationId xmlns:a16="http://schemas.microsoft.com/office/drawing/2014/main" id="{14969E33-9438-CB56-C862-ECA4CBEDF1EA}"/>
              </a:ext>
            </a:extLst>
          </p:cNvPr>
          <p:cNvPicPr>
            <a:picLocks noChangeAspect="1"/>
          </p:cNvPicPr>
          <p:nvPr/>
        </p:nvPicPr>
        <p:blipFill>
          <a:blip r:embed="rId5"/>
          <a:stretch>
            <a:fillRect/>
          </a:stretch>
        </p:blipFill>
        <p:spPr>
          <a:xfrm>
            <a:off x="5506029" y="7317561"/>
            <a:ext cx="1187106" cy="1176311"/>
          </a:xfrm>
          <a:prstGeom prst="rect">
            <a:avLst/>
          </a:prstGeom>
        </p:spPr>
      </p:pic>
    </p:spTree>
    <p:extLst>
      <p:ext uri="{BB962C8B-B14F-4D97-AF65-F5344CB8AC3E}">
        <p14:creationId xmlns:p14="http://schemas.microsoft.com/office/powerpoint/2010/main" val="4199106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0E1FD-756C-0B48-7B99-5D78362D4B9E}"/>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04FD2F3-B656-A8C2-10F1-ED6F5AF7B917}"/>
              </a:ext>
            </a:extLst>
          </p:cNvPr>
          <p:cNvSpPr/>
          <p:nvPr/>
        </p:nvSpPr>
        <p:spPr>
          <a:xfrm>
            <a:off x="5222901" y="4588797"/>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Sensory Pod at Ince Linked Site </a:t>
            </a: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 range of time slots available. Explore colours, lights and sounds. Suitable for 0-3 years.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Book on – 01942 488246</a:t>
            </a:r>
            <a:endParaRPr lang="en-US" sz="2000">
              <a:solidFill>
                <a:prstClr val="black"/>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3D446A54-C530-DC55-1EDD-E72745963196}"/>
              </a:ext>
            </a:extLst>
          </p:cNvPr>
          <p:cNvSpPr/>
          <p:nvPr/>
        </p:nvSpPr>
        <p:spPr>
          <a:xfrm>
            <a:off x="14638225" y="7487349"/>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With You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9.00am-12:30pm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Confidential advice and information to residents who have questions or concerns about their or a loved one’s drug or alcohol use</a:t>
            </a:r>
            <a:endParaRPr lang="en-US" sz="2000" dirty="0">
              <a:solidFill>
                <a:prstClr val="black"/>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D8713783-CFBE-D7F8-4F4E-55E318F26570}"/>
              </a:ext>
            </a:extLst>
          </p:cNvPr>
          <p:cNvSpPr/>
          <p:nvPr/>
        </p:nvSpPr>
        <p:spPr>
          <a:xfrm>
            <a:off x="19327746" y="4588797"/>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PCN Care Coordinator Drop-In</a:t>
            </a: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n-ea"/>
                <a:cs typeface="Arial"/>
              </a:rPr>
              <a:t>8:30am-1.00pm at Family Hub at Mornington Road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Meet with your local Care Coordinator, we support the following surgeries:  Hindley Health Centre, </a:t>
            </a:r>
            <a:r>
              <a:rPr kumimoji="0" lang="en-GB" sz="1400" b="0" i="0" u="none" strike="noStrike" kern="1200" cap="none" spc="0" normalizeH="0" baseline="0" noProof="0" dirty="0" err="1">
                <a:ln>
                  <a:noFill/>
                </a:ln>
                <a:solidFill>
                  <a:prstClr val="black"/>
                </a:solidFill>
                <a:effectLst/>
                <a:uLnTx/>
                <a:uFillTx/>
                <a:latin typeface="Arial"/>
                <a:ea typeface="Calibri Light"/>
                <a:cs typeface="Calibri Light"/>
              </a:rPr>
              <a:t>Pennygate</a:t>
            </a: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 Medical Centre, Alexander House, Platt House, Ince Surgery and Claire House/Rivington Way</a:t>
            </a:r>
            <a:endParaRPr kumimoji="0" lang="en-GB" sz="14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Calibri Light"/>
                <a:cs typeface="Calibri Light"/>
              </a:rPr>
              <a:t>We are a point of contact to help you understand and manage your health needs, such as dementia, poor mobility and balance, medication, bereavement, health appointments and much more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Calibri Light"/>
                <a:cs typeface="Calibri Light"/>
              </a:rPr>
              <a:t>No appointment needed, just drop in</a:t>
            </a:r>
            <a:endParaRPr lang="en-US" sz="2000" dirty="0">
              <a:solidFill>
                <a:prstClr val="black"/>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7A8AFED2-2ABE-1D3A-2349-57A2A9352750}"/>
              </a:ext>
            </a:extLst>
          </p:cNvPr>
          <p:cNvSpPr/>
          <p:nvPr/>
        </p:nvSpPr>
        <p:spPr>
          <a:xfrm>
            <a:off x="536768"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3D990A9F-D819-D32F-6C63-7156496E7E5C}"/>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7716C600-7784-44BA-7F82-84885B78D93F}"/>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DCFB3720-638B-B00D-F9C0-CA6B68217E42}"/>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BC904A64-48CB-F503-1607-34D8BD6DC11E}"/>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7D006E2F-4865-360A-99B1-1D172CABE9BF}"/>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CD30A39B-3E92-FC68-93A6-9B1BDB46A187}"/>
              </a:ext>
            </a:extLst>
          </p:cNvPr>
          <p:cNvSpPr/>
          <p:nvPr/>
        </p:nvSpPr>
        <p:spPr>
          <a:xfrm>
            <a:off x="777701" y="1342424"/>
            <a:ext cx="7918827" cy="782664"/>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9</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June-13</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2025 (continued on next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05474B32-1BB9-8653-907A-23B9D9EA16B9}"/>
              </a:ext>
            </a:extLst>
          </p:cNvPr>
          <p:cNvPicPr>
            <a:picLocks noChangeAspect="1"/>
          </p:cNvPicPr>
          <p:nvPr/>
        </p:nvPicPr>
        <p:blipFill>
          <a:blip r:embed="rId2"/>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775E7090-B75E-57C6-BC0C-972CA05AA0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13B6004-280D-6573-D755-20B848E5693B}"/>
              </a:ext>
            </a:extLst>
          </p:cNvPr>
          <p:cNvSpPr/>
          <p:nvPr/>
        </p:nvSpPr>
        <p:spPr>
          <a:xfrm>
            <a:off x="14657312" y="10391509"/>
            <a:ext cx="4546917" cy="2756094"/>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dirty="0">
                <a:solidFill>
                  <a:srgbClr val="000000"/>
                </a:solidFill>
                <a:latin typeface="Arial"/>
                <a:cs typeface="Arial"/>
              </a:rPr>
              <a:t>Adult Mental</a:t>
            </a:r>
            <a:r>
              <a:rPr lang="en-US" sz="1600" b="1" i="0" dirty="0">
                <a:solidFill>
                  <a:srgbClr val="000000"/>
                </a:solidFill>
                <a:effectLst/>
                <a:latin typeface="Arial"/>
                <a:cs typeface="Arial"/>
              </a:rPr>
              <a:t> Health Link Worker Drop In</a:t>
            </a:r>
            <a:endParaRPr lang="en-US" sz="1600" b="1" dirty="0">
              <a:solidFill>
                <a:srgbClr val="000000"/>
              </a:solidFill>
              <a:latin typeface="Arial"/>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i="0" dirty="0">
                <a:solidFill>
                  <a:srgbClr val="000000"/>
                </a:solidFill>
                <a:effectLst/>
                <a:latin typeface="Arial"/>
                <a:cs typeface="Arial"/>
              </a:rPr>
              <a:t>9.00am-1.00pm at Family Hub at Mornington Road - </a:t>
            </a:r>
            <a:r>
              <a:rPr lang="en-US" sz="1600" dirty="0">
                <a:solidFill>
                  <a:srgbClr val="000000"/>
                </a:solidFill>
                <a:latin typeface="Arial"/>
                <a:cs typeface="Arial"/>
              </a:rPr>
              <a:t>We can support with attending community groups, services or appointments and provide self help information on difficulties such as sleep, mindfulness, self-esteem, stress and problem solving. We work with patients who are 18+ and registered with one of the </a:t>
            </a:r>
            <a:r>
              <a:rPr kumimoji="0" lang="en-GB" sz="1600" b="0" i="0" u="none" strike="noStrike" kern="1200" cap="none" spc="0" normalizeH="0" baseline="0" noProof="0" dirty="0">
                <a:ln>
                  <a:noFill/>
                </a:ln>
                <a:solidFill>
                  <a:prstClr val="black"/>
                </a:solidFill>
                <a:effectLst/>
                <a:uLnTx/>
                <a:uFillTx/>
                <a:latin typeface="Arial"/>
                <a:ea typeface="Calibri Light"/>
                <a:cs typeface="Calibri Light"/>
              </a:rPr>
              <a:t>following surgeries:  Hindley Health Centre, </a:t>
            </a:r>
            <a:r>
              <a:rPr kumimoji="0" lang="en-GB" sz="1600" b="0" i="0" u="none" strike="noStrike" kern="1200" cap="none" spc="0" normalizeH="0" baseline="0" noProof="0" dirty="0" err="1">
                <a:ln>
                  <a:noFill/>
                </a:ln>
                <a:solidFill>
                  <a:prstClr val="black"/>
                </a:solidFill>
                <a:effectLst/>
                <a:uLnTx/>
                <a:uFillTx/>
                <a:latin typeface="Arial"/>
                <a:ea typeface="Calibri Light"/>
                <a:cs typeface="Calibri Light"/>
              </a:rPr>
              <a:t>Pennygate</a:t>
            </a:r>
            <a:r>
              <a:rPr kumimoji="0" lang="en-GB" sz="1600" b="0" i="0" u="none" strike="noStrike" kern="1200" cap="none" spc="0" normalizeH="0" baseline="0" noProof="0" dirty="0">
                <a:ln>
                  <a:noFill/>
                </a:ln>
                <a:solidFill>
                  <a:prstClr val="black"/>
                </a:solidFill>
                <a:effectLst/>
                <a:uLnTx/>
                <a:uFillTx/>
                <a:latin typeface="Arial"/>
                <a:ea typeface="Calibri Light"/>
                <a:cs typeface="Calibri Light"/>
              </a:rPr>
              <a:t> Medical Centre, Alexander House, Platt House, Ince Surgery and Claire House/Rivington Way.</a:t>
            </a:r>
            <a:endParaRPr lang="en-US" sz="1600" b="1" i="0" dirty="0">
              <a:solidFill>
                <a:prstClr val="black"/>
              </a:solidFill>
              <a:effectLst/>
              <a:latin typeface="Arial" panose="020B0604020202020204" pitchFamily="34" charset="0"/>
            </a:endParaRPr>
          </a:p>
        </p:txBody>
      </p:sp>
      <p:sp>
        <p:nvSpPr>
          <p:cNvPr id="7" name="Rectangle 6">
            <a:extLst>
              <a:ext uri="{FF2B5EF4-FFF2-40B4-BE49-F238E27FC236}">
                <a16:creationId xmlns:a16="http://schemas.microsoft.com/office/drawing/2014/main" id="{04124FEF-3A96-3C0A-2AA1-87DBF096C4CA}"/>
              </a:ext>
            </a:extLst>
          </p:cNvPr>
          <p:cNvSpPr/>
          <p:nvPr/>
        </p:nvSpPr>
        <p:spPr>
          <a:xfrm>
            <a:off x="536768" y="7487349"/>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Be Well Healthy Eating Drop In</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9.00-11.00am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Come and speak to us for practical healthy eating support. We can offer tips for cooking, shopping and meal planning and support for you and your family to get access to more affordable, healthier food.</a:t>
            </a: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 booking needed, just come along.</a:t>
            </a:r>
            <a:endParaRPr kumimoji="0" lang="en-GB" sz="18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8" name="Rectangle 7">
            <a:extLst>
              <a:ext uri="{FF2B5EF4-FFF2-40B4-BE49-F238E27FC236}">
                <a16:creationId xmlns:a16="http://schemas.microsoft.com/office/drawing/2014/main" id="{26F35BE9-512B-1BE8-8A25-22C7A689CB75}"/>
              </a:ext>
            </a:extLst>
          </p:cNvPr>
          <p:cNvSpPr/>
          <p:nvPr/>
        </p:nvSpPr>
        <p:spPr>
          <a:xfrm>
            <a:off x="536768" y="10377214"/>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Mini Movers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9.30am-10.30am at Family Hub at Mornington Rd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A physical session to encourage gross and fine motor skill development in a fun environment.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From walking upwards.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9" name="Rectangle 8">
            <a:extLst>
              <a:ext uri="{FF2B5EF4-FFF2-40B4-BE49-F238E27FC236}">
                <a16:creationId xmlns:a16="http://schemas.microsoft.com/office/drawing/2014/main" id="{1F603F4F-5875-ECDB-CE50-0F250192659C}"/>
              </a:ext>
            </a:extLst>
          </p:cNvPr>
          <p:cNvSpPr/>
          <p:nvPr/>
        </p:nvSpPr>
        <p:spPr>
          <a:xfrm>
            <a:off x="5242736" y="7487528"/>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Mini Movers</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9.30-10.15am at Platt Bridge Linked Site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A physical session to encourage gross and fine motor skill development in a fun environment.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From walking upwards.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GB" sz="2000" b="1"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
        <p:nvSpPr>
          <p:cNvPr id="10" name="Rectangle 9">
            <a:extLst>
              <a:ext uri="{FF2B5EF4-FFF2-40B4-BE49-F238E27FC236}">
                <a16:creationId xmlns:a16="http://schemas.microsoft.com/office/drawing/2014/main" id="{FC4D12AA-F4B9-9C21-6D5D-EAA019A17B1F}"/>
              </a:ext>
            </a:extLst>
          </p:cNvPr>
          <p:cNvSpPr/>
          <p:nvPr/>
        </p:nvSpPr>
        <p:spPr>
          <a:xfrm>
            <a:off x="5216207" y="10392871"/>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Garden Party/Games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9:30-10:30am at Ince Link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Enjoy our Sensory Garden, large outdoor games and tea party experiences.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children ages 0–4 years.</a:t>
            </a:r>
            <a:endParaRPr kumimoji="0" lang="en-US" sz="2000" b="0" i="0" u="none" strike="noStrike" kern="1200" cap="none" spc="0" normalizeH="0" baseline="0" noProof="0" dirty="0">
              <a:ln>
                <a:noFill/>
              </a:ln>
              <a:solidFill>
                <a:srgbClr val="FF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5" name="Rectangle 4">
            <a:extLst>
              <a:ext uri="{FF2B5EF4-FFF2-40B4-BE49-F238E27FC236}">
                <a16:creationId xmlns:a16="http://schemas.microsoft.com/office/drawing/2014/main" id="{DB829147-DEFC-6F14-7A55-A1B38EA71603}"/>
              </a:ext>
            </a:extLst>
          </p:cNvPr>
          <p:cNvSpPr/>
          <p:nvPr/>
        </p:nvSpPr>
        <p:spPr>
          <a:xfrm>
            <a:off x="19327746" y="7487350"/>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Level 2 Teaching Assistant Course</a:t>
            </a:r>
          </a:p>
          <a:p>
            <a:pPr algn="ctr" rtl="0" fontAlgn="base"/>
            <a:r>
              <a:rPr lang="en-GB" sz="2000" b="1" dirty="0">
                <a:solidFill>
                  <a:srgbClr val="000000"/>
                </a:solidFill>
                <a:latin typeface="Arial" panose="020B0604020202020204" pitchFamily="34" charset="0"/>
              </a:rPr>
              <a:t>9.30am-2.30pm at Family Hub at Mornington Road</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algn="ctr" rtl="0" fontAlgn="base"/>
            <a:r>
              <a:rPr lang="en-GB" b="0" i="0" dirty="0">
                <a:solidFill>
                  <a:srgbClr val="080809"/>
                </a:solidFill>
                <a:effectLst/>
                <a:latin typeface="Segoe UI Historic" panose="020B0502040204020203" pitchFamily="34" charset="0"/>
              </a:rPr>
              <a:t>If you’re aged 19 or over, unemployed and want to work in a school, this 10-week free course is a great place to start</a:t>
            </a:r>
            <a:r>
              <a:rPr lang="en-GB" b="1" i="0" dirty="0">
                <a:solidFill>
                  <a:srgbClr val="080809"/>
                </a:solidFill>
                <a:effectLst/>
                <a:latin typeface="Segoe UI Historic" panose="020B0502040204020203" pitchFamily="34" charset="0"/>
              </a:rPr>
              <a:t>.</a:t>
            </a:r>
          </a:p>
          <a:p>
            <a:pPr algn="ctr" rtl="0" fontAlgn="base"/>
            <a:r>
              <a:rPr lang="en-GB" sz="2000" b="1" i="0" dirty="0">
                <a:solidFill>
                  <a:srgbClr val="080809"/>
                </a:solidFill>
                <a:effectLst/>
                <a:latin typeface="Arial" panose="020B0604020202020204" pitchFamily="34" charset="0"/>
                <a:cs typeface="Arial" panose="020B0604020202020204" pitchFamily="34" charset="0"/>
              </a:rPr>
              <a:t>For more information or to book on the course please contact Natalie 07483343283</a:t>
            </a:r>
            <a:endParaRPr lang="en-US" sz="2000" b="1" dirty="0">
              <a:solidFill>
                <a:prstClr val="black"/>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49CED46-186E-ACDF-7421-70DE2E708916}"/>
              </a:ext>
            </a:extLst>
          </p:cNvPr>
          <p:cNvSpPr/>
          <p:nvPr/>
        </p:nvSpPr>
        <p:spPr>
          <a:xfrm>
            <a:off x="543462" y="4562897"/>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Mindfulness Moments</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dirty="0">
                <a:solidFill>
                  <a:srgbClr val="000000"/>
                </a:solidFill>
                <a:latin typeface="Arial" panose="020B0604020202020204" pitchFamily="34" charset="0"/>
              </a:rPr>
              <a:t>9.00-10.00am at Family Hub at Mornington Road</a:t>
            </a:r>
          </a:p>
          <a:p>
            <a:pPr algn="ctr" fontAlgn="base">
              <a:defRPr/>
            </a:pPr>
            <a:r>
              <a:rPr lang="en-GB" sz="1600" dirty="0">
                <a:solidFill>
                  <a:schemeClr val="tx1"/>
                </a:solidFill>
                <a:effectLst/>
                <a:latin typeface="Arial" panose="020B0604020202020204" pitchFamily="34" charset="0"/>
                <a:ea typeface="Aptos" panose="020B0004020202020204" pitchFamily="34" charset="0"/>
                <a:cs typeface="Arial" panose="020B0604020202020204" pitchFamily="34" charset="0"/>
              </a:rPr>
              <a:t>Join us for a calming, one-hour drop-in experience designed to help you reset and regulate through mindfulness. Stay for the full hour or just drop in – whatever you need. No booking needed – just come as you are, let’s create a space for calm, reflection and emotional well-being. </a:t>
            </a:r>
            <a:r>
              <a:rPr lang="en-GB" b="1" dirty="0">
                <a:solidFill>
                  <a:schemeClr val="tx1"/>
                </a:solidFill>
                <a:effectLst/>
                <a:latin typeface="Arial" panose="020B0604020202020204" pitchFamily="34" charset="0"/>
                <a:ea typeface="Aptos" panose="020B0004020202020204" pitchFamily="34" charset="0"/>
                <a:cs typeface="Arial" panose="020B0604020202020204" pitchFamily="34" charset="0"/>
              </a:rPr>
              <a:t>Drop In</a:t>
            </a:r>
            <a:endParaRPr kumimoji="0" lang="en-US"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7CCDD7F-BEEF-1BC3-0DE9-3753A5C2A138}"/>
              </a:ext>
            </a:extLst>
          </p:cNvPr>
          <p:cNvSpPr/>
          <p:nvPr/>
        </p:nvSpPr>
        <p:spPr>
          <a:xfrm>
            <a:off x="9930415" y="4583189"/>
            <a:ext cx="4546917" cy="2756094"/>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rtl="0" fontAlgn="base"/>
            <a:r>
              <a:rPr lang="en-US" sz="2000" b="1" i="0" u="none" strike="noStrike" dirty="0">
                <a:solidFill>
                  <a:srgbClr val="000000"/>
                </a:solidFill>
                <a:effectLst/>
                <a:latin typeface="Arial" panose="020B0604020202020204" pitchFamily="34" charset="0"/>
              </a:rPr>
              <a:t>Pre-School Educational Psychology Appointments</a:t>
            </a:r>
            <a:endParaRPr lang="en-US" sz="2000" b="0" i="0" dirty="0">
              <a:solidFill>
                <a:srgbClr val="000000"/>
              </a:solidFill>
              <a:effectLst/>
              <a:latin typeface="Segoe UI" panose="020B0502040204020203" pitchFamily="34" charset="0"/>
            </a:endParaRPr>
          </a:p>
          <a:p>
            <a:pPr algn="ctr" rtl="0" fontAlgn="base"/>
            <a:r>
              <a:rPr lang="en-US" sz="2000" b="1" i="0" u="none" strike="noStrike" dirty="0">
                <a:solidFill>
                  <a:srgbClr val="000000"/>
                </a:solidFill>
                <a:effectLst/>
                <a:latin typeface="Arial" panose="020B0604020202020204" pitchFamily="34" charset="0"/>
              </a:rPr>
              <a:t>9.00am-12.00pm at Family Hub at Mornington Road</a:t>
            </a:r>
            <a:r>
              <a:rPr lang="en-US" sz="2000" b="0" i="0" dirty="0">
                <a:solidFill>
                  <a:srgbClr val="000000"/>
                </a:solidFill>
                <a:effectLst/>
                <a:latin typeface="Arial" panose="020B0604020202020204" pitchFamily="34" charset="0"/>
              </a:rPr>
              <a:t>​</a:t>
            </a:r>
          </a:p>
          <a:p>
            <a:pPr algn="ctr" rtl="0" fontAlgn="base"/>
            <a:r>
              <a:rPr lang="en-GB" sz="2000" b="0" i="0" u="none" strike="noStrike" dirty="0">
                <a:solidFill>
                  <a:srgbClr val="000000"/>
                </a:solidFill>
                <a:effectLst/>
                <a:latin typeface="Arial" panose="020B0604020202020204" pitchFamily="34" charset="0"/>
              </a:rPr>
              <a:t>By appointment only, please contact 01942 486238 to make an appointment</a:t>
            </a:r>
            <a:endParaRPr lang="en-US" sz="2000" b="0" i="0" dirty="0">
              <a:solidFill>
                <a:srgbClr val="000000"/>
              </a:solidFill>
              <a:effectLst/>
              <a:latin typeface="Segoe UI" panose="020B0502040204020203" pitchFamily="34" charset="0"/>
            </a:endParaRPr>
          </a:p>
        </p:txBody>
      </p:sp>
      <p:sp>
        <p:nvSpPr>
          <p:cNvPr id="21" name="Rectangle 20">
            <a:extLst>
              <a:ext uri="{FF2B5EF4-FFF2-40B4-BE49-F238E27FC236}">
                <a16:creationId xmlns:a16="http://schemas.microsoft.com/office/drawing/2014/main" id="{85434386-5F0A-C412-7108-FCD759BB9AAF}"/>
              </a:ext>
            </a:extLst>
          </p:cNvPr>
          <p:cNvSpPr/>
          <p:nvPr/>
        </p:nvSpPr>
        <p:spPr>
          <a:xfrm>
            <a:off x="9948704" y="7487348"/>
            <a:ext cx="4546622"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tx1"/>
                </a:solidFill>
                <a:effectLst/>
                <a:uLnTx/>
                <a:uFillTx/>
                <a:latin typeface="Arial" panose="020B0604020202020204" pitchFamily="34" charset="0"/>
                <a:ea typeface="+mn-ea"/>
                <a:cs typeface="+mn-cs"/>
              </a:rPr>
              <a:t>Zumberoos</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11.00-11.45am at Family Hub at Mornington Road</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Latin inspired dance activity session for ages 2-5 years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Drop In</a:t>
            </a:r>
            <a:r>
              <a:rPr lang="en-US" sz="2000" b="0" i="0" dirty="0">
                <a:solidFill>
                  <a:schemeClr val="tx1"/>
                </a:solidFill>
                <a:effectLst/>
                <a:latin typeface="Arial" panose="020B0604020202020204" pitchFamily="34" charset="0"/>
              </a:rPr>
              <a:t>​</a:t>
            </a:r>
            <a:endPar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8C51D503-8C69-89FC-0509-31A5A43177AF}"/>
              </a:ext>
            </a:extLst>
          </p:cNvPr>
          <p:cNvSpPr/>
          <p:nvPr/>
        </p:nvSpPr>
        <p:spPr>
          <a:xfrm>
            <a:off x="14638225" y="4583189"/>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Armed Forces 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9.00am-11.00am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algn="ctr">
              <a:buNone/>
            </a:pPr>
            <a:r>
              <a:rPr lang="en-GB" b="0" i="0" dirty="0">
                <a:solidFill>
                  <a:srgbClr val="080809"/>
                </a:solidFill>
                <a:effectLst/>
                <a:latin typeface="Arial" panose="020B0604020202020204" pitchFamily="34" charset="0"/>
                <a:cs typeface="Arial" panose="020B0604020202020204" pitchFamily="34" charset="0"/>
              </a:rPr>
              <a:t>The Armed Forces Community HQ are a not for profit organisation delivering services across the North West to support the needs of Serving and Ex Service personnel, their families and carers.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 booking needed, just come along</a:t>
            </a:r>
            <a:endParaRPr kumimoji="0" lang="en-GB"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30" name="Rectangle 29">
            <a:extLst>
              <a:ext uri="{FF2B5EF4-FFF2-40B4-BE49-F238E27FC236}">
                <a16:creationId xmlns:a16="http://schemas.microsoft.com/office/drawing/2014/main" id="{EF4FC10F-90D4-1800-C4B0-93675E73E554}"/>
              </a:ext>
            </a:extLst>
          </p:cNvPr>
          <p:cNvSpPr/>
          <p:nvPr/>
        </p:nvSpPr>
        <p:spPr>
          <a:xfrm>
            <a:off x="19327746" y="10392871"/>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Stars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9.15-10.15am at Platt Bridge Link Site</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 interactive stay and play session for ages 0-12 months.​​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US" sz="2000" b="0" i="0" dirty="0">
              <a:solidFill>
                <a:srgbClr val="000000"/>
              </a:solidFill>
              <a:effectLst/>
              <a:latin typeface="Segoe UI" panose="020B0502040204020203" pitchFamily="34" charset="0"/>
            </a:endParaRPr>
          </a:p>
        </p:txBody>
      </p:sp>
      <p:sp>
        <p:nvSpPr>
          <p:cNvPr id="4" name="Rectangle 3">
            <a:extLst>
              <a:ext uri="{FF2B5EF4-FFF2-40B4-BE49-F238E27FC236}">
                <a16:creationId xmlns:a16="http://schemas.microsoft.com/office/drawing/2014/main" id="{F0137AC3-E1BA-E3E6-B30E-973A2972374E}"/>
              </a:ext>
            </a:extLst>
          </p:cNvPr>
          <p:cNvSpPr/>
          <p:nvPr/>
        </p:nvSpPr>
        <p:spPr>
          <a:xfrm>
            <a:off x="9906886" y="10377213"/>
            <a:ext cx="4546622"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Massage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1.00-2.00pm at </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Armed Forces HQ,</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i="0" dirty="0">
                <a:solidFill>
                  <a:schemeClr val="tx1"/>
                </a:solidFill>
                <a:effectLst/>
                <a:latin typeface="Arial" panose="020B0604020202020204" pitchFamily="34" charset="0"/>
                <a:cs typeface="Arial" panose="020B0604020202020204" pitchFamily="34" charset="0"/>
              </a:rPr>
              <a:t>Molyneux House, School Lane, </a:t>
            </a:r>
            <a:br>
              <a:rPr lang="en-GB" sz="2000" b="1" dirty="0">
                <a:solidFill>
                  <a:schemeClr val="tx1"/>
                </a:solidFill>
                <a:latin typeface="Arial" panose="020B0604020202020204" pitchFamily="34" charset="0"/>
                <a:cs typeface="Arial" panose="020B0604020202020204" pitchFamily="34" charset="0"/>
              </a:rPr>
            </a:br>
            <a:r>
              <a:rPr lang="en-GB" sz="2000" b="1" i="0" dirty="0">
                <a:solidFill>
                  <a:schemeClr val="tx1"/>
                </a:solidFill>
                <a:effectLst/>
                <a:latin typeface="Arial" panose="020B0604020202020204" pitchFamily="34" charset="0"/>
                <a:cs typeface="Arial" panose="020B0604020202020204" pitchFamily="34" charset="0"/>
              </a:rPr>
              <a:t>Wigan, WN1 3SE</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rPr>
              <a:t>5-week course.</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babies 6 weeks to 6 months</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20397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5948A-BA0D-7AEE-1ED4-7D041935324C}"/>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FBB69A79-7CE7-8BD2-F5BF-39E37FC1CD10}"/>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AF2A2A4A-B9A0-E748-5D07-6400B1590D71}"/>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C66E9B80-2949-6DDF-8C1B-C86F13B55513}"/>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97A7049A-D6DD-6D52-A640-C378335C8D0D}"/>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E832F792-7690-1082-3A6D-87F9B2A87448}"/>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E846C9D8-BB9A-CC0F-67FE-50FEC0898571}"/>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52A30E0B-6292-04D4-D45F-DCD78E1E46B7}"/>
              </a:ext>
            </a:extLst>
          </p:cNvPr>
          <p:cNvSpPr/>
          <p:nvPr/>
        </p:nvSpPr>
        <p:spPr>
          <a:xfrm>
            <a:off x="777701" y="1439697"/>
            <a:ext cx="7782639" cy="685390"/>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9</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June-13</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2025 (continued on next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319D85B7-9046-0244-7832-8D9C04ECFB6A}"/>
              </a:ext>
            </a:extLst>
          </p:cNvPr>
          <p:cNvPicPr>
            <a:picLocks noChangeAspect="1"/>
          </p:cNvPicPr>
          <p:nvPr/>
        </p:nvPicPr>
        <p:blipFill>
          <a:blip r:embed="rId3"/>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9EC65F0D-EEC7-9347-C93F-0A67DB1ADF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63D3501-694F-CCE3-FAD4-4B9342D0D208}"/>
              </a:ext>
            </a:extLst>
          </p:cNvPr>
          <p:cNvSpPr/>
          <p:nvPr/>
        </p:nvSpPr>
        <p:spPr>
          <a:xfrm>
            <a:off x="14648307" y="10388431"/>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Well Baby Clinic</a:t>
            </a:r>
            <a:r>
              <a:rPr kumimoji="0" lang="en-US" sz="2000" b="0" i="0" u="none" strike="noStrike" kern="1200" cap="none" spc="0" normalizeH="0" baseline="0" noProof="0" dirty="0">
                <a:ln>
                  <a:noFill/>
                </a:ln>
                <a:solidFill>
                  <a:srgbClr val="000000"/>
                </a:solidFill>
                <a:effectLst/>
                <a:highlight>
                  <a:srgbClr val="F5F5F5"/>
                </a:highlight>
                <a:uLnTx/>
                <a:uFillTx/>
                <a:latin typeface="Arial"/>
                <a:ea typeface="+mn-ea"/>
                <a:cs typeface="Arial"/>
              </a:rPr>
              <a:t>​​</a:t>
            </a:r>
            <a:r>
              <a:rPr kumimoji="0" lang="en-US" sz="20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9.30am-12.00pm at Ince Linked Site</a:t>
            </a:r>
            <a:r>
              <a:rPr kumimoji="0" lang="en-US" sz="20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highlight>
                  <a:srgbClr val="F5F5F5"/>
                </a:highlight>
                <a:uLnTx/>
                <a:uFillTx/>
                <a:latin typeface="Arial"/>
                <a:ea typeface="+mn-ea"/>
                <a:cs typeface="Arial"/>
              </a:rPr>
              <a:t>Baby weighing and a chance to ask the Health Visitors any questions/advice.</a:t>
            </a:r>
            <a:r>
              <a:rPr kumimoji="0" lang="en-US" sz="20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Appointment Only – 0300 7071245</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2" name="Rectangle 1">
            <a:extLst>
              <a:ext uri="{FF2B5EF4-FFF2-40B4-BE49-F238E27FC236}">
                <a16:creationId xmlns:a16="http://schemas.microsoft.com/office/drawing/2014/main" id="{A6362FAA-4AB4-F600-6D40-CAE26920E4B0}"/>
              </a:ext>
            </a:extLst>
          </p:cNvPr>
          <p:cNvSpPr/>
          <p:nvPr/>
        </p:nvSpPr>
        <p:spPr>
          <a:xfrm>
            <a:off x="509756" y="7535289"/>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Community Link Worker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10am-12pm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Support with social issues that may be affecting your health and wellbeing including drug and alcohol, debt, housing and more</a:t>
            </a:r>
            <a:endParaRPr lang="en-US" sz="2000" dirty="0">
              <a:solidFill>
                <a:prstClr val="black"/>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D85FE419-B438-911E-D071-CA2E7912D7F9}"/>
              </a:ext>
            </a:extLst>
          </p:cNvPr>
          <p:cNvSpPr/>
          <p:nvPr/>
        </p:nvSpPr>
        <p:spPr>
          <a:xfrm>
            <a:off x="5222459" y="4662978"/>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SEND Engagement Drop In Session – EHC Needs Assessments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b="1" dirty="0">
                <a:solidFill>
                  <a:srgbClr val="000000"/>
                </a:solidFill>
                <a:latin typeface="Arial" panose="020B0604020202020204" pitchFamily="34" charset="0"/>
              </a:rPr>
              <a:t>9.30-11.30am at Family Hub at Mornington Road</a:t>
            </a:r>
            <a:endParaRPr kumimoji="0" lang="en-GB"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lvl="0" algn="ctr"/>
            <a:r>
              <a:rPr lang="en-GB" sz="1600" dirty="0">
                <a:solidFill>
                  <a:schemeClr val="tx1"/>
                </a:solidFill>
                <a:effectLst/>
                <a:latin typeface="Aptos" panose="020B0004020202020204" pitchFamily="34" charset="0"/>
                <a:ea typeface="Times New Roman" panose="02020603050405020304" pitchFamily="18" charset="0"/>
                <a:cs typeface="Aptos" panose="020B0004020202020204" pitchFamily="34" charset="0"/>
              </a:rPr>
              <a:t>A session to provide information on what an EHC Needs Assessment is, and its process. There is an opportunity to have a brief overview of an EHC Needs assessment and bring any questions as part of a Q&amp;A afterwards speaking to a member of the team. </a:t>
            </a:r>
            <a:r>
              <a:rPr kumimoji="0" lang="en-US"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​​Come along and join us.</a:t>
            </a:r>
            <a:endParaRPr lang="en-US" b="1" i="0" dirty="0">
              <a:solidFill>
                <a:srgbClr val="000000"/>
              </a:solidFill>
              <a:effectLst/>
              <a:latin typeface="Segoe UI" panose="020B0502040204020203" pitchFamily="34" charset="0"/>
            </a:endParaRPr>
          </a:p>
        </p:txBody>
      </p:sp>
      <p:sp>
        <p:nvSpPr>
          <p:cNvPr id="8" name="Rectangle 7">
            <a:extLst>
              <a:ext uri="{FF2B5EF4-FFF2-40B4-BE49-F238E27FC236}">
                <a16:creationId xmlns:a16="http://schemas.microsoft.com/office/drawing/2014/main" id="{D0A98E76-B8A4-E726-AC47-1314BB1BC86C}"/>
              </a:ext>
            </a:extLst>
          </p:cNvPr>
          <p:cNvSpPr/>
          <p:nvPr/>
        </p:nvSpPr>
        <p:spPr>
          <a:xfrm>
            <a:off x="14648307" y="4649356"/>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solidFill>
                <a:effectLst/>
                <a:highlight>
                  <a:srgbClr val="F5F5F5"/>
                </a:highlight>
                <a:uLnTx/>
                <a:uFillTx/>
                <a:latin typeface="Arial"/>
                <a:ea typeface="+mn-ea"/>
                <a:cs typeface="Arial"/>
              </a:rPr>
              <a:t>Zumberoos</a:t>
            </a: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9.30-10.15am at Ince William Fosters, The Grove, Ince, WN2 2BE</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Latin inspired dance activity session for ages 2-5 years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Drop In</a:t>
            </a:r>
            <a:r>
              <a:rPr lang="en-US" sz="2000" b="1" i="0" dirty="0">
                <a:solidFill>
                  <a:schemeClr val="tx1"/>
                </a:solidFill>
                <a:effectLst/>
                <a:latin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Arial"/>
                <a:ea typeface="+mn-ea"/>
                <a:cs typeface="Arial"/>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6" name="Rectangle 5">
            <a:extLst>
              <a:ext uri="{FF2B5EF4-FFF2-40B4-BE49-F238E27FC236}">
                <a16:creationId xmlns:a16="http://schemas.microsoft.com/office/drawing/2014/main" id="{80562146-EE74-9855-FCC7-7BC0E7D42F82}"/>
              </a:ext>
            </a:extLst>
          </p:cNvPr>
          <p:cNvSpPr/>
          <p:nvPr/>
        </p:nvSpPr>
        <p:spPr>
          <a:xfrm>
            <a:off x="509756" y="4649358"/>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Pre-school sensory play group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children who are Deaf and/or blind and partially sighted. ​</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10.00-11.30am at Ince Linked Site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further information please</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contact: </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01942 404586</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9" name="Rectangle 8">
            <a:extLst>
              <a:ext uri="{FF2B5EF4-FFF2-40B4-BE49-F238E27FC236}">
                <a16:creationId xmlns:a16="http://schemas.microsoft.com/office/drawing/2014/main" id="{A88A2100-6347-04BC-52DA-28C634128D36}"/>
              </a:ext>
            </a:extLst>
          </p:cNvPr>
          <p:cNvSpPr/>
          <p:nvPr/>
        </p:nvSpPr>
        <p:spPr>
          <a:xfrm>
            <a:off x="5194183" y="7509062"/>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Rainbow Sensory</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11.15am-12.15pm</a:t>
            </a:r>
            <a:r>
              <a:rPr kumimoji="0" lang="en-GB"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Platt Bridge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algn="ctr" rtl="0" fontAlgn="base"/>
            <a:r>
              <a:rPr lang="en-US" sz="2000" b="0" i="0" dirty="0">
                <a:solidFill>
                  <a:srgbClr val="000000"/>
                </a:solidFill>
                <a:effectLst/>
                <a:latin typeface="Arial" panose="020B0604020202020204" pitchFamily="34" charset="0"/>
              </a:rPr>
              <a:t>A</a:t>
            </a:r>
            <a:r>
              <a:rPr lang="en-GB" sz="2000" b="0" i="0" u="none" strike="noStrike" dirty="0">
                <a:solidFill>
                  <a:srgbClr val="000000"/>
                </a:solidFill>
                <a:effectLst/>
                <a:latin typeface="Arial" panose="020B0604020202020204" pitchFamily="34" charset="0"/>
              </a:rPr>
              <a:t>n interactive sensory session -  explore colours, lights, sounds and textures.</a:t>
            </a:r>
            <a:r>
              <a:rPr lang="en-US" sz="2000" b="0" i="0" dirty="0">
                <a:solidFill>
                  <a:srgbClr val="000000"/>
                </a:solidFill>
                <a:effectLst/>
                <a:latin typeface="Arial" panose="020B0604020202020204" pitchFamily="34" charset="0"/>
              </a:rPr>
              <a:t> </a:t>
            </a:r>
          </a:p>
          <a:p>
            <a:pPr algn="ctr" rtl="0" fontAlgn="base"/>
            <a:r>
              <a:rPr lang="en-GB" sz="2000" b="0" i="0" u="none" strike="noStrike" dirty="0">
                <a:solidFill>
                  <a:srgbClr val="000000"/>
                </a:solidFill>
                <a:effectLst/>
                <a:latin typeface="Arial" panose="020B0604020202020204" pitchFamily="34" charset="0"/>
              </a:rPr>
              <a:t>For babies ages 0-12 months.</a:t>
            </a:r>
          </a:p>
          <a:p>
            <a:pPr algn="ctr" rtl="0" fontAlgn="base"/>
            <a:r>
              <a:rPr lang="en-GB" sz="2000" b="1" dirty="0">
                <a:solidFill>
                  <a:srgbClr val="000000"/>
                </a:solidFill>
                <a:latin typeface="Arial" panose="020B0604020202020204" pitchFamily="34" charset="0"/>
              </a:rPr>
              <a:t>Drop In</a:t>
            </a:r>
            <a:endParaRPr lang="en-US" sz="2000" b="1" i="0" dirty="0">
              <a:solidFill>
                <a:srgbClr val="000000"/>
              </a:solidFill>
              <a:effectLst/>
              <a:latin typeface="Segoe UI" panose="020B0502040204020203" pitchFamily="34" charset="0"/>
            </a:endParaRPr>
          </a:p>
        </p:txBody>
      </p:sp>
      <p:sp>
        <p:nvSpPr>
          <p:cNvPr id="11" name="Rectangle 10">
            <a:extLst>
              <a:ext uri="{FF2B5EF4-FFF2-40B4-BE49-F238E27FC236}">
                <a16:creationId xmlns:a16="http://schemas.microsoft.com/office/drawing/2014/main" id="{B623700F-4160-5FB1-FFA9-4B5AD1AFED5B}"/>
              </a:ext>
            </a:extLst>
          </p:cNvPr>
          <p:cNvSpPr/>
          <p:nvPr/>
        </p:nvSpPr>
        <p:spPr>
          <a:xfrm>
            <a:off x="9935457" y="4649356"/>
            <a:ext cx="4546622" cy="2755916"/>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en-GB" sz="1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Let’s Talk with your Baby</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1.30-2.30pm at Family Hub at Mornington Road </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16" name="Rectangle 15">
            <a:extLst>
              <a:ext uri="{FF2B5EF4-FFF2-40B4-BE49-F238E27FC236}">
                <a16:creationId xmlns:a16="http://schemas.microsoft.com/office/drawing/2014/main" id="{433D65E1-5438-422C-FEB6-7C8D5BF4A3DF}"/>
              </a:ext>
            </a:extLst>
          </p:cNvPr>
          <p:cNvSpPr/>
          <p:nvPr/>
        </p:nvSpPr>
        <p:spPr>
          <a:xfrm>
            <a:off x="9907034" y="7509240"/>
            <a:ext cx="4575045" cy="2755916"/>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2.30-3.15pm at </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Armed Forces HQ,</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i="0" dirty="0">
                <a:solidFill>
                  <a:schemeClr val="tx1"/>
                </a:solidFill>
                <a:effectLst/>
                <a:latin typeface="Arial" panose="020B0604020202020204" pitchFamily="34" charset="0"/>
                <a:cs typeface="Arial" panose="020B0604020202020204" pitchFamily="34" charset="0"/>
              </a:rPr>
              <a:t>Molyneux House, School Lane, </a:t>
            </a:r>
            <a:br>
              <a:rPr lang="en-GB" sz="2000" b="1" dirty="0">
                <a:solidFill>
                  <a:schemeClr val="tx1"/>
                </a:solidFill>
                <a:latin typeface="Arial" panose="020B0604020202020204" pitchFamily="34" charset="0"/>
                <a:cs typeface="Arial" panose="020B0604020202020204" pitchFamily="34" charset="0"/>
              </a:rPr>
            </a:br>
            <a:r>
              <a:rPr lang="en-GB" sz="2000" b="1" i="0" dirty="0">
                <a:solidFill>
                  <a:schemeClr val="tx1"/>
                </a:solidFill>
                <a:effectLst/>
                <a:latin typeface="Arial" panose="020B0604020202020204" pitchFamily="34" charset="0"/>
                <a:cs typeface="Arial" panose="020B0604020202020204" pitchFamily="34" charset="0"/>
              </a:rPr>
              <a:t>Wigan, WN1 3SE</a:t>
            </a:r>
            <a:r>
              <a:rPr kumimoji="0" lang="en-GB" sz="20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 </a:t>
            </a:r>
          </a:p>
          <a:p>
            <a:pPr algn="ctr" rtl="0" fontAlgn="base"/>
            <a:r>
              <a:rPr lang="en-GB" sz="2000" b="0" i="0" u="none" strike="noStrike" dirty="0">
                <a:solidFill>
                  <a:srgbClr val="000000"/>
                </a:solidFill>
                <a:effectLst/>
                <a:latin typeface="Arial" panose="020B0604020202020204" pitchFamily="34" charset="0"/>
              </a:rPr>
              <a:t>A fun music and movement session for ages 6 months – 4 years. </a:t>
            </a:r>
            <a:r>
              <a:rPr lang="en-US" sz="2000" b="0" i="0" u="none" strike="noStrike" dirty="0">
                <a:solidFill>
                  <a:srgbClr val="000000"/>
                </a:solidFill>
                <a:effectLst/>
                <a:latin typeface="Arial" panose="020B0604020202020204" pitchFamily="34" charset="0"/>
              </a:rPr>
              <a:t>​</a:t>
            </a:r>
            <a:r>
              <a:rPr lang="en-US" sz="2000" b="0" i="0" dirty="0">
                <a:solidFill>
                  <a:srgbClr val="000000"/>
                </a:solidFill>
                <a:effectLst/>
                <a:latin typeface="Arial" panose="020B0604020202020204" pitchFamily="34" charset="0"/>
              </a:rPr>
              <a:t>​</a:t>
            </a:r>
            <a:endParaRPr lang="en-US" sz="2000" b="0" i="0" dirty="0">
              <a:solidFill>
                <a:srgbClr val="000000"/>
              </a:solidFill>
              <a:effectLst/>
              <a:latin typeface="Segoe UI" panose="020B0502040204020203" pitchFamily="34" charset="0"/>
            </a:endParaRPr>
          </a:p>
          <a:p>
            <a:pPr algn="ctr" rtl="0" fontAlgn="base"/>
            <a:r>
              <a:rPr lang="en-GB" sz="2000" b="1" i="0" u="none" strike="noStrike" dirty="0">
                <a:solidFill>
                  <a:srgbClr val="000000"/>
                </a:solidFill>
                <a:effectLst/>
                <a:latin typeface="Arial" panose="020B0604020202020204" pitchFamily="34" charset="0"/>
              </a:rPr>
              <a:t>Drop In</a:t>
            </a:r>
            <a:r>
              <a:rPr lang="en-US" sz="2000" b="0" i="0" dirty="0">
                <a:solidFill>
                  <a:srgbClr val="000000"/>
                </a:solidFill>
                <a:effectLst/>
                <a:latin typeface="Arial" panose="020B0604020202020204" pitchFamily="34" charset="0"/>
              </a:rPr>
              <a:t>​</a:t>
            </a:r>
            <a:endParaRPr lang="en-GB" sz="2000" b="1" dirty="0">
              <a:solidFill>
                <a:schemeClr val="tx1"/>
              </a:solidFill>
              <a:latin typeface="Arial" panose="020B0604020202020204" pitchFamily="34" charset="0"/>
            </a:endParaRPr>
          </a:p>
        </p:txBody>
      </p:sp>
      <p:sp>
        <p:nvSpPr>
          <p:cNvPr id="18" name="Rectangle 17">
            <a:extLst>
              <a:ext uri="{FF2B5EF4-FFF2-40B4-BE49-F238E27FC236}">
                <a16:creationId xmlns:a16="http://schemas.microsoft.com/office/drawing/2014/main" id="{8678EF66-0847-091C-526B-C26BA39F9C4F}"/>
              </a:ext>
            </a:extLst>
          </p:cNvPr>
          <p:cNvSpPr/>
          <p:nvPr/>
        </p:nvSpPr>
        <p:spPr>
          <a:xfrm>
            <a:off x="14648307" y="7509241"/>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Let’s Talk with your Baby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9.30-10.30am at Platt Bridge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7" name="Rectangle 6">
            <a:extLst>
              <a:ext uri="{FF2B5EF4-FFF2-40B4-BE49-F238E27FC236}">
                <a16:creationId xmlns:a16="http://schemas.microsoft.com/office/drawing/2014/main" id="{1115B49F-C111-FF2B-2334-5A15E8924479}"/>
              </a:ext>
            </a:extLst>
          </p:cNvPr>
          <p:cNvSpPr/>
          <p:nvPr/>
        </p:nvSpPr>
        <p:spPr>
          <a:xfrm>
            <a:off x="19361157" y="7484169"/>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e Well Smoking Cessation Drop In Clinic</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mn-cs"/>
              </a:rPr>
              <a:t>11.30am-1.30pm at Family Hub at Mornington Road</a:t>
            </a:r>
            <a:endParaRPr kumimoji="0" lang="en-US" sz="2000" b="0" i="0" u="none" strike="noStrike" kern="1200" cap="none" spc="0" normalizeH="0" baseline="0" noProof="0">
              <a:ln>
                <a:noFill/>
              </a:ln>
              <a:solidFill>
                <a:srgbClr val="000000"/>
              </a:solidFill>
              <a:effectLst/>
              <a:uLnTx/>
              <a:uFillTx/>
              <a:latin typeface="Segoe UI" panose="020B0502040204020203" pitchFamily="34" charset="0"/>
              <a:ea typeface="+mn-ea"/>
              <a:cs typeface="+mn-cs"/>
            </a:endParaRPr>
          </a:p>
        </p:txBody>
      </p:sp>
      <p:sp>
        <p:nvSpPr>
          <p:cNvPr id="13" name="Rectangle 12">
            <a:extLst>
              <a:ext uri="{FF2B5EF4-FFF2-40B4-BE49-F238E27FC236}">
                <a16:creationId xmlns:a16="http://schemas.microsoft.com/office/drawing/2014/main" id="{87CD3E88-353A-B0FF-BE29-D1EF27C7B919}"/>
              </a:ext>
            </a:extLst>
          </p:cNvPr>
          <p:cNvSpPr/>
          <p:nvPr/>
        </p:nvSpPr>
        <p:spPr>
          <a:xfrm>
            <a:off x="19361157" y="4622866"/>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Stars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11.30am-12.30pm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An interactive stay and play session for ages 0-12 months.​​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lang="en-US" sz="2000" b="0" i="0" dirty="0">
              <a:solidFill>
                <a:srgbClr val="000000"/>
              </a:solidFill>
              <a:effectLst/>
              <a:latin typeface="Segoe UI" panose="020B0502040204020203" pitchFamily="34" charset="0"/>
            </a:endParaRPr>
          </a:p>
        </p:txBody>
      </p:sp>
      <p:sp>
        <p:nvSpPr>
          <p:cNvPr id="47" name="Rectangle 46">
            <a:extLst>
              <a:ext uri="{FF2B5EF4-FFF2-40B4-BE49-F238E27FC236}">
                <a16:creationId xmlns:a16="http://schemas.microsoft.com/office/drawing/2014/main" id="{28E93F62-B1F5-0B94-C8A1-251F2AE6F1BF}"/>
              </a:ext>
            </a:extLst>
          </p:cNvPr>
          <p:cNvSpPr/>
          <p:nvPr/>
        </p:nvSpPr>
        <p:spPr>
          <a:xfrm>
            <a:off x="19339826" y="10384652"/>
            <a:ext cx="4546622" cy="2755915"/>
          </a:xfrm>
          <a:prstGeom prst="rect">
            <a:avLst/>
          </a:prstGeom>
          <a:noFill/>
          <a:ln w="57150">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Musical Mayhem</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1.30-2.15pm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fun music and movement session for ages 6 months – 4 years.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5" name="Rectangle 4">
            <a:extLst>
              <a:ext uri="{FF2B5EF4-FFF2-40B4-BE49-F238E27FC236}">
                <a16:creationId xmlns:a16="http://schemas.microsoft.com/office/drawing/2014/main" id="{2B709921-29D2-2638-3103-9E40CDF33E72}"/>
              </a:ext>
            </a:extLst>
          </p:cNvPr>
          <p:cNvSpPr/>
          <p:nvPr/>
        </p:nvSpPr>
        <p:spPr>
          <a:xfrm>
            <a:off x="9935456" y="10448233"/>
            <a:ext cx="4546622" cy="2755915"/>
          </a:xfrm>
          <a:prstGeom prst="rect">
            <a:avLst/>
          </a:prstGeom>
          <a:noFill/>
          <a:ln w="57150">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r>
              <a:rPr lang="en-GB" b="1" dirty="0">
                <a:solidFill>
                  <a:schemeClr val="tx1"/>
                </a:solidFill>
                <a:latin typeface="Arial" panose="020B0604020202020204" pitchFamily="34" charset="0"/>
              </a:rPr>
              <a:t>Solihull Approach Course– Understanding Your Child</a:t>
            </a:r>
          </a:p>
          <a:p>
            <a:pPr algn="ctr" rtl="0" fontAlgn="base"/>
            <a:r>
              <a:rPr lang="en-GB" b="1" dirty="0">
                <a:solidFill>
                  <a:schemeClr val="tx1"/>
                </a:solidFill>
                <a:latin typeface="Arial" panose="020B0604020202020204" pitchFamily="34" charset="0"/>
              </a:rPr>
              <a:t>5.30-7.30pm at Family Hub at Mornington Road</a:t>
            </a:r>
          </a:p>
          <a:p>
            <a:pPr algn="ctr" rtl="0" fontAlgn="base"/>
            <a:r>
              <a:rPr lang="en-GB" sz="1600" dirty="0">
                <a:solidFill>
                  <a:schemeClr val="tx1"/>
                </a:solidFill>
                <a:latin typeface="Arial" panose="020B0604020202020204" pitchFamily="34" charset="0"/>
              </a:rPr>
              <a:t>Free nine-week course to understand your child’s behaviour, communication, the importance of play, develop good routines and boundaries, improve relationships.</a:t>
            </a:r>
          </a:p>
          <a:p>
            <a:pPr algn="ctr" rtl="0" fontAlgn="base"/>
            <a:r>
              <a:rPr lang="en-GB" dirty="0">
                <a:solidFill>
                  <a:schemeClr val="tx1"/>
                </a:solidFill>
                <a:latin typeface="Arial" panose="020B0604020202020204" pitchFamily="34" charset="0"/>
              </a:rPr>
              <a:t>To book a place email earlyhelpdevelopmentteam@wigan.gov.uk</a:t>
            </a:r>
          </a:p>
        </p:txBody>
      </p:sp>
      <p:sp>
        <p:nvSpPr>
          <p:cNvPr id="10" name="Rectangle 9">
            <a:extLst>
              <a:ext uri="{FF2B5EF4-FFF2-40B4-BE49-F238E27FC236}">
                <a16:creationId xmlns:a16="http://schemas.microsoft.com/office/drawing/2014/main" id="{D3A3B588-FC8C-6F3A-8B69-A419BB76F160}"/>
              </a:ext>
            </a:extLst>
          </p:cNvPr>
          <p:cNvSpPr/>
          <p:nvPr/>
        </p:nvSpPr>
        <p:spPr>
          <a:xfrm>
            <a:off x="509756" y="10461355"/>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Sensory Pram Push​</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 - 12.30pm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000" dirty="0">
              <a:solidFill>
                <a:srgbClr val="000000"/>
              </a:solidFill>
              <a:latin typeface="Arial" panose="020B0604020202020204" pitchFamily="34" charset="0"/>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Meet at Mornington Road and enjoy a gentle walk to the Sensory Room at Oakfield School.  </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Suitable for ages 0-12 months.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3" name="Rectangle 2">
            <a:extLst>
              <a:ext uri="{FF2B5EF4-FFF2-40B4-BE49-F238E27FC236}">
                <a16:creationId xmlns:a16="http://schemas.microsoft.com/office/drawing/2014/main" id="{A41B00A4-09AF-4BEC-5740-7D031ED31718}"/>
              </a:ext>
            </a:extLst>
          </p:cNvPr>
          <p:cNvSpPr/>
          <p:nvPr/>
        </p:nvSpPr>
        <p:spPr>
          <a:xfrm>
            <a:off x="5201275" y="10446060"/>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Let’s Talk with your Baby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11.30am-12.30pm at Ince Linked Site</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6-week course </a:t>
            </a:r>
            <a:r>
              <a:rPr lang="en-GB" sz="2000" dirty="0">
                <a:solidFill>
                  <a:srgbClr val="000000"/>
                </a:solidFill>
                <a:latin typeface="Arial" panose="020B0604020202020204" pitchFamily="34" charset="0"/>
              </a:rPr>
              <a:t>f</a:t>
            </a:r>
            <a:r>
              <a:rPr kumimoji="0" lang="en-GB"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ocusing</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on language and communication. Different themed play activities each week.</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For babies aged 3-12month</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lang="en-US" sz="2000" b="1"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1502233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36007-279A-D05B-E9DD-6840CA1AFDB2}"/>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4D14421D-31EB-AB09-3BC4-F23754D97354}"/>
              </a:ext>
            </a:extLst>
          </p:cNvPr>
          <p:cNvSpPr/>
          <p:nvPr/>
        </p:nvSpPr>
        <p:spPr>
          <a:xfrm>
            <a:off x="488169" y="3132353"/>
            <a:ext cx="4546622" cy="1262008"/>
          </a:xfrm>
          <a:prstGeom prst="rect">
            <a:avLst/>
          </a:prstGeom>
          <a:solidFill>
            <a:srgbClr val="743D90"/>
          </a:solidFill>
          <a:ln w="79375">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Monday</a:t>
            </a:r>
          </a:p>
        </p:txBody>
      </p:sp>
      <p:sp>
        <p:nvSpPr>
          <p:cNvPr id="24" name="Rectangle 23">
            <a:extLst>
              <a:ext uri="{FF2B5EF4-FFF2-40B4-BE49-F238E27FC236}">
                <a16:creationId xmlns:a16="http://schemas.microsoft.com/office/drawing/2014/main" id="{075FD0F1-727A-E167-DCE7-6D43F7AD3A1A}"/>
              </a:ext>
            </a:extLst>
          </p:cNvPr>
          <p:cNvSpPr/>
          <p:nvPr/>
        </p:nvSpPr>
        <p:spPr>
          <a:xfrm>
            <a:off x="5194183" y="3132353"/>
            <a:ext cx="4546622" cy="1262008"/>
          </a:xfrm>
          <a:prstGeom prst="rect">
            <a:avLst/>
          </a:prstGeom>
          <a:solidFill>
            <a:srgbClr val="7FBD02"/>
          </a:solidFill>
          <a:ln w="79375">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Tuesday</a:t>
            </a:r>
          </a:p>
        </p:txBody>
      </p:sp>
      <p:sp>
        <p:nvSpPr>
          <p:cNvPr id="25" name="Rectangle 24">
            <a:extLst>
              <a:ext uri="{FF2B5EF4-FFF2-40B4-BE49-F238E27FC236}">
                <a16:creationId xmlns:a16="http://schemas.microsoft.com/office/drawing/2014/main" id="{A6045F43-A7F8-4A96-CF4D-12C3DB754FE5}"/>
              </a:ext>
            </a:extLst>
          </p:cNvPr>
          <p:cNvSpPr/>
          <p:nvPr/>
        </p:nvSpPr>
        <p:spPr>
          <a:xfrm>
            <a:off x="9906886" y="3132353"/>
            <a:ext cx="4546622" cy="1262008"/>
          </a:xfrm>
          <a:prstGeom prst="rect">
            <a:avLst/>
          </a:prstGeom>
          <a:solidFill>
            <a:srgbClr val="EF8902"/>
          </a:solidFill>
          <a:ln w="79375">
            <a:solidFill>
              <a:srgbClr val="EF89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Wednesday</a:t>
            </a:r>
          </a:p>
        </p:txBody>
      </p:sp>
      <p:sp>
        <p:nvSpPr>
          <p:cNvPr id="26" name="Rectangle 25">
            <a:extLst>
              <a:ext uri="{FF2B5EF4-FFF2-40B4-BE49-F238E27FC236}">
                <a16:creationId xmlns:a16="http://schemas.microsoft.com/office/drawing/2014/main" id="{E09958FD-BFC6-AD86-2394-043637A345F8}"/>
              </a:ext>
            </a:extLst>
          </p:cNvPr>
          <p:cNvSpPr/>
          <p:nvPr/>
        </p:nvSpPr>
        <p:spPr>
          <a:xfrm>
            <a:off x="14612895" y="3132353"/>
            <a:ext cx="4546622" cy="1262008"/>
          </a:xfrm>
          <a:prstGeom prst="rect">
            <a:avLst/>
          </a:prstGeom>
          <a:solidFill>
            <a:srgbClr val="E5407A"/>
          </a:solidFill>
          <a:ln w="79375">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Thursday</a:t>
            </a:r>
          </a:p>
        </p:txBody>
      </p:sp>
      <p:sp>
        <p:nvSpPr>
          <p:cNvPr id="27" name="Rectangle 26">
            <a:extLst>
              <a:ext uri="{FF2B5EF4-FFF2-40B4-BE49-F238E27FC236}">
                <a16:creationId xmlns:a16="http://schemas.microsoft.com/office/drawing/2014/main" id="{C3BE1057-27B6-AEB3-1989-D51F3C1600FF}"/>
              </a:ext>
            </a:extLst>
          </p:cNvPr>
          <p:cNvSpPr/>
          <p:nvPr/>
        </p:nvSpPr>
        <p:spPr>
          <a:xfrm>
            <a:off x="19299028" y="3132353"/>
            <a:ext cx="4546622" cy="126200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177"/>
            <a:r>
              <a:rPr lang="en-US" sz="3600" b="1">
                <a:solidFill>
                  <a:prstClr val="white"/>
                </a:solidFill>
                <a:latin typeface="Arial" panose="020B0604020202020204" pitchFamily="34" charset="0"/>
                <a:cs typeface="Arial" panose="020B0604020202020204" pitchFamily="34" charset="0"/>
              </a:rPr>
              <a:t>Friday</a:t>
            </a:r>
          </a:p>
        </p:txBody>
      </p:sp>
      <p:cxnSp>
        <p:nvCxnSpPr>
          <p:cNvPr id="44" name="Straight Connector 43">
            <a:extLst>
              <a:ext uri="{FF2B5EF4-FFF2-40B4-BE49-F238E27FC236}">
                <a16:creationId xmlns:a16="http://schemas.microsoft.com/office/drawing/2014/main" id="{9254EB6A-D3F4-5C5A-DE41-8F98DE51AF91}"/>
              </a:ext>
            </a:extLst>
          </p:cNvPr>
          <p:cNvCxnSpPr/>
          <p:nvPr/>
        </p:nvCxnSpPr>
        <p:spPr>
          <a:xfrm>
            <a:off x="459452" y="2516443"/>
            <a:ext cx="23386197" cy="0"/>
          </a:xfrm>
          <a:prstGeom prst="line">
            <a:avLst/>
          </a:prstGeom>
          <a:ln w="53975">
            <a:solidFill>
              <a:srgbClr val="008FBF"/>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F3DDC44E-4170-A69C-C07C-FEF247D4EA88}"/>
              </a:ext>
            </a:extLst>
          </p:cNvPr>
          <p:cNvSpPr/>
          <p:nvPr/>
        </p:nvSpPr>
        <p:spPr>
          <a:xfrm>
            <a:off x="777701" y="1416609"/>
            <a:ext cx="8171746" cy="708478"/>
          </a:xfrm>
          <a:prstGeom prst="rect">
            <a:avLst/>
          </a:prstGeom>
          <a:solidFill>
            <a:srgbClr val="008FBF"/>
          </a:solidFill>
          <a:ln w="79375">
            <a:solidFill>
              <a:srgbClr val="008F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Date: 9</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June-13</a:t>
            </a:r>
            <a:r>
              <a:rPr kumimoji="0" lang="en-GB" sz="2400" b="0" i="0" u="none" strike="noStrike" kern="1200" cap="none" spc="0" normalizeH="0" baseline="30000" noProof="0" dirty="0">
                <a:ln>
                  <a:noFill/>
                </a:ln>
                <a:solidFill>
                  <a:srgbClr val="FFFFFF"/>
                </a:solidFill>
                <a:effectLst/>
                <a:uLnTx/>
                <a:uFillTx/>
                <a:latin typeface="Arial" panose="020B0604020202020204" pitchFamily="34" charset="0"/>
                <a:ea typeface="+mn-ea"/>
                <a:cs typeface="+mn-cs"/>
              </a:rPr>
              <a:t>th</a:t>
            </a:r>
            <a:r>
              <a:rPr kumimoji="0" lang="en-GB" sz="2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 June 2025 (continued on next page)</a:t>
            </a:r>
            <a:r>
              <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lang="en-US" sz="2400" dirty="0">
              <a:solidFill>
                <a:prstClr val="white"/>
              </a:solidFill>
              <a:latin typeface="Arial" panose="020B0604020202020204" pitchFamily="34" charset="0"/>
              <a:cs typeface="Arial" panose="020B0604020202020204" pitchFamily="34" charset="0"/>
            </a:endParaRPr>
          </a:p>
        </p:txBody>
      </p:sp>
      <p:pic>
        <p:nvPicPr>
          <p:cNvPr id="46" name="Picture 45">
            <a:extLst>
              <a:ext uri="{FF2B5EF4-FFF2-40B4-BE49-F238E27FC236}">
                <a16:creationId xmlns:a16="http://schemas.microsoft.com/office/drawing/2014/main" id="{445BF05B-E302-569E-B739-5632AF0DD380}"/>
              </a:ext>
            </a:extLst>
          </p:cNvPr>
          <p:cNvPicPr>
            <a:picLocks noChangeAspect="1"/>
          </p:cNvPicPr>
          <p:nvPr/>
        </p:nvPicPr>
        <p:blipFill>
          <a:blip r:embed="rId2"/>
          <a:stretch>
            <a:fillRect/>
          </a:stretch>
        </p:blipFill>
        <p:spPr>
          <a:xfrm>
            <a:off x="20433505" y="496128"/>
            <a:ext cx="3656430" cy="1593664"/>
          </a:xfrm>
          <a:prstGeom prst="rect">
            <a:avLst/>
          </a:prstGeom>
        </p:spPr>
      </p:pic>
      <p:pic>
        <p:nvPicPr>
          <p:cNvPr id="1026" name="Picture 2">
            <a:extLst>
              <a:ext uri="{FF2B5EF4-FFF2-40B4-BE49-F238E27FC236}">
                <a16:creationId xmlns:a16="http://schemas.microsoft.com/office/drawing/2014/main" id="{1A907B59-109E-E90F-5C11-98E39017E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7555" y="496128"/>
            <a:ext cx="2601127" cy="16515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56721B8-FFC9-89A0-8E75-30824B0E231D}"/>
              </a:ext>
            </a:extLst>
          </p:cNvPr>
          <p:cNvPicPr>
            <a:picLocks noChangeAspect="1"/>
          </p:cNvPicPr>
          <p:nvPr/>
        </p:nvPicPr>
        <p:blipFill>
          <a:blip r:embed="rId4"/>
          <a:stretch>
            <a:fillRect/>
          </a:stretch>
        </p:blipFill>
        <p:spPr>
          <a:xfrm>
            <a:off x="20624801" y="8240285"/>
            <a:ext cx="1091279" cy="1081355"/>
          </a:xfrm>
          <a:prstGeom prst="rect">
            <a:avLst/>
          </a:prstGeom>
        </p:spPr>
      </p:pic>
      <p:pic>
        <p:nvPicPr>
          <p:cNvPr id="8" name="Picture 7">
            <a:extLst>
              <a:ext uri="{FF2B5EF4-FFF2-40B4-BE49-F238E27FC236}">
                <a16:creationId xmlns:a16="http://schemas.microsoft.com/office/drawing/2014/main" id="{63D2BB3F-F66E-DFD3-0917-30FD85A4378A}"/>
              </a:ext>
            </a:extLst>
          </p:cNvPr>
          <p:cNvPicPr>
            <a:picLocks noChangeAspect="1"/>
          </p:cNvPicPr>
          <p:nvPr/>
        </p:nvPicPr>
        <p:blipFill>
          <a:blip r:embed="rId4"/>
          <a:stretch>
            <a:fillRect/>
          </a:stretch>
        </p:blipFill>
        <p:spPr>
          <a:xfrm>
            <a:off x="21868076" y="9321640"/>
            <a:ext cx="1091279" cy="1081355"/>
          </a:xfrm>
          <a:prstGeom prst="rect">
            <a:avLst/>
          </a:prstGeom>
        </p:spPr>
      </p:pic>
      <p:sp>
        <p:nvSpPr>
          <p:cNvPr id="2" name="Rectangle 1">
            <a:extLst>
              <a:ext uri="{FF2B5EF4-FFF2-40B4-BE49-F238E27FC236}">
                <a16:creationId xmlns:a16="http://schemas.microsoft.com/office/drawing/2014/main" id="{D7812A08-43D3-0EB7-DF63-D2B9330C291C}"/>
              </a:ext>
            </a:extLst>
          </p:cNvPr>
          <p:cNvSpPr/>
          <p:nvPr/>
        </p:nvSpPr>
        <p:spPr>
          <a:xfrm>
            <a:off x="5193888" y="10433979"/>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i="0" dirty="0">
                <a:solidFill>
                  <a:srgbClr val="000000"/>
                </a:solidFill>
                <a:effectLst/>
                <a:latin typeface="Arial" panose="020B0604020202020204" pitchFamily="34" charset="0"/>
                <a:cs typeface="Arial" panose="020B0604020202020204" pitchFamily="34" charset="0"/>
              </a:rPr>
              <a:t>GP Assistant </a:t>
            </a:r>
            <a:r>
              <a:rPr lang="en-US" sz="2000" b="1" dirty="0">
                <a:solidFill>
                  <a:srgbClr val="000000"/>
                </a:solidFill>
                <a:latin typeface="Arial" panose="020B0604020202020204" pitchFamily="34" charset="0"/>
                <a:cs typeface="Arial" panose="020B0604020202020204" pitchFamily="34" charset="0"/>
              </a:rPr>
              <a:t>D</a:t>
            </a:r>
            <a:r>
              <a:rPr lang="en-US" sz="2000" b="1" i="0" dirty="0">
                <a:solidFill>
                  <a:srgbClr val="000000"/>
                </a:solidFill>
                <a:effectLst/>
                <a:latin typeface="Arial" panose="020B0604020202020204" pitchFamily="34" charset="0"/>
                <a:cs typeface="Arial" panose="020B0604020202020204" pitchFamily="34" charset="0"/>
              </a:rPr>
              <a:t>rop In Clinic</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dirty="0">
                <a:solidFill>
                  <a:srgbClr val="000000"/>
                </a:solidFill>
                <a:latin typeface="Arial" panose="020B0604020202020204" pitchFamily="34" charset="0"/>
                <a:cs typeface="Arial" panose="020B0604020202020204" pitchFamily="34" charset="0"/>
              </a:rPr>
              <a:t>1.30-3.30pm at Family Hub at Mornington Road</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0" i="0" u="none" strike="noStrike" dirty="0">
                <a:solidFill>
                  <a:srgbClr val="000000"/>
                </a:solidFill>
                <a:effectLst/>
                <a:latin typeface="Arial" panose="020B0604020202020204" pitchFamily="34" charset="0"/>
                <a:cs typeface="Arial" panose="020B0604020202020204" pitchFamily="34" charset="0"/>
              </a:rPr>
              <a:t>Free 'Drop-In' service for Blood Pressure Checks, Health Checks and Lifestyle &amp; Coaching Advice.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rgbClr val="000000"/>
                </a:solidFill>
                <a:latin typeface="Arial" panose="020B0604020202020204" pitchFamily="34" charset="0"/>
                <a:cs typeface="Arial" panose="020B0604020202020204" pitchFamily="34" charset="0"/>
              </a:rPr>
              <a:t>No appointment needed – just drop in</a:t>
            </a:r>
            <a:r>
              <a:rPr lang="en-GB" sz="2000" b="1" i="0" u="none" strike="noStrike" dirty="0">
                <a:solidFill>
                  <a:srgbClr val="000000"/>
                </a:solidFill>
                <a:effectLst/>
                <a:latin typeface="Arial" panose="020B0604020202020204" pitchFamily="34" charset="0"/>
                <a:cs typeface="Arial" panose="020B0604020202020204" pitchFamily="34" charset="0"/>
              </a:rPr>
              <a:t> </a:t>
            </a:r>
            <a:r>
              <a:rPr lang="en-GB" sz="2000" b="1" i="0" dirty="0">
                <a:solidFill>
                  <a:srgbClr val="000000"/>
                </a:solidFill>
                <a:effectLst/>
                <a:latin typeface="Arial" panose="020B0604020202020204" pitchFamily="34" charset="0"/>
                <a:cs typeface="Arial" panose="020B0604020202020204" pitchFamily="34" charset="0"/>
              </a:rPr>
              <a:t>​</a:t>
            </a:r>
            <a:endParaRPr lang="en-US" sz="2000" b="1" i="0" dirty="0">
              <a:solidFill>
                <a:srgbClr val="000000"/>
              </a:solidFill>
              <a:effectLst/>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2D73DB6D-8621-5099-D67D-FB9A14391284}"/>
              </a:ext>
            </a:extLst>
          </p:cNvPr>
          <p:cNvSpPr/>
          <p:nvPr/>
        </p:nvSpPr>
        <p:spPr>
          <a:xfrm>
            <a:off x="488169" y="10402995"/>
            <a:ext cx="4546917" cy="2756094"/>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After School SEN Drop In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3.45-4.45pm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Come and meet the Family Hub staff who will have some fun activities to suit your child’s needs. A great opportunity to meet other parents/carers to share experiences and chat</a:t>
            </a:r>
            <a:endParaRPr lang="en-US" sz="2000" b="0" i="0" dirty="0">
              <a:solidFill>
                <a:srgbClr val="000000"/>
              </a:solidFill>
              <a:effectLst/>
              <a:latin typeface="Segoe UI" panose="020B0502040204020203" pitchFamily="34" charset="0"/>
              <a:cs typeface="Segoe UI" panose="020B0502040204020203" pitchFamily="34" charset="0"/>
            </a:endParaRPr>
          </a:p>
          <a:p>
            <a:pPr algn="ctr" rtl="0" fontAlgn="base"/>
            <a:endParaRPr lang="en-GB" sz="2000" b="1" i="0" u="none" strike="noStrike" dirty="0">
              <a:solidFill>
                <a:srgbClr val="000000"/>
              </a:solidFill>
              <a:effectLst/>
              <a:latin typeface="Arial" panose="020B0604020202020204" pitchFamily="34" charset="0"/>
            </a:endParaRPr>
          </a:p>
        </p:txBody>
      </p:sp>
      <p:sp>
        <p:nvSpPr>
          <p:cNvPr id="3" name="Rectangle 2">
            <a:extLst>
              <a:ext uri="{FF2B5EF4-FFF2-40B4-BE49-F238E27FC236}">
                <a16:creationId xmlns:a16="http://schemas.microsoft.com/office/drawing/2014/main" id="{ED32EF6C-4302-1685-6D66-972FD92A6ED9}"/>
              </a:ext>
            </a:extLst>
          </p:cNvPr>
          <p:cNvSpPr/>
          <p:nvPr/>
        </p:nvSpPr>
        <p:spPr>
          <a:xfrm>
            <a:off x="14641319" y="7486739"/>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Baby Massage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11.30am-12.30pm at Platt Bridge Linked Site</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rPr>
              <a:t>5-week course.</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For babies 6 weeks to 6 months.</a:t>
            </a:r>
            <a:endPar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Book on - 01942 488246</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9" name="Rectangle 8">
            <a:extLst>
              <a:ext uri="{FF2B5EF4-FFF2-40B4-BE49-F238E27FC236}">
                <a16:creationId xmlns:a16="http://schemas.microsoft.com/office/drawing/2014/main" id="{23C9FE11-6A26-0364-D244-17C892207A2E}"/>
              </a:ext>
            </a:extLst>
          </p:cNvPr>
          <p:cNvSpPr/>
          <p:nvPr/>
        </p:nvSpPr>
        <p:spPr>
          <a:xfrm>
            <a:off x="14641319" y="4588975"/>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Pram Push and Rhyme Time</a:t>
            </a:r>
            <a:endParaRPr kumimoji="0" lang="en-US" sz="20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highlight>
                  <a:srgbClr val="F5F5F5"/>
                </a:highlight>
                <a:uLnTx/>
                <a:uFillTx/>
                <a:latin typeface="Arial"/>
                <a:ea typeface="+mn-ea"/>
                <a:cs typeface="Arial"/>
              </a:rPr>
              <a:t>11.00-11.45am at Ince William Fosters</a:t>
            </a:r>
          </a:p>
          <a:p>
            <a:pPr algn="ctr" fontAlgn="base">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Meet in the café area at William Fosters and enjoy a gentle walk before taking part in a short Rhyme Time session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Suitable for ages </a:t>
            </a:r>
            <a:r>
              <a:rPr kumimoji="0" lang="en-GB"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0-18 months.</a:t>
            </a: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Drop In</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p:txBody>
      </p:sp>
      <p:sp>
        <p:nvSpPr>
          <p:cNvPr id="4" name="Rectangle 3">
            <a:extLst>
              <a:ext uri="{FF2B5EF4-FFF2-40B4-BE49-F238E27FC236}">
                <a16:creationId xmlns:a16="http://schemas.microsoft.com/office/drawing/2014/main" id="{81F1AB34-FAAA-1F54-21B4-FEC751C93EDD}"/>
              </a:ext>
            </a:extLst>
          </p:cNvPr>
          <p:cNvSpPr/>
          <p:nvPr/>
        </p:nvSpPr>
        <p:spPr>
          <a:xfrm>
            <a:off x="470320" y="7486560"/>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Outdoor Pop In and Play</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1"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2.00-3.00pm at Family Hub at Mornington Rd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Enjoy playing outdoors with a range of physical resources such as hoops, bean bags and more.</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rgbClr val="000000"/>
                </a:solidFill>
                <a:latin typeface="Arial" panose="020B0604020202020204" pitchFamily="34" charset="0"/>
              </a:rPr>
              <a:t>Suitable for ages 0-4 years</a:t>
            </a: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b="1" dirty="0">
                <a:solidFill>
                  <a:schemeClr val="tx1"/>
                </a:solidFill>
                <a:latin typeface="Arial" panose="020B0604020202020204" pitchFamily="34" charset="0"/>
              </a:rPr>
              <a:t>Drop In</a:t>
            </a:r>
            <a:endParaRPr kumimoji="0" lang="en-US" sz="2000" b="1" i="0" u="none" strike="noStrike" kern="1200" cap="none" spc="0" normalizeH="0" baseline="0" noProof="0" dirty="0">
              <a:ln>
                <a:noFill/>
              </a:ln>
              <a:solidFill>
                <a:srgbClr val="FF0000"/>
              </a:solidFill>
              <a:effectLst/>
              <a:uLnTx/>
              <a:uFillTx/>
              <a:latin typeface="Segoe UI" panose="020B0502040204020203" pitchFamily="34" charset="0"/>
              <a:ea typeface="+mn-ea"/>
              <a:cs typeface="+mn-cs"/>
            </a:endParaRPr>
          </a:p>
        </p:txBody>
      </p:sp>
      <p:sp>
        <p:nvSpPr>
          <p:cNvPr id="6" name="Rectangle 5">
            <a:extLst>
              <a:ext uri="{FF2B5EF4-FFF2-40B4-BE49-F238E27FC236}">
                <a16:creationId xmlns:a16="http://schemas.microsoft.com/office/drawing/2014/main" id="{AC3B6255-3DB6-D2FC-853A-9EE058FA89D3}"/>
              </a:ext>
            </a:extLst>
          </p:cNvPr>
          <p:cNvSpPr/>
          <p:nvPr/>
        </p:nvSpPr>
        <p:spPr>
          <a:xfrm>
            <a:off x="5193888" y="7492804"/>
            <a:ext cx="4546917" cy="2756094"/>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lang="en-US" sz="2000" b="1" i="0" u="none" strike="noStrike" dirty="0">
                <a:solidFill>
                  <a:srgbClr val="242424"/>
                </a:solidFill>
                <a:effectLst/>
                <a:latin typeface="Arial" panose="020B0604020202020204" pitchFamily="34" charset="0"/>
              </a:rPr>
              <a:t> </a:t>
            </a:r>
            <a:r>
              <a:rPr lang="en-US" sz="2000" b="0" i="0" dirty="0">
                <a:solidFill>
                  <a:srgbClr val="000000"/>
                </a:solidFill>
                <a:effectLst/>
                <a:latin typeface="Arial" panose="020B0604020202020204" pitchFamily="34" charset="0"/>
              </a:rPr>
              <a:t>​</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Child Occupational Therapy - Food Explorers Group</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12.30– 4:00pm at Family Hub at Mornington Road</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 feeding support session delivered by Occupational Therapy staff. </a:t>
            </a:r>
            <a:r>
              <a:rPr kumimoji="0" lang="en-US" sz="20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Appointment only - 0330 7071476 </a:t>
            </a:r>
            <a:endParaRPr lang="en-US" sz="2000" b="0" i="0" dirty="0">
              <a:solidFill>
                <a:srgbClr val="000000"/>
              </a:solidFill>
              <a:effectLst/>
              <a:latin typeface="Segoe UI" panose="020B0502040204020203" pitchFamily="34" charset="0"/>
            </a:endParaRPr>
          </a:p>
        </p:txBody>
      </p:sp>
      <p:sp>
        <p:nvSpPr>
          <p:cNvPr id="13" name="Rectangle 12">
            <a:extLst>
              <a:ext uri="{FF2B5EF4-FFF2-40B4-BE49-F238E27FC236}">
                <a16:creationId xmlns:a16="http://schemas.microsoft.com/office/drawing/2014/main" id="{4135E5DC-C363-341A-D8ED-E0E06C8348A5}"/>
              </a:ext>
            </a:extLst>
          </p:cNvPr>
          <p:cNvSpPr/>
          <p:nvPr/>
        </p:nvSpPr>
        <p:spPr>
          <a:xfrm>
            <a:off x="14641319" y="10433979"/>
            <a:ext cx="4546622" cy="2755915"/>
          </a:xfrm>
          <a:prstGeom prst="rect">
            <a:avLst/>
          </a:prstGeom>
          <a:noFill/>
          <a:ln w="57150">
            <a:solidFill>
              <a:srgbClr val="E540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Nursery to Reception Transition Drop In Event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12.30-3.30pm at Family Hub at Mornington Road</a:t>
            </a:r>
            <a:endParaRPr kumimoji="0" lang="en-GB" sz="20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endParaRPr>
          </a:p>
          <a:p>
            <a:pPr marL="0" marR="0" lvl="0" indent="0" algn="ctr" defTabSz="457200" rtl="0" eaLnBrk="1" fontAlgn="base" latinLnBrk="0" hangingPunct="1">
              <a:lnSpc>
                <a:spcPct val="100000"/>
              </a:lnSpc>
              <a:spcBef>
                <a:spcPts val="0"/>
              </a:spcBef>
              <a:spcAft>
                <a:spcPts val="0"/>
              </a:spcAft>
              <a:buClrTx/>
              <a:buSzTx/>
              <a:buFontTx/>
              <a:buNone/>
              <a:tabLst/>
              <a:defRPr/>
            </a:pPr>
            <a:r>
              <a:rPr lang="en-GB" sz="2000" dirty="0">
                <a:solidFill>
                  <a:schemeClr val="tx1"/>
                </a:solidFill>
                <a:latin typeface="Arial" panose="020B0604020202020204" pitchFamily="34" charset="0"/>
              </a:rPr>
              <a:t>The Early Learning and Childcare Team are here to support with the transition from Nursery to Reception class.</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Come along and join us</a:t>
            </a:r>
            <a:endParaRPr kumimoji="0" lang="en-US" sz="2000" b="1" i="0" u="none" strike="noStrike" kern="1200" cap="none" spc="0" normalizeH="0" baseline="0" noProof="0" dirty="0">
              <a:ln>
                <a:noFill/>
              </a:ln>
              <a:solidFill>
                <a:schemeClr val="tx1"/>
              </a:solidFill>
              <a:effectLst/>
              <a:uLnTx/>
              <a:uFillTx/>
              <a:latin typeface="Segoe UI" panose="020B0502040204020203" pitchFamily="34" charset="0"/>
              <a:ea typeface="+mn-ea"/>
              <a:cs typeface="+mn-cs"/>
            </a:endParaRPr>
          </a:p>
        </p:txBody>
      </p:sp>
      <p:sp>
        <p:nvSpPr>
          <p:cNvPr id="15" name="Rectangle 14">
            <a:extLst>
              <a:ext uri="{FF2B5EF4-FFF2-40B4-BE49-F238E27FC236}">
                <a16:creationId xmlns:a16="http://schemas.microsoft.com/office/drawing/2014/main" id="{944E57BD-E45F-573B-5204-D718C736B3E5}"/>
              </a:ext>
            </a:extLst>
          </p:cNvPr>
          <p:cNvSpPr/>
          <p:nvPr/>
        </p:nvSpPr>
        <p:spPr>
          <a:xfrm>
            <a:off x="487701" y="4607695"/>
            <a:ext cx="4546622" cy="2755915"/>
          </a:xfrm>
          <a:prstGeom prst="rect">
            <a:avLst/>
          </a:prstGeom>
          <a:noFill/>
          <a:ln w="57150">
            <a:solidFill>
              <a:srgbClr val="743D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a:ea typeface="+mn-ea"/>
                <a:cs typeface="Arial"/>
              </a:rPr>
              <a:t>Aspiring Futures Drop-In for Young People</a:t>
            </a:r>
            <a:r>
              <a:rPr kumimoji="0" lang="en-US" sz="2000" b="1"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mn-ea"/>
                <a:cs typeface="Arial"/>
              </a:rPr>
              <a:t>12.30-3.00pm at Family Hub at Mornington Road</a:t>
            </a:r>
            <a:r>
              <a:rPr kumimoji="0" lang="en-US" sz="2000" b="0" i="0" u="none" strike="noStrike" kern="1200" cap="none" spc="0" normalizeH="0" baseline="0" noProof="0" dirty="0">
                <a:ln>
                  <a:noFill/>
                </a:ln>
                <a:solidFill>
                  <a:srgbClr val="000000"/>
                </a:solidFill>
                <a:effectLst/>
                <a:uLnTx/>
                <a:uFillTx/>
                <a:latin typeface="Arial"/>
                <a:ea typeface="+mn-ea"/>
                <a:cs typeface="Arial"/>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rial"/>
                <a:ea typeface="+mn-ea"/>
                <a:cs typeface="Arial"/>
              </a:rPr>
              <a:t>Careers support for young people aged 15-19 years (up to 25 with an Education, Health and Care Plan / care experienced) through our Progression Advisers and Mentor</a:t>
            </a:r>
            <a:endParaRPr lang="en-US" sz="2000" dirty="0">
              <a:solidFill>
                <a:prstClr val="black"/>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218B054A-2F82-16C2-08E4-D2ADF0E6B2DC}"/>
              </a:ext>
            </a:extLst>
          </p:cNvPr>
          <p:cNvSpPr/>
          <p:nvPr/>
        </p:nvSpPr>
        <p:spPr>
          <a:xfrm>
            <a:off x="5193888" y="4600598"/>
            <a:ext cx="4546622" cy="2755915"/>
          </a:xfrm>
          <a:prstGeom prst="rect">
            <a:avLst/>
          </a:prstGeom>
          <a:noFill/>
          <a:ln w="57150">
            <a:solidFill>
              <a:srgbClr val="7FBD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Mindfulness Moments</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ctr" defTabSz="457200" rtl="0" eaLnBrk="1" fontAlgn="base" latinLnBrk="0" hangingPunct="1">
              <a:lnSpc>
                <a:spcPct val="100000"/>
              </a:lnSpc>
              <a:spcBef>
                <a:spcPts val="0"/>
              </a:spcBef>
              <a:spcAft>
                <a:spcPts val="0"/>
              </a:spcAft>
              <a:buClrTx/>
              <a:buSzTx/>
              <a:buFontTx/>
              <a:buNone/>
              <a:tabLst/>
              <a:defRPr/>
            </a:pPr>
            <a:r>
              <a:rPr lang="en-US" sz="2000" b="1" dirty="0">
                <a:solidFill>
                  <a:srgbClr val="000000"/>
                </a:solidFill>
                <a:latin typeface="Arial" panose="020B0604020202020204" pitchFamily="34" charset="0"/>
              </a:rPr>
              <a:t>12.30-1.30pm at Platt Bridge Linked Site</a:t>
            </a:r>
          </a:p>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Join us for a calming, one-hour drop-in experience designed to help you reset and regulate through mindfulness. Stay for the full hour or just drop in – whatever you need. No booking needed – just come as you are, let’s create a space for calm, reflection and emotional well-being.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Drop In</a:t>
            </a:r>
            <a:endParaRPr lang="en-US" sz="2000" b="1" dirty="0">
              <a:solidFill>
                <a:srgbClr val="000000"/>
              </a:solidFill>
              <a:latin typeface="Arial" panose="020B0604020202020204" pitchFamily="34" charset="0"/>
            </a:endParaRPr>
          </a:p>
        </p:txBody>
      </p:sp>
    </p:spTree>
    <p:extLst>
      <p:ext uri="{BB962C8B-B14F-4D97-AF65-F5344CB8AC3E}">
        <p14:creationId xmlns:p14="http://schemas.microsoft.com/office/powerpoint/2010/main" val="253289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E4CD607D26A4BB0538F43AEEF9A45" ma:contentTypeVersion="14" ma:contentTypeDescription="Create a new document." ma:contentTypeScope="" ma:versionID="a57c8a38c9d71a5bb91dc2bbdfea50b6">
  <xsd:schema xmlns:xsd="http://www.w3.org/2001/XMLSchema" xmlns:xs="http://www.w3.org/2001/XMLSchema" xmlns:p="http://schemas.microsoft.com/office/2006/metadata/properties" xmlns:ns1="http://schemas.microsoft.com/sharepoint/v3" xmlns:ns2="6b57358d-a75f-46a3-a615-d32fbd6d274e" xmlns:ns3="63568569-ba31-4e22-a027-956f745c0b11" targetNamespace="http://schemas.microsoft.com/office/2006/metadata/properties" ma:root="true" ma:fieldsID="84888e57f0ba24384514c29fa3bfbc0f" ns1:_="" ns2:_="" ns3:_="">
    <xsd:import namespace="http://schemas.microsoft.com/sharepoint/v3"/>
    <xsd:import namespace="6b57358d-a75f-46a3-a615-d32fbd6d274e"/>
    <xsd:import namespace="63568569-ba31-4e22-a027-956f745c0b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57358d-a75f-46a3-a615-d32fbd6d27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81a9e0d-da74-46e0-b031-a10a31cdae5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568569-ba31-4e22-a027-956f745c0b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b57358d-a75f-46a3-a615-d32fbd6d274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1B0BAF-53C7-4141-B008-15FBE2977B7E}">
  <ds:schemaRefs>
    <ds:schemaRef ds:uri="63568569-ba31-4e22-a027-956f745c0b11"/>
    <ds:schemaRef ds:uri="6b57358d-a75f-46a3-a615-d32fbd6d27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DDDB2F7-3D4F-4901-B190-B93FD27B9434}">
  <ds:schemaRefs>
    <ds:schemaRef ds:uri="http://schemas.microsoft.com/office/2006/metadata/properties"/>
    <ds:schemaRef ds:uri="http://purl.org/dc/dcmitype/"/>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schemas.microsoft.com/sharepoint/v3"/>
    <ds:schemaRef ds:uri="63568569-ba31-4e22-a027-956f745c0b11"/>
    <ds:schemaRef ds:uri="6b57358d-a75f-46a3-a615-d32fbd6d274e"/>
    <ds:schemaRef ds:uri="http://purl.org/dc/elements/1.1/"/>
  </ds:schemaRefs>
</ds:datastoreItem>
</file>

<file path=customXml/itemProps3.xml><?xml version="1.0" encoding="utf-8"?>
<ds:datastoreItem xmlns:ds="http://schemas.openxmlformats.org/officeDocument/2006/customXml" ds:itemID="{8FF9FA34-B024-4F08-81F0-8D16E7D52C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2659</TotalTime>
  <Words>13612</Words>
  <Application>Microsoft Office PowerPoint</Application>
  <PresentationFormat>Custom</PresentationFormat>
  <Paragraphs>1532</Paragraphs>
  <Slides>36</Slides>
  <Notes>26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36</vt:i4>
      </vt:variant>
    </vt:vector>
  </HeadingPairs>
  <TitlesOfParts>
    <vt:vector size="48" baseType="lpstr">
      <vt:lpstr>Aptos</vt:lpstr>
      <vt:lpstr>Aptos Display</vt:lpstr>
      <vt:lpstr>Arial</vt:lpstr>
      <vt:lpstr>Calibri</vt:lpstr>
      <vt:lpstr>Roboto</vt:lpstr>
      <vt:lpstr>Segoe UI</vt:lpstr>
      <vt:lpstr>Segoe UI Historic</vt:lpstr>
      <vt:lpstr>Office Theme</vt:lpstr>
      <vt:lpstr>1_Office Theme</vt:lpstr>
      <vt:lpstr>2_Office Theme</vt:lpstr>
      <vt:lpstr>5_Office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 Melanie</dc:creator>
  <cp:lastModifiedBy>Taberner, Lesley</cp:lastModifiedBy>
  <cp:revision>128</cp:revision>
  <cp:lastPrinted>2025-02-04T12:32:09Z</cp:lastPrinted>
  <dcterms:created xsi:type="dcterms:W3CDTF">2024-07-03T14:20:51Z</dcterms:created>
  <dcterms:modified xsi:type="dcterms:W3CDTF">2025-05-28T15:41:24Z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0x010100A2BE4CD607D26A4BB0538F43AEEF9A45</vt:lpwstr>
  </property>
  <property fmtid="{D5CDD505-2E9C-101B-9397-08002B2CF9AE}" pid="3" name="MediaServiceImageTags">
    <vt:lpwstr/>
  </property>
</Properties>
</file>