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f322ed68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f322ed68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f322ed6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f322ed68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f322ed68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f322ed68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322ed68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f322ed68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f322ed68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f322ed68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f322ed68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f322ed68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f495b2f1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f495b2f1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f322ed68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f322ed68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f3d6a4b2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f3d6a4b2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72200" y="101625"/>
            <a:ext cx="84069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Step 1: You need to sign in to Google.</a:t>
            </a:r>
            <a:endParaRPr sz="36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1588" y="968800"/>
            <a:ext cx="2377818" cy="3944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 rot="10800000">
            <a:off x="3033950" y="4123150"/>
            <a:ext cx="1637400" cy="25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3"/>
          <p:cNvSpPr txBox="1"/>
          <p:nvPr/>
        </p:nvSpPr>
        <p:spPr>
          <a:xfrm>
            <a:off x="1496850" y="3721375"/>
            <a:ext cx="24513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add another account, click here.</a:t>
            </a:r>
            <a:endParaRPr/>
          </a:p>
        </p:txBody>
      </p:sp>
      <p:cxnSp>
        <p:nvCxnSpPr>
          <p:cNvPr id="58" name="Google Shape;58;p13"/>
          <p:cNvCxnSpPr/>
          <p:nvPr/>
        </p:nvCxnSpPr>
        <p:spPr>
          <a:xfrm>
            <a:off x="6650375" y="1219950"/>
            <a:ext cx="1024800" cy="35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/>
          <p:nvPr/>
        </p:nvSpPr>
        <p:spPr>
          <a:xfrm>
            <a:off x="7112500" y="1471100"/>
            <a:ext cx="19287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will be where account options are found. (Top right of Google Screen).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172200" y="885900"/>
            <a:ext cx="2742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First, open Google Chrome homepage.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l="5098" r="4990" b="31214"/>
          <a:stretch/>
        </p:blipFill>
        <p:spPr>
          <a:xfrm>
            <a:off x="196925" y="1790152"/>
            <a:ext cx="3903875" cy="1680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3"/>
          <p:cNvCxnSpPr/>
          <p:nvPr/>
        </p:nvCxnSpPr>
        <p:spPr>
          <a:xfrm rot="10800000" flipH="1">
            <a:off x="3867600" y="1430900"/>
            <a:ext cx="50400" cy="56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3"/>
          <p:cNvSpPr txBox="1"/>
          <p:nvPr/>
        </p:nvSpPr>
        <p:spPr>
          <a:xfrm>
            <a:off x="3114225" y="986763"/>
            <a:ext cx="21297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If you have not created an account already, click here.</a:t>
            </a:r>
            <a:endParaRPr sz="1100"/>
          </a:p>
        </p:txBody>
      </p:sp>
      <p:sp>
        <p:nvSpPr>
          <p:cNvPr id="64" name="Google Shape;64;p13"/>
          <p:cNvSpPr/>
          <p:nvPr/>
        </p:nvSpPr>
        <p:spPr>
          <a:xfrm>
            <a:off x="4682275" y="2528600"/>
            <a:ext cx="1700100" cy="10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4990025" y="3120250"/>
            <a:ext cx="1228500" cy="251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4990025" y="3512425"/>
            <a:ext cx="1332000" cy="20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80625" y="103475"/>
            <a:ext cx="8520600" cy="10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display will look like this.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frequently check the page for set work.</a:t>
            </a: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38" y="1204300"/>
            <a:ext cx="8739925" cy="31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00" y="138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child will have their own William Stockton login: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6680675" y="1152475"/>
            <a:ext cx="2202000" cy="1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All logins will have this at the end of their address.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524" y="710850"/>
            <a:ext cx="3670875" cy="4299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4"/>
          <p:cNvCxnSpPr/>
          <p:nvPr/>
        </p:nvCxnSpPr>
        <p:spPr>
          <a:xfrm rot="10800000" flipH="1">
            <a:off x="5203775" y="1959075"/>
            <a:ext cx="1476900" cy="42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4"/>
          <p:cNvSpPr txBox="1"/>
          <p:nvPr/>
        </p:nvSpPr>
        <p:spPr>
          <a:xfrm>
            <a:off x="6258600" y="3104175"/>
            <a:ext cx="2823000" cy="796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login: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JohnS@williamstockton.cheshire.sch.uk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150950" y="143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inputting the email address...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5987375" y="1758025"/>
            <a:ext cx="2973600" cy="13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Your child will have their very own password.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This goes here.</a:t>
            </a:r>
            <a:endParaRPr sz="140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850" y="1104150"/>
            <a:ext cx="4461184" cy="3695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5"/>
          <p:cNvCxnSpPr/>
          <p:nvPr/>
        </p:nvCxnSpPr>
        <p:spPr>
          <a:xfrm rot="10800000" flipH="1">
            <a:off x="3847575" y="2802800"/>
            <a:ext cx="2662200" cy="41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15"/>
          <p:cNvCxnSpPr/>
          <p:nvPr/>
        </p:nvCxnSpPr>
        <p:spPr>
          <a:xfrm>
            <a:off x="5193725" y="3405550"/>
            <a:ext cx="1225500" cy="40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5"/>
          <p:cNvSpPr txBox="1"/>
          <p:nvPr/>
        </p:nvSpPr>
        <p:spPr>
          <a:xfrm>
            <a:off x="6559975" y="3656700"/>
            <a:ext cx="23508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would like the text that you type to be visible, click here.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80650" y="10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Success?</a:t>
            </a: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5304225" y="775525"/>
            <a:ext cx="37692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You’ll know that you’ve successfully logged in if you see an initial here. (Top right corner)</a:t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15725"/>
            <a:ext cx="4480775" cy="2630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6"/>
          <p:cNvCxnSpPr/>
          <p:nvPr/>
        </p:nvCxnSpPr>
        <p:spPr>
          <a:xfrm rot="10800000" flipH="1">
            <a:off x="4339825" y="1838275"/>
            <a:ext cx="1486800" cy="104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70600" y="73325"/>
            <a:ext cx="500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Find your classroom...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4097400" y="790800"/>
            <a:ext cx="3549600" cy="10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Next to your initial, you will need to click on the Google apps button.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l="82836" b="79101"/>
          <a:stretch/>
        </p:blipFill>
        <p:spPr>
          <a:xfrm>
            <a:off x="231025" y="833825"/>
            <a:ext cx="3549499" cy="24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4">
            <a:alphaModFix/>
          </a:blip>
          <a:srcRect l="74769" t="8058" b="33335"/>
          <a:stretch/>
        </p:blipFill>
        <p:spPr>
          <a:xfrm>
            <a:off x="4249400" y="1858500"/>
            <a:ext cx="2421077" cy="3163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7"/>
          <p:cNvCxnSpPr/>
          <p:nvPr/>
        </p:nvCxnSpPr>
        <p:spPr>
          <a:xfrm flipH="1">
            <a:off x="3536175" y="3335250"/>
            <a:ext cx="1034700" cy="29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7"/>
          <p:cNvSpPr txBox="1"/>
          <p:nvPr/>
        </p:nvSpPr>
        <p:spPr>
          <a:xfrm>
            <a:off x="1316025" y="3606475"/>
            <a:ext cx="2591700" cy="622800"/>
          </a:xfrm>
          <a:prstGeom prst="rect">
            <a:avLst/>
          </a:prstGeom>
          <a:solidFill>
            <a:srgbClr val="6AA84F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 can click on the </a:t>
            </a:r>
            <a:r>
              <a:rPr lang="en" b="1"/>
              <a:t>‘Classroom’ app.</a:t>
            </a:r>
            <a:endParaRPr b="1"/>
          </a:p>
        </p:txBody>
      </p:sp>
      <p:cxnSp>
        <p:nvCxnSpPr>
          <p:cNvPr id="104" name="Google Shape;104;p17"/>
          <p:cNvCxnSpPr/>
          <p:nvPr/>
        </p:nvCxnSpPr>
        <p:spPr>
          <a:xfrm rot="10800000" flipH="1">
            <a:off x="2749150" y="1501725"/>
            <a:ext cx="1329000" cy="54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120825" y="93425"/>
            <a:ext cx="298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You’re in!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221300" y="4430225"/>
            <a:ext cx="29832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Click continue...</a:t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00" y="666126"/>
            <a:ext cx="3837100" cy="3111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8"/>
          <p:cNvCxnSpPr/>
          <p:nvPr/>
        </p:nvCxnSpPr>
        <p:spPr>
          <a:xfrm rot="10800000" flipH="1">
            <a:off x="994550" y="3747125"/>
            <a:ext cx="894000" cy="70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1700" y="2090501"/>
            <a:ext cx="4049001" cy="291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8"/>
          <p:cNvCxnSpPr/>
          <p:nvPr/>
        </p:nvCxnSpPr>
        <p:spPr>
          <a:xfrm rot="10800000" flipH="1">
            <a:off x="5475025" y="1637400"/>
            <a:ext cx="602700" cy="96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8"/>
          <p:cNvSpPr txBox="1"/>
          <p:nvPr/>
        </p:nvSpPr>
        <p:spPr>
          <a:xfrm>
            <a:off x="5997400" y="1185300"/>
            <a:ext cx="26118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 click, ‘I’M A STUDENT’</a:t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1678150" y="2856550"/>
            <a:ext cx="12168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Name hidden.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000" y="350775"/>
            <a:ext cx="3000000" cy="260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278900" y="310675"/>
            <a:ext cx="3000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If you’re having any difficulty with Google Classroom, you can send queries via twitter using... 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#WSGoogleClassroomN </a:t>
            </a:r>
            <a:endParaRPr sz="1200" u="sng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#WSGoogleClassroomRD </a:t>
            </a:r>
            <a:endParaRPr sz="1200" u="sng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#WSGoogleClassroomRG </a:t>
            </a:r>
            <a:endParaRPr sz="1200" u="sng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#WSGoogleClassroom1W </a:t>
            </a:r>
            <a:endParaRPr sz="1200" u="sng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#WSGoogleClassroom1C 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#WSGoogleClassroom2H 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#WSGoogleClassroom2B 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#WSGoogleClassroom3L 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#WSGoogleClassroom3/4M</a:t>
            </a:r>
            <a:endParaRPr sz="1200" u="sng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#WSGoogleClassroom4M 	</a:t>
            </a:r>
            <a:endParaRPr sz="1200" u="sng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#WSGoogleClassroom5W </a:t>
            </a:r>
            <a:endParaRPr sz="1200" u="sng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#WSGoogleClassroom5/6W</a:t>
            </a:r>
            <a:endParaRPr sz="1200" u="sng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#WSGoogleClassroom6F</a:t>
            </a:r>
            <a:endParaRPr sz="1200" u="sng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u="sng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...as the tag.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mic Sans MS"/>
                <a:ea typeface="Comic Sans MS"/>
                <a:cs typeface="Comic Sans MS"/>
                <a:sym typeface="Comic Sans MS"/>
              </a:rPr>
              <a:t>We will try our best to solve any issues you have with this new platform as and when we can.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2688725" y="797675"/>
            <a:ext cx="9321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u="sng">
                <a:latin typeface="Comic Sans MS"/>
                <a:ea typeface="Comic Sans MS"/>
                <a:cs typeface="Comic Sans MS"/>
                <a:sym typeface="Comic Sans MS"/>
              </a:rPr>
              <a:t>Nursery</a:t>
            </a:r>
            <a:endParaRPr sz="1200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u="sng">
                <a:latin typeface="Comic Sans MS"/>
                <a:ea typeface="Comic Sans MS"/>
                <a:cs typeface="Comic Sans MS"/>
                <a:sym typeface="Comic Sans MS"/>
              </a:rPr>
              <a:t>RD</a:t>
            </a:r>
            <a:endParaRPr sz="1200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u="sng">
                <a:latin typeface="Comic Sans MS"/>
                <a:ea typeface="Comic Sans MS"/>
                <a:cs typeface="Comic Sans MS"/>
                <a:sym typeface="Comic Sans MS"/>
              </a:rPr>
              <a:t>RG</a:t>
            </a:r>
            <a:endParaRPr sz="1200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u="sng">
                <a:latin typeface="Comic Sans MS"/>
                <a:ea typeface="Comic Sans MS"/>
                <a:cs typeface="Comic Sans MS"/>
                <a:sym typeface="Comic Sans MS"/>
              </a:rPr>
              <a:t>1W</a:t>
            </a:r>
            <a:endParaRPr sz="1200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u="sng">
                <a:latin typeface="Comic Sans MS"/>
                <a:ea typeface="Comic Sans MS"/>
                <a:cs typeface="Comic Sans MS"/>
                <a:sym typeface="Comic Sans MS"/>
              </a:rPr>
              <a:t>1C</a:t>
            </a:r>
            <a:endParaRPr sz="1200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u="sng">
                <a:latin typeface="Comic Sans MS"/>
                <a:ea typeface="Comic Sans MS"/>
                <a:cs typeface="Comic Sans MS"/>
                <a:sym typeface="Comic Sans MS"/>
              </a:rPr>
              <a:t>2H</a:t>
            </a:r>
            <a:endParaRPr sz="1200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u="sng">
                <a:latin typeface="Comic Sans MS"/>
                <a:ea typeface="Comic Sans MS"/>
                <a:cs typeface="Comic Sans MS"/>
                <a:sym typeface="Comic Sans MS"/>
              </a:rPr>
              <a:t>2L</a:t>
            </a:r>
            <a:endParaRPr sz="1200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u="sng">
                <a:latin typeface="Comic Sans MS"/>
                <a:ea typeface="Comic Sans MS"/>
                <a:cs typeface="Comic Sans MS"/>
                <a:sym typeface="Comic Sans MS"/>
              </a:rPr>
              <a:t>3L</a:t>
            </a:r>
            <a:endParaRPr sz="1200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u="sng">
                <a:latin typeface="Comic Sans MS"/>
                <a:ea typeface="Comic Sans MS"/>
                <a:cs typeface="Comic Sans MS"/>
                <a:sym typeface="Comic Sans MS"/>
              </a:rPr>
              <a:t>3/4M</a:t>
            </a:r>
            <a:endParaRPr sz="1200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u="sng">
                <a:latin typeface="Comic Sans MS"/>
                <a:ea typeface="Comic Sans MS"/>
                <a:cs typeface="Comic Sans MS"/>
                <a:sym typeface="Comic Sans MS"/>
              </a:rPr>
              <a:t>4M</a:t>
            </a:r>
            <a:endParaRPr sz="1200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u="sng">
                <a:latin typeface="Comic Sans MS"/>
                <a:ea typeface="Comic Sans MS"/>
                <a:cs typeface="Comic Sans MS"/>
                <a:sym typeface="Comic Sans MS"/>
              </a:rPr>
              <a:t>5W</a:t>
            </a:r>
            <a:endParaRPr sz="1200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u="sng">
                <a:latin typeface="Comic Sans MS"/>
                <a:ea typeface="Comic Sans MS"/>
                <a:cs typeface="Comic Sans MS"/>
                <a:sym typeface="Comic Sans MS"/>
              </a:rPr>
              <a:t>5/6W</a:t>
            </a:r>
            <a:endParaRPr sz="1200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 u="sng">
                <a:latin typeface="Comic Sans MS"/>
                <a:ea typeface="Comic Sans MS"/>
                <a:cs typeface="Comic Sans MS"/>
                <a:sym typeface="Comic Sans MS"/>
              </a:rPr>
              <a:t>6F</a:t>
            </a:r>
            <a:endParaRPr sz="1200" i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4432025" y="3697350"/>
            <a:ext cx="43581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meantime, please feel free to use the material uploaded to the school webpage.</a:t>
            </a:r>
            <a:endParaRPr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70600" y="103475"/>
            <a:ext cx="84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Join the class! - ‘Accept the invitation’ 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3154400" y="3797500"/>
            <a:ext cx="18684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Then click ‘Join’.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61142"/>
          <a:stretch/>
        </p:blipFill>
        <p:spPr>
          <a:xfrm>
            <a:off x="150950" y="676175"/>
            <a:ext cx="3003449" cy="41728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0"/>
          <p:cNvCxnSpPr/>
          <p:nvPr/>
        </p:nvCxnSpPr>
        <p:spPr>
          <a:xfrm>
            <a:off x="2551650" y="3455800"/>
            <a:ext cx="733500" cy="34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20"/>
          <p:cNvSpPr txBox="1"/>
          <p:nvPr/>
        </p:nvSpPr>
        <p:spPr>
          <a:xfrm>
            <a:off x="5545275" y="983825"/>
            <a:ext cx="327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 will receive notification that you have successfully joined the classroom.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5665975" y="3669225"/>
            <a:ext cx="3270900" cy="1221900"/>
          </a:xfrm>
          <a:prstGeom prst="rect">
            <a:avLst/>
          </a:prstGeom>
          <a:solidFill>
            <a:srgbClr val="FCE5CD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If you are struggling to do this, there is a unique code that your teachers have sent to you…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Unique codes are found on the Google Classroom Webpage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393" y="3285245"/>
            <a:ext cx="4307502" cy="17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190875" y="142975"/>
            <a:ext cx="8520600" cy="9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Join the class! - Join with the unique Classroom code... 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6425550" y="811200"/>
            <a:ext cx="2518800" cy="3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signed in, click ‘join class’.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Then, you just need to type in your child’s unique classroom code.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(This can be found at the top of their classroom pages.)</a:t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4">
            <a:alphaModFix/>
          </a:blip>
          <a:srcRect l="85301" b="79234"/>
          <a:stretch/>
        </p:blipFill>
        <p:spPr>
          <a:xfrm>
            <a:off x="99750" y="1104775"/>
            <a:ext cx="1803648" cy="14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5">
            <a:alphaModFix/>
          </a:blip>
          <a:srcRect l="82414" b="74572"/>
          <a:stretch/>
        </p:blipFill>
        <p:spPr>
          <a:xfrm>
            <a:off x="565750" y="2614900"/>
            <a:ext cx="2131627" cy="173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1299" y="1035725"/>
            <a:ext cx="2395200" cy="17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/>
          <p:nvPr/>
        </p:nvSpPr>
        <p:spPr>
          <a:xfrm rot="5402026">
            <a:off x="1898356" y="2076372"/>
            <a:ext cx="509100" cy="4143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1"/>
          <p:cNvSpPr/>
          <p:nvPr/>
        </p:nvSpPr>
        <p:spPr>
          <a:xfrm rot="7345010" flipH="1">
            <a:off x="2794052" y="2711697"/>
            <a:ext cx="509257" cy="50868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/>
          <p:nvPr/>
        </p:nvSpPr>
        <p:spPr>
          <a:xfrm rot="7345120">
            <a:off x="5603443" y="2791538"/>
            <a:ext cx="652488" cy="42520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On-screen Show (16:9)</PresentationFormat>
  <Paragraphs>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Comic Sans MS</vt:lpstr>
      <vt:lpstr>Simple Light</vt:lpstr>
      <vt:lpstr>Step 1: You need to sign in to Google.</vt:lpstr>
      <vt:lpstr>Your child will have their own William Stockton login:</vt:lpstr>
      <vt:lpstr>After inputting the email address...</vt:lpstr>
      <vt:lpstr>Success?</vt:lpstr>
      <vt:lpstr>Step 2: Find your classroom...</vt:lpstr>
      <vt:lpstr>Step 3: You’re in!</vt:lpstr>
      <vt:lpstr>PowerPoint Presentation</vt:lpstr>
      <vt:lpstr>Step 4: Join the class! - ‘Accept the invitation’ </vt:lpstr>
      <vt:lpstr>Step 4: Join the class! - Join with the unique Classroom code... </vt:lpstr>
      <vt:lpstr>Your display will look like this. Please frequently check the page for set work.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1: You need to sign in to Google.</dc:title>
  <dc:creator>Connor Millington</dc:creator>
  <cp:lastModifiedBy>C Hazeldine</cp:lastModifiedBy>
  <cp:revision>1</cp:revision>
  <dcterms:modified xsi:type="dcterms:W3CDTF">2020-09-29T12:52:16Z</dcterms:modified>
</cp:coreProperties>
</file>