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75" r:id="rId2"/>
    <p:sldId id="278" r:id="rId3"/>
    <p:sldId id="279" r:id="rId4"/>
    <p:sldId id="289" r:id="rId5"/>
    <p:sldId id="282" r:id="rId6"/>
    <p:sldId id="290" r:id="rId7"/>
    <p:sldId id="284" r:id="rId8"/>
    <p:sldId id="288" r:id="rId9"/>
  </p:sldIdLst>
  <p:sldSz cx="9144000" cy="6858000" type="screen4x3"/>
  <p:notesSz cx="6858000" cy="9144000"/>
  <p:embeddedFontLst>
    <p:embeddedFont>
      <p:font typeface="Twinkl" panose="020B0604020202020204" charset="0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52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504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007AC3"/>
    <a:srgbClr val="072F54"/>
    <a:srgbClr val="87BD31"/>
    <a:srgbClr val="0079C3"/>
    <a:srgbClr val="FFE76D"/>
    <a:srgbClr val="003464"/>
    <a:srgbClr val="004382"/>
    <a:srgbClr val="00529C"/>
    <a:srgbClr val="4EB2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323" autoAdjust="0"/>
  </p:normalViewPr>
  <p:slideViewPr>
    <p:cSldViewPr snapToGrid="0" showGuides="1">
      <p:cViewPr varScale="1">
        <p:scale>
          <a:sx n="74" d="100"/>
          <a:sy n="74" d="100"/>
        </p:scale>
        <p:origin x="-1290" y="-90"/>
      </p:cViewPr>
      <p:guideLst>
        <p:guide orient="horz" pos="2160"/>
        <p:guide orient="horz" pos="3952"/>
        <p:guide orient="horz" pos="346"/>
        <p:guide orient="horz" pos="504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29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24" Type="http://schemas.openxmlformats.org/officeDocument/2006/relationships/image" Target="../media/image38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28" Type="http://schemas.openxmlformats.org/officeDocument/2006/relationships/image" Target="../media/image42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31" Type="http://schemas.openxmlformats.org/officeDocument/2006/relationships/image" Target="../media/image45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Relationship Id="rId27" Type="http://schemas.openxmlformats.org/officeDocument/2006/relationships/image" Target="../media/image41.png"/><Relationship Id="rId30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openxmlformats.org/officeDocument/2006/relationships/image" Target="../media/image54.png"/><Relationship Id="rId26" Type="http://schemas.openxmlformats.org/officeDocument/2006/relationships/image" Target="../media/image18.png"/><Relationship Id="rId3" Type="http://schemas.openxmlformats.org/officeDocument/2006/relationships/image" Target="../media/image40.png"/><Relationship Id="rId21" Type="http://schemas.openxmlformats.org/officeDocument/2006/relationships/image" Target="../media/image57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3.png"/><Relationship Id="rId25" Type="http://schemas.openxmlformats.org/officeDocument/2006/relationships/image" Target="../media/image61.png"/><Relationship Id="rId2" Type="http://schemas.openxmlformats.org/officeDocument/2006/relationships/image" Target="../media/image39.png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24" Type="http://schemas.openxmlformats.org/officeDocument/2006/relationships/image" Target="../media/image60.png"/><Relationship Id="rId5" Type="http://schemas.openxmlformats.org/officeDocument/2006/relationships/image" Target="../media/image42.png"/><Relationship Id="rId15" Type="http://schemas.openxmlformats.org/officeDocument/2006/relationships/image" Target="../media/image29.png"/><Relationship Id="rId23" Type="http://schemas.openxmlformats.org/officeDocument/2006/relationships/image" Target="../media/image59.png"/><Relationship Id="rId28" Type="http://schemas.openxmlformats.org/officeDocument/2006/relationships/image" Target="../media/image63.png"/><Relationship Id="rId10" Type="http://schemas.openxmlformats.org/officeDocument/2006/relationships/image" Target="../media/image47.png"/><Relationship Id="rId19" Type="http://schemas.openxmlformats.org/officeDocument/2006/relationships/image" Target="../media/image55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Relationship Id="rId22" Type="http://schemas.openxmlformats.org/officeDocument/2006/relationships/image" Target="../media/image58.png"/><Relationship Id="rId27" Type="http://schemas.openxmlformats.org/officeDocument/2006/relationships/image" Target="../media/image6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jpe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7.jpeg"/><Relationship Id="rId5" Type="http://schemas.openxmlformats.org/officeDocument/2006/relationships/image" Target="../media/image76.jpg"/><Relationship Id="rId4" Type="http://schemas.openxmlformats.org/officeDocument/2006/relationships/image" Target="../media/image7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622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503239" y="512764"/>
            <a:ext cx="8137524" cy="1518260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Aim</a:t>
            </a:r>
          </a:p>
        </p:txBody>
      </p:sp>
      <p:sp>
        <p:nvSpPr>
          <p:cNvPr id="14" name="Content Placeholder 15"/>
          <p:cNvSpPr txBox="1">
            <a:spLocks/>
          </p:cNvSpPr>
          <p:nvPr/>
        </p:nvSpPr>
        <p:spPr>
          <a:xfrm>
            <a:off x="628650" y="1127760"/>
            <a:ext cx="7886700" cy="903263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10000"/>
              </a:lnSpc>
            </a:pPr>
            <a:r>
              <a:rPr lang="en-GB" dirty="0">
                <a:solidFill>
                  <a:schemeClr val="tx1"/>
                </a:solidFill>
              </a:rPr>
              <a:t>Measure, compare, add and subtract mass (kg/g).</a:t>
            </a:r>
          </a:p>
        </p:txBody>
      </p:sp>
    </p:spTree>
    <p:extLst>
      <p:ext uri="{BB962C8B-B14F-4D97-AF65-F5344CB8AC3E}">
        <p14:creationId xmlns:p14="http://schemas.microsoft.com/office/powerpoint/2010/main" val="3643935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771564"/>
              </p:ext>
            </p:extLst>
          </p:nvPr>
        </p:nvGraphicFramePr>
        <p:xfrm>
          <a:off x="755650" y="1371599"/>
          <a:ext cx="7632700" cy="4731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32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0957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What’s Left</a:t>
                      </a:r>
                      <a:r>
                        <a:rPr lang="en-GB" sz="2000" baseline="0" dirty="0"/>
                        <a:t>?</a:t>
                      </a:r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1453">
                <a:tc>
                  <a:txBody>
                    <a:bodyPr/>
                    <a:lstStyle/>
                    <a:p>
                      <a:pPr marL="0" lvl="0" indent="0">
                        <a:buSzPct val="100000"/>
                        <a:buFont typeface="Arial" pitchFamily="34"/>
                        <a:buNone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lang="en-GB" sz="1400" dirty="0"/>
                        <a:t>Aria works at the zoo. </a:t>
                      </a:r>
                      <a:br>
                        <a:rPr lang="en-GB" sz="1400" dirty="0"/>
                      </a:br>
                      <a:r>
                        <a:rPr lang="en-GB" sz="1400" dirty="0"/>
                        <a:t/>
                      </a:r>
                      <a:br>
                        <a:rPr lang="en-GB" sz="1400" dirty="0"/>
                      </a:br>
                      <a:r>
                        <a:rPr lang="en-GB" sz="1400" dirty="0"/>
                        <a:t>She bought a bag of food with a mass of </a:t>
                      </a:r>
                      <a:r>
                        <a:rPr lang="en-GB" sz="1400" b="1" dirty="0"/>
                        <a:t>1kg 500g.</a:t>
                      </a:r>
                      <a:r>
                        <a:rPr lang="en-GB" sz="1400" dirty="0"/>
                        <a:t> </a:t>
                      </a:r>
                    </a:p>
                    <a:p>
                      <a:pPr marL="0" lvl="0" indent="0">
                        <a:buSzPct val="100000"/>
                        <a:buFont typeface="Arial" pitchFamily="34"/>
                        <a:buNone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lang="en-GB" sz="1600" dirty="0"/>
                    </a:p>
                  </a:txBody>
                  <a:tcPr marL="180000" marT="108000">
                    <a:lnL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1019762" y="3219411"/>
            <a:ext cx="5674878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1C1C1C"/>
                </a:solidFill>
              </a:rPr>
              <a:t>How much food did Aria use?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19762" y="2757847"/>
            <a:ext cx="5674878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/>
              <a:t>How much food is left?</a:t>
            </a:r>
          </a:p>
        </p:txBody>
      </p:sp>
      <p:sp>
        <p:nvSpPr>
          <p:cNvPr id="97" name="Rectangle 96"/>
          <p:cNvSpPr/>
          <p:nvPr/>
        </p:nvSpPr>
        <p:spPr>
          <a:xfrm>
            <a:off x="3011093" y="702863"/>
            <a:ext cx="976684" cy="355276"/>
          </a:xfrm>
          <a:prstGeom prst="rect">
            <a:avLst/>
          </a:prstGeom>
          <a:solidFill>
            <a:srgbClr val="4EB2E5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Diving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830866F-58AA-4213-AFD1-4A7F919ABC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94" y="532799"/>
            <a:ext cx="700156" cy="700156"/>
          </a:xfrm>
          <a:prstGeom prst="rect">
            <a:avLst/>
          </a:prstGeom>
        </p:spPr>
      </p:pic>
      <p:sp>
        <p:nvSpPr>
          <p:cNvPr id="96" name="Rectangle 95"/>
          <p:cNvSpPr/>
          <p:nvPr/>
        </p:nvSpPr>
        <p:spPr>
          <a:xfrm>
            <a:off x="445574" y="702863"/>
            <a:ext cx="2552843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>
                <a:solidFill>
                  <a:schemeClr val="bg1"/>
                </a:solidFill>
              </a:rPr>
              <a:t>Add and Subtract Mass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>
            <a:off x="2998417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19762" y="3198814"/>
            <a:ext cx="4959347" cy="1079884"/>
          </a:xfrm>
          <a:prstGeom prst="rect">
            <a:avLst/>
          </a:prstGeom>
          <a:solidFill>
            <a:schemeClr val="bg1"/>
          </a:solidFill>
          <a:ln w="28575">
            <a:solidFill>
              <a:srgbClr val="87BD31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lvl="0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/>
              <a:t>Each interval is worth 50g. The pointer is showing 3 and a half intervals less than 1kg. 3 × 50 = 150 and ½ of 50 = 25. </a:t>
            </a:r>
          </a:p>
          <a:p>
            <a:pPr lvl="0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/>
              <a:t>150 + 25 = 175. 1000 - 175 = 825</a:t>
            </a:r>
          </a:p>
          <a:p>
            <a:pPr lvl="0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dirty="0"/>
              <a:t>There are 825g left.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057803" y="2961449"/>
            <a:ext cx="2099654" cy="2943225"/>
            <a:chOff x="6288696" y="2580144"/>
            <a:chExt cx="2099654" cy="29432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8696" y="2580144"/>
              <a:ext cx="2099654" cy="294322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1022" y="3617665"/>
              <a:ext cx="1493456" cy="149302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853218">
              <a:off x="7235033" y="4006495"/>
              <a:ext cx="228494" cy="97562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691415" y="3911425"/>
              <a:ext cx="54758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/>
                <a:t>1.5kg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127142" y="3688392"/>
              <a:ext cx="54758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/>
                <a:t>0kg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399"/>
          <a:stretch/>
        </p:blipFill>
        <p:spPr>
          <a:xfrm>
            <a:off x="6514221" y="1941046"/>
            <a:ext cx="1157801" cy="110988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19762" y="5016389"/>
            <a:ext cx="4959347" cy="864440"/>
          </a:xfrm>
          <a:prstGeom prst="rect">
            <a:avLst/>
          </a:prstGeom>
          <a:solidFill>
            <a:schemeClr val="bg1"/>
          </a:solidFill>
          <a:ln w="28575">
            <a:solidFill>
              <a:srgbClr val="87BD31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1C1C1C"/>
                </a:solidFill>
              </a:rPr>
              <a:t>1kg 500g is 1500g. </a:t>
            </a:r>
          </a:p>
          <a:p>
            <a:pPr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1C1C1C"/>
                </a:solidFill>
              </a:rPr>
              <a:t>1500 - 825 = 675</a:t>
            </a:r>
          </a:p>
          <a:p>
            <a:pPr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dirty="0">
                <a:solidFill>
                  <a:srgbClr val="1C1C1C"/>
                </a:solidFill>
              </a:rPr>
              <a:t>Aria used 675g of food.</a:t>
            </a:r>
          </a:p>
        </p:txBody>
      </p:sp>
    </p:spTree>
    <p:extLst>
      <p:ext uri="{BB962C8B-B14F-4D97-AF65-F5344CB8AC3E}">
        <p14:creationId xmlns:p14="http://schemas.microsoft.com/office/powerpoint/2010/main" val="90891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85185E-6 L -1.38889E-6 0.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394023"/>
              </p:ext>
            </p:extLst>
          </p:nvPr>
        </p:nvGraphicFramePr>
        <p:xfrm>
          <a:off x="755650" y="1371599"/>
          <a:ext cx="7632700" cy="4731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32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0957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What’s the Total?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14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Quinn put this leftover fruit into a bowl. </a:t>
                      </a:r>
                    </a:p>
                    <a:p>
                      <a:endParaRPr lang="en-GB" dirty="0"/>
                    </a:p>
                  </a:txBody>
                  <a:tcPr marL="180000" marT="108000">
                    <a:lnL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830866F-58AA-4213-AFD1-4A7F919ABC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94" y="532799"/>
            <a:ext cx="700156" cy="700156"/>
          </a:xfrm>
          <a:prstGeom prst="rect">
            <a:avLst/>
          </a:prstGeom>
        </p:spPr>
      </p:pic>
      <p:cxnSp>
        <p:nvCxnSpPr>
          <p:cNvPr id="103" name="Straight Connector 102"/>
          <p:cNvCxnSpPr/>
          <p:nvPr/>
        </p:nvCxnSpPr>
        <p:spPr>
          <a:xfrm>
            <a:off x="3975100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34" y="2527609"/>
            <a:ext cx="2234865" cy="16791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51828" y="2448827"/>
            <a:ext cx="2421615" cy="18194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484" y="2527609"/>
            <a:ext cx="2021006" cy="151848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92257" y="2674795"/>
            <a:ext cx="497458" cy="4908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43528" y="2573375"/>
            <a:ext cx="497458" cy="49084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4" r="-1"/>
          <a:stretch/>
        </p:blipFill>
        <p:spPr>
          <a:xfrm rot="20911352" flipH="1">
            <a:off x="2228417" y="2441650"/>
            <a:ext cx="501015" cy="49084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5"/>
          <a:stretch/>
        </p:blipFill>
        <p:spPr>
          <a:xfrm rot="4005684" flipH="1">
            <a:off x="2007814" y="2601202"/>
            <a:ext cx="452065" cy="49084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81" r="-5597" b="-27007"/>
          <a:stretch/>
        </p:blipFill>
        <p:spPr>
          <a:xfrm rot="10405851">
            <a:off x="3749727" y="1943228"/>
            <a:ext cx="1320377" cy="1011199"/>
          </a:xfrm>
          <a:prstGeom prst="round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6" t="-3793" r="-5597" b="-27007"/>
          <a:stretch/>
        </p:blipFill>
        <p:spPr>
          <a:xfrm rot="17665496">
            <a:off x="4344656" y="1875033"/>
            <a:ext cx="1251652" cy="1347907"/>
          </a:xfrm>
          <a:prstGeom prst="roundRect">
            <a:avLst/>
          </a:prstGeom>
        </p:spPr>
      </p:pic>
      <p:sp>
        <p:nvSpPr>
          <p:cNvPr id="20" name="Freeform 19"/>
          <p:cNvSpPr/>
          <p:nvPr/>
        </p:nvSpPr>
        <p:spPr>
          <a:xfrm>
            <a:off x="5994305" y="1668840"/>
            <a:ext cx="2207419" cy="1432487"/>
          </a:xfrm>
          <a:custGeom>
            <a:avLst/>
            <a:gdLst>
              <a:gd name="connsiteX0" fmla="*/ 316707 w 1659732"/>
              <a:gd name="connsiteY0" fmla="*/ 742950 h 1088232"/>
              <a:gd name="connsiteX1" fmla="*/ 371475 w 1659732"/>
              <a:gd name="connsiteY1" fmla="*/ 809625 h 1088232"/>
              <a:gd name="connsiteX2" fmla="*/ 454819 w 1659732"/>
              <a:gd name="connsiteY2" fmla="*/ 895350 h 1088232"/>
              <a:gd name="connsiteX3" fmla="*/ 483394 w 1659732"/>
              <a:gd name="connsiteY3" fmla="*/ 940594 h 1088232"/>
              <a:gd name="connsiteX4" fmla="*/ 590550 w 1659732"/>
              <a:gd name="connsiteY4" fmla="*/ 992982 h 1088232"/>
              <a:gd name="connsiteX5" fmla="*/ 678657 w 1659732"/>
              <a:gd name="connsiteY5" fmla="*/ 1021557 h 1088232"/>
              <a:gd name="connsiteX6" fmla="*/ 738188 w 1659732"/>
              <a:gd name="connsiteY6" fmla="*/ 1050132 h 1088232"/>
              <a:gd name="connsiteX7" fmla="*/ 823913 w 1659732"/>
              <a:gd name="connsiteY7" fmla="*/ 1085850 h 1088232"/>
              <a:gd name="connsiteX8" fmla="*/ 888207 w 1659732"/>
              <a:gd name="connsiteY8" fmla="*/ 1088232 h 1088232"/>
              <a:gd name="connsiteX9" fmla="*/ 1135857 w 1659732"/>
              <a:gd name="connsiteY9" fmla="*/ 978694 h 1088232"/>
              <a:gd name="connsiteX10" fmla="*/ 1190625 w 1659732"/>
              <a:gd name="connsiteY10" fmla="*/ 945357 h 1088232"/>
              <a:gd name="connsiteX11" fmla="*/ 1288257 w 1659732"/>
              <a:gd name="connsiteY11" fmla="*/ 919163 h 1088232"/>
              <a:gd name="connsiteX12" fmla="*/ 1412082 w 1659732"/>
              <a:gd name="connsiteY12" fmla="*/ 823913 h 1088232"/>
              <a:gd name="connsiteX13" fmla="*/ 1507332 w 1659732"/>
              <a:gd name="connsiteY13" fmla="*/ 728663 h 1088232"/>
              <a:gd name="connsiteX14" fmla="*/ 1533525 w 1659732"/>
              <a:gd name="connsiteY14" fmla="*/ 676275 h 1088232"/>
              <a:gd name="connsiteX15" fmla="*/ 1659732 w 1659732"/>
              <a:gd name="connsiteY15" fmla="*/ 38100 h 1088232"/>
              <a:gd name="connsiteX16" fmla="*/ 0 w 1659732"/>
              <a:gd name="connsiteY16" fmla="*/ 0 h 1088232"/>
              <a:gd name="connsiteX17" fmla="*/ 100013 w 1659732"/>
              <a:gd name="connsiteY17" fmla="*/ 500063 h 1088232"/>
              <a:gd name="connsiteX18" fmla="*/ 107157 w 1659732"/>
              <a:gd name="connsiteY18" fmla="*/ 519113 h 1088232"/>
              <a:gd name="connsiteX19" fmla="*/ 316707 w 1659732"/>
              <a:gd name="connsiteY19" fmla="*/ 742950 h 1088232"/>
              <a:gd name="connsiteX0" fmla="*/ 316707 w 2059782"/>
              <a:gd name="connsiteY0" fmla="*/ 742950 h 1088232"/>
              <a:gd name="connsiteX1" fmla="*/ 371475 w 2059782"/>
              <a:gd name="connsiteY1" fmla="*/ 809625 h 1088232"/>
              <a:gd name="connsiteX2" fmla="*/ 454819 w 2059782"/>
              <a:gd name="connsiteY2" fmla="*/ 895350 h 1088232"/>
              <a:gd name="connsiteX3" fmla="*/ 483394 w 2059782"/>
              <a:gd name="connsiteY3" fmla="*/ 940594 h 1088232"/>
              <a:gd name="connsiteX4" fmla="*/ 590550 w 2059782"/>
              <a:gd name="connsiteY4" fmla="*/ 992982 h 1088232"/>
              <a:gd name="connsiteX5" fmla="*/ 678657 w 2059782"/>
              <a:gd name="connsiteY5" fmla="*/ 1021557 h 1088232"/>
              <a:gd name="connsiteX6" fmla="*/ 738188 w 2059782"/>
              <a:gd name="connsiteY6" fmla="*/ 1050132 h 1088232"/>
              <a:gd name="connsiteX7" fmla="*/ 823913 w 2059782"/>
              <a:gd name="connsiteY7" fmla="*/ 1085850 h 1088232"/>
              <a:gd name="connsiteX8" fmla="*/ 888207 w 2059782"/>
              <a:gd name="connsiteY8" fmla="*/ 1088232 h 1088232"/>
              <a:gd name="connsiteX9" fmla="*/ 1135857 w 2059782"/>
              <a:gd name="connsiteY9" fmla="*/ 978694 h 1088232"/>
              <a:gd name="connsiteX10" fmla="*/ 1190625 w 2059782"/>
              <a:gd name="connsiteY10" fmla="*/ 945357 h 1088232"/>
              <a:gd name="connsiteX11" fmla="*/ 1288257 w 2059782"/>
              <a:gd name="connsiteY11" fmla="*/ 919163 h 1088232"/>
              <a:gd name="connsiteX12" fmla="*/ 1412082 w 2059782"/>
              <a:gd name="connsiteY12" fmla="*/ 823913 h 1088232"/>
              <a:gd name="connsiteX13" fmla="*/ 1507332 w 2059782"/>
              <a:gd name="connsiteY13" fmla="*/ 728663 h 1088232"/>
              <a:gd name="connsiteX14" fmla="*/ 1533525 w 2059782"/>
              <a:gd name="connsiteY14" fmla="*/ 676275 h 1088232"/>
              <a:gd name="connsiteX15" fmla="*/ 2059782 w 2059782"/>
              <a:gd name="connsiteY15" fmla="*/ 721518 h 1088232"/>
              <a:gd name="connsiteX16" fmla="*/ 0 w 2059782"/>
              <a:gd name="connsiteY16" fmla="*/ 0 h 1088232"/>
              <a:gd name="connsiteX17" fmla="*/ 100013 w 2059782"/>
              <a:gd name="connsiteY17" fmla="*/ 500063 h 1088232"/>
              <a:gd name="connsiteX18" fmla="*/ 107157 w 2059782"/>
              <a:gd name="connsiteY18" fmla="*/ 519113 h 1088232"/>
              <a:gd name="connsiteX19" fmla="*/ 316707 w 2059782"/>
              <a:gd name="connsiteY19" fmla="*/ 742950 h 1088232"/>
              <a:gd name="connsiteX0" fmla="*/ 338137 w 2081212"/>
              <a:gd name="connsiteY0" fmla="*/ 742950 h 1088232"/>
              <a:gd name="connsiteX1" fmla="*/ 392905 w 2081212"/>
              <a:gd name="connsiteY1" fmla="*/ 809625 h 1088232"/>
              <a:gd name="connsiteX2" fmla="*/ 476249 w 2081212"/>
              <a:gd name="connsiteY2" fmla="*/ 895350 h 1088232"/>
              <a:gd name="connsiteX3" fmla="*/ 504824 w 2081212"/>
              <a:gd name="connsiteY3" fmla="*/ 940594 h 1088232"/>
              <a:gd name="connsiteX4" fmla="*/ 611980 w 2081212"/>
              <a:gd name="connsiteY4" fmla="*/ 992982 h 1088232"/>
              <a:gd name="connsiteX5" fmla="*/ 700087 w 2081212"/>
              <a:gd name="connsiteY5" fmla="*/ 1021557 h 1088232"/>
              <a:gd name="connsiteX6" fmla="*/ 759618 w 2081212"/>
              <a:gd name="connsiteY6" fmla="*/ 1050132 h 1088232"/>
              <a:gd name="connsiteX7" fmla="*/ 845343 w 2081212"/>
              <a:gd name="connsiteY7" fmla="*/ 1085850 h 1088232"/>
              <a:gd name="connsiteX8" fmla="*/ 909637 w 2081212"/>
              <a:gd name="connsiteY8" fmla="*/ 1088232 h 1088232"/>
              <a:gd name="connsiteX9" fmla="*/ 1157287 w 2081212"/>
              <a:gd name="connsiteY9" fmla="*/ 978694 h 1088232"/>
              <a:gd name="connsiteX10" fmla="*/ 1212055 w 2081212"/>
              <a:gd name="connsiteY10" fmla="*/ 945357 h 1088232"/>
              <a:gd name="connsiteX11" fmla="*/ 1309687 w 2081212"/>
              <a:gd name="connsiteY11" fmla="*/ 919163 h 1088232"/>
              <a:gd name="connsiteX12" fmla="*/ 1433512 w 2081212"/>
              <a:gd name="connsiteY12" fmla="*/ 823913 h 1088232"/>
              <a:gd name="connsiteX13" fmla="*/ 1528762 w 2081212"/>
              <a:gd name="connsiteY13" fmla="*/ 728663 h 1088232"/>
              <a:gd name="connsiteX14" fmla="*/ 1554955 w 2081212"/>
              <a:gd name="connsiteY14" fmla="*/ 676275 h 1088232"/>
              <a:gd name="connsiteX15" fmla="*/ 2081212 w 2081212"/>
              <a:gd name="connsiteY15" fmla="*/ 721518 h 1088232"/>
              <a:gd name="connsiteX16" fmla="*/ 21430 w 2081212"/>
              <a:gd name="connsiteY16" fmla="*/ 0 h 1088232"/>
              <a:gd name="connsiteX17" fmla="*/ 121443 w 2081212"/>
              <a:gd name="connsiteY17" fmla="*/ 500063 h 1088232"/>
              <a:gd name="connsiteX18" fmla="*/ 0 w 2081212"/>
              <a:gd name="connsiteY18" fmla="*/ 619125 h 1088232"/>
              <a:gd name="connsiteX19" fmla="*/ 338137 w 2081212"/>
              <a:gd name="connsiteY19" fmla="*/ 742950 h 1088232"/>
              <a:gd name="connsiteX0" fmla="*/ 464344 w 2207419"/>
              <a:gd name="connsiteY0" fmla="*/ 742950 h 1088232"/>
              <a:gd name="connsiteX1" fmla="*/ 519112 w 2207419"/>
              <a:gd name="connsiteY1" fmla="*/ 809625 h 1088232"/>
              <a:gd name="connsiteX2" fmla="*/ 602456 w 2207419"/>
              <a:gd name="connsiteY2" fmla="*/ 895350 h 1088232"/>
              <a:gd name="connsiteX3" fmla="*/ 631031 w 2207419"/>
              <a:gd name="connsiteY3" fmla="*/ 940594 h 1088232"/>
              <a:gd name="connsiteX4" fmla="*/ 738187 w 2207419"/>
              <a:gd name="connsiteY4" fmla="*/ 992982 h 1088232"/>
              <a:gd name="connsiteX5" fmla="*/ 826294 w 2207419"/>
              <a:gd name="connsiteY5" fmla="*/ 1021557 h 1088232"/>
              <a:gd name="connsiteX6" fmla="*/ 885825 w 2207419"/>
              <a:gd name="connsiteY6" fmla="*/ 1050132 h 1088232"/>
              <a:gd name="connsiteX7" fmla="*/ 971550 w 2207419"/>
              <a:gd name="connsiteY7" fmla="*/ 1085850 h 1088232"/>
              <a:gd name="connsiteX8" fmla="*/ 1035844 w 2207419"/>
              <a:gd name="connsiteY8" fmla="*/ 1088232 h 1088232"/>
              <a:gd name="connsiteX9" fmla="*/ 1283494 w 2207419"/>
              <a:gd name="connsiteY9" fmla="*/ 978694 h 1088232"/>
              <a:gd name="connsiteX10" fmla="*/ 1338262 w 2207419"/>
              <a:gd name="connsiteY10" fmla="*/ 945357 h 1088232"/>
              <a:gd name="connsiteX11" fmla="*/ 1435894 w 2207419"/>
              <a:gd name="connsiteY11" fmla="*/ 919163 h 1088232"/>
              <a:gd name="connsiteX12" fmla="*/ 1559719 w 2207419"/>
              <a:gd name="connsiteY12" fmla="*/ 823913 h 1088232"/>
              <a:gd name="connsiteX13" fmla="*/ 1654969 w 2207419"/>
              <a:gd name="connsiteY13" fmla="*/ 728663 h 1088232"/>
              <a:gd name="connsiteX14" fmla="*/ 1681162 w 2207419"/>
              <a:gd name="connsiteY14" fmla="*/ 676275 h 1088232"/>
              <a:gd name="connsiteX15" fmla="*/ 2207419 w 2207419"/>
              <a:gd name="connsiteY15" fmla="*/ 721518 h 1088232"/>
              <a:gd name="connsiteX16" fmla="*/ 147637 w 2207419"/>
              <a:gd name="connsiteY16" fmla="*/ 0 h 1088232"/>
              <a:gd name="connsiteX17" fmla="*/ 0 w 2207419"/>
              <a:gd name="connsiteY17" fmla="*/ 64295 h 1088232"/>
              <a:gd name="connsiteX18" fmla="*/ 126207 w 2207419"/>
              <a:gd name="connsiteY18" fmla="*/ 619125 h 1088232"/>
              <a:gd name="connsiteX19" fmla="*/ 464344 w 2207419"/>
              <a:gd name="connsiteY19" fmla="*/ 742950 h 1088232"/>
              <a:gd name="connsiteX0" fmla="*/ 464344 w 2207419"/>
              <a:gd name="connsiteY0" fmla="*/ 1071562 h 1416844"/>
              <a:gd name="connsiteX1" fmla="*/ 519112 w 2207419"/>
              <a:gd name="connsiteY1" fmla="*/ 1138237 h 1416844"/>
              <a:gd name="connsiteX2" fmla="*/ 602456 w 2207419"/>
              <a:gd name="connsiteY2" fmla="*/ 1223962 h 1416844"/>
              <a:gd name="connsiteX3" fmla="*/ 631031 w 2207419"/>
              <a:gd name="connsiteY3" fmla="*/ 1269206 h 1416844"/>
              <a:gd name="connsiteX4" fmla="*/ 738187 w 2207419"/>
              <a:gd name="connsiteY4" fmla="*/ 1321594 h 1416844"/>
              <a:gd name="connsiteX5" fmla="*/ 826294 w 2207419"/>
              <a:gd name="connsiteY5" fmla="*/ 1350169 h 1416844"/>
              <a:gd name="connsiteX6" fmla="*/ 885825 w 2207419"/>
              <a:gd name="connsiteY6" fmla="*/ 1378744 h 1416844"/>
              <a:gd name="connsiteX7" fmla="*/ 971550 w 2207419"/>
              <a:gd name="connsiteY7" fmla="*/ 1414462 h 1416844"/>
              <a:gd name="connsiteX8" fmla="*/ 1035844 w 2207419"/>
              <a:gd name="connsiteY8" fmla="*/ 1416844 h 1416844"/>
              <a:gd name="connsiteX9" fmla="*/ 1283494 w 2207419"/>
              <a:gd name="connsiteY9" fmla="*/ 1307306 h 1416844"/>
              <a:gd name="connsiteX10" fmla="*/ 1338262 w 2207419"/>
              <a:gd name="connsiteY10" fmla="*/ 1273969 h 1416844"/>
              <a:gd name="connsiteX11" fmla="*/ 1435894 w 2207419"/>
              <a:gd name="connsiteY11" fmla="*/ 1247775 h 1416844"/>
              <a:gd name="connsiteX12" fmla="*/ 1559719 w 2207419"/>
              <a:gd name="connsiteY12" fmla="*/ 1152525 h 1416844"/>
              <a:gd name="connsiteX13" fmla="*/ 1654969 w 2207419"/>
              <a:gd name="connsiteY13" fmla="*/ 1057275 h 1416844"/>
              <a:gd name="connsiteX14" fmla="*/ 1681162 w 2207419"/>
              <a:gd name="connsiteY14" fmla="*/ 1004887 h 1416844"/>
              <a:gd name="connsiteX15" fmla="*/ 2207419 w 2207419"/>
              <a:gd name="connsiteY15" fmla="*/ 1050130 h 1416844"/>
              <a:gd name="connsiteX16" fmla="*/ 1895474 w 2207419"/>
              <a:gd name="connsiteY16" fmla="*/ 0 h 1416844"/>
              <a:gd name="connsiteX17" fmla="*/ 0 w 2207419"/>
              <a:gd name="connsiteY17" fmla="*/ 392907 h 1416844"/>
              <a:gd name="connsiteX18" fmla="*/ 126207 w 2207419"/>
              <a:gd name="connsiteY18" fmla="*/ 947737 h 1416844"/>
              <a:gd name="connsiteX19" fmla="*/ 464344 w 2207419"/>
              <a:gd name="connsiteY19" fmla="*/ 1071562 h 1416844"/>
              <a:gd name="connsiteX0" fmla="*/ 464344 w 2207419"/>
              <a:gd name="connsiteY0" fmla="*/ 1076069 h 1421351"/>
              <a:gd name="connsiteX1" fmla="*/ 519112 w 2207419"/>
              <a:gd name="connsiteY1" fmla="*/ 1142744 h 1421351"/>
              <a:gd name="connsiteX2" fmla="*/ 602456 w 2207419"/>
              <a:gd name="connsiteY2" fmla="*/ 1228469 h 1421351"/>
              <a:gd name="connsiteX3" fmla="*/ 631031 w 2207419"/>
              <a:gd name="connsiteY3" fmla="*/ 1273713 h 1421351"/>
              <a:gd name="connsiteX4" fmla="*/ 738187 w 2207419"/>
              <a:gd name="connsiteY4" fmla="*/ 1326101 h 1421351"/>
              <a:gd name="connsiteX5" fmla="*/ 826294 w 2207419"/>
              <a:gd name="connsiteY5" fmla="*/ 1354676 h 1421351"/>
              <a:gd name="connsiteX6" fmla="*/ 885825 w 2207419"/>
              <a:gd name="connsiteY6" fmla="*/ 1383251 h 1421351"/>
              <a:gd name="connsiteX7" fmla="*/ 971550 w 2207419"/>
              <a:gd name="connsiteY7" fmla="*/ 1418969 h 1421351"/>
              <a:gd name="connsiteX8" fmla="*/ 1035844 w 2207419"/>
              <a:gd name="connsiteY8" fmla="*/ 1421351 h 1421351"/>
              <a:gd name="connsiteX9" fmla="*/ 1283494 w 2207419"/>
              <a:gd name="connsiteY9" fmla="*/ 1311813 h 1421351"/>
              <a:gd name="connsiteX10" fmla="*/ 1338262 w 2207419"/>
              <a:gd name="connsiteY10" fmla="*/ 1278476 h 1421351"/>
              <a:gd name="connsiteX11" fmla="*/ 1435894 w 2207419"/>
              <a:gd name="connsiteY11" fmla="*/ 1252282 h 1421351"/>
              <a:gd name="connsiteX12" fmla="*/ 1559719 w 2207419"/>
              <a:gd name="connsiteY12" fmla="*/ 1157032 h 1421351"/>
              <a:gd name="connsiteX13" fmla="*/ 1654969 w 2207419"/>
              <a:gd name="connsiteY13" fmla="*/ 1061782 h 1421351"/>
              <a:gd name="connsiteX14" fmla="*/ 1681162 w 2207419"/>
              <a:gd name="connsiteY14" fmla="*/ 1009394 h 1421351"/>
              <a:gd name="connsiteX15" fmla="*/ 2207419 w 2207419"/>
              <a:gd name="connsiteY15" fmla="*/ 1054637 h 1421351"/>
              <a:gd name="connsiteX16" fmla="*/ 1895474 w 2207419"/>
              <a:gd name="connsiteY16" fmla="*/ 4507 h 1421351"/>
              <a:gd name="connsiteX17" fmla="*/ 0 w 2207419"/>
              <a:gd name="connsiteY17" fmla="*/ 397414 h 1421351"/>
              <a:gd name="connsiteX18" fmla="*/ 126207 w 2207419"/>
              <a:gd name="connsiteY18" fmla="*/ 952244 h 1421351"/>
              <a:gd name="connsiteX19" fmla="*/ 464344 w 2207419"/>
              <a:gd name="connsiteY19" fmla="*/ 1076069 h 1421351"/>
              <a:gd name="connsiteX0" fmla="*/ 464344 w 2207419"/>
              <a:gd name="connsiteY0" fmla="*/ 1087205 h 1432487"/>
              <a:gd name="connsiteX1" fmla="*/ 519112 w 2207419"/>
              <a:gd name="connsiteY1" fmla="*/ 1153880 h 1432487"/>
              <a:gd name="connsiteX2" fmla="*/ 602456 w 2207419"/>
              <a:gd name="connsiteY2" fmla="*/ 1239605 h 1432487"/>
              <a:gd name="connsiteX3" fmla="*/ 631031 w 2207419"/>
              <a:gd name="connsiteY3" fmla="*/ 1284849 h 1432487"/>
              <a:gd name="connsiteX4" fmla="*/ 738187 w 2207419"/>
              <a:gd name="connsiteY4" fmla="*/ 1337237 h 1432487"/>
              <a:gd name="connsiteX5" fmla="*/ 826294 w 2207419"/>
              <a:gd name="connsiteY5" fmla="*/ 1365812 h 1432487"/>
              <a:gd name="connsiteX6" fmla="*/ 885825 w 2207419"/>
              <a:gd name="connsiteY6" fmla="*/ 1394387 h 1432487"/>
              <a:gd name="connsiteX7" fmla="*/ 971550 w 2207419"/>
              <a:gd name="connsiteY7" fmla="*/ 1430105 h 1432487"/>
              <a:gd name="connsiteX8" fmla="*/ 1035844 w 2207419"/>
              <a:gd name="connsiteY8" fmla="*/ 1432487 h 1432487"/>
              <a:gd name="connsiteX9" fmla="*/ 1283494 w 2207419"/>
              <a:gd name="connsiteY9" fmla="*/ 1322949 h 1432487"/>
              <a:gd name="connsiteX10" fmla="*/ 1338262 w 2207419"/>
              <a:gd name="connsiteY10" fmla="*/ 1289612 h 1432487"/>
              <a:gd name="connsiteX11" fmla="*/ 1435894 w 2207419"/>
              <a:gd name="connsiteY11" fmla="*/ 1263418 h 1432487"/>
              <a:gd name="connsiteX12" fmla="*/ 1559719 w 2207419"/>
              <a:gd name="connsiteY12" fmla="*/ 1168168 h 1432487"/>
              <a:gd name="connsiteX13" fmla="*/ 1654969 w 2207419"/>
              <a:gd name="connsiteY13" fmla="*/ 1072918 h 1432487"/>
              <a:gd name="connsiteX14" fmla="*/ 1681162 w 2207419"/>
              <a:gd name="connsiteY14" fmla="*/ 1020530 h 1432487"/>
              <a:gd name="connsiteX15" fmla="*/ 2207419 w 2207419"/>
              <a:gd name="connsiteY15" fmla="*/ 1065773 h 1432487"/>
              <a:gd name="connsiteX16" fmla="*/ 1895474 w 2207419"/>
              <a:gd name="connsiteY16" fmla="*/ 15643 h 1432487"/>
              <a:gd name="connsiteX17" fmla="*/ 0 w 2207419"/>
              <a:gd name="connsiteY17" fmla="*/ 408550 h 1432487"/>
              <a:gd name="connsiteX18" fmla="*/ 126207 w 2207419"/>
              <a:gd name="connsiteY18" fmla="*/ 963380 h 1432487"/>
              <a:gd name="connsiteX19" fmla="*/ 464344 w 2207419"/>
              <a:gd name="connsiteY19" fmla="*/ 1087205 h 1432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207419" h="1432487">
                <a:moveTo>
                  <a:pt x="464344" y="1087205"/>
                </a:moveTo>
                <a:lnTo>
                  <a:pt x="519112" y="1153880"/>
                </a:lnTo>
                <a:lnTo>
                  <a:pt x="602456" y="1239605"/>
                </a:lnTo>
                <a:lnTo>
                  <a:pt x="631031" y="1284849"/>
                </a:lnTo>
                <a:lnTo>
                  <a:pt x="738187" y="1337237"/>
                </a:lnTo>
                <a:lnTo>
                  <a:pt x="826294" y="1365812"/>
                </a:lnTo>
                <a:lnTo>
                  <a:pt x="885825" y="1394387"/>
                </a:lnTo>
                <a:lnTo>
                  <a:pt x="971550" y="1430105"/>
                </a:lnTo>
                <a:lnTo>
                  <a:pt x="1035844" y="1432487"/>
                </a:lnTo>
                <a:lnTo>
                  <a:pt x="1283494" y="1322949"/>
                </a:lnTo>
                <a:lnTo>
                  <a:pt x="1338262" y="1289612"/>
                </a:lnTo>
                <a:lnTo>
                  <a:pt x="1435894" y="1263418"/>
                </a:lnTo>
                <a:lnTo>
                  <a:pt x="1559719" y="1168168"/>
                </a:lnTo>
                <a:lnTo>
                  <a:pt x="1654969" y="1072918"/>
                </a:lnTo>
                <a:lnTo>
                  <a:pt x="1681162" y="1020530"/>
                </a:lnTo>
                <a:lnTo>
                  <a:pt x="2207419" y="1065773"/>
                </a:lnTo>
                <a:lnTo>
                  <a:pt x="1895474" y="15643"/>
                </a:lnTo>
                <a:cubicBezTo>
                  <a:pt x="513555" y="-29600"/>
                  <a:pt x="338931" y="1356"/>
                  <a:pt x="0" y="408550"/>
                </a:cubicBezTo>
                <a:lnTo>
                  <a:pt x="126207" y="963380"/>
                </a:lnTo>
                <a:lnTo>
                  <a:pt x="464344" y="1087205"/>
                </a:lnTo>
                <a:close/>
              </a:path>
            </a:pathLst>
          </a:custGeom>
          <a:blipFill>
            <a:blip r:embed="rId8"/>
            <a:srcRect/>
            <a:stretch>
              <a:fillRect l="19524" t="53363" r="24280" b="-956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936367" y="4372774"/>
            <a:ext cx="7265772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/>
              <a:t>What is the total mass of the fruit in the bowl?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36368" y="5039359"/>
            <a:ext cx="1923374" cy="648997"/>
          </a:xfrm>
          <a:prstGeom prst="rect">
            <a:avLst/>
          </a:prstGeom>
          <a:solidFill>
            <a:schemeClr val="bg1"/>
          </a:solidFill>
          <a:ln w="28575">
            <a:solidFill>
              <a:srgbClr val="87BD31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lvl="0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1C1C1C"/>
                </a:solidFill>
              </a:rPr>
              <a:t>1kg 150g is 1150g.</a:t>
            </a:r>
          </a:p>
          <a:p>
            <a:pPr lvl="0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1C1C1C"/>
                </a:solidFill>
              </a:rPr>
              <a:t>1kg 90g is 1090g.</a:t>
            </a:r>
            <a:endParaRPr lang="en-GB" sz="1400" u="sng" dirty="0">
              <a:solidFill>
                <a:srgbClr val="1C1C1C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99527" y="3538463"/>
            <a:ext cx="1373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dirty="0"/>
              <a:t>1kg 150g</a:t>
            </a:r>
          </a:p>
        </p:txBody>
      </p:sp>
      <p:sp>
        <p:nvSpPr>
          <p:cNvPr id="31" name="TextBox 30"/>
          <p:cNvSpPr txBox="1"/>
          <p:nvPr/>
        </p:nvSpPr>
        <p:spPr>
          <a:xfrm rot="21379395">
            <a:off x="3975770" y="3551157"/>
            <a:ext cx="1373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dirty="0"/>
              <a:t>1kg 90g</a:t>
            </a:r>
          </a:p>
        </p:txBody>
      </p:sp>
      <p:sp>
        <p:nvSpPr>
          <p:cNvPr id="32" name="TextBox 31"/>
          <p:cNvSpPr txBox="1"/>
          <p:nvPr/>
        </p:nvSpPr>
        <p:spPr>
          <a:xfrm rot="198644">
            <a:off x="6381275" y="3470108"/>
            <a:ext cx="1373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dirty="0"/>
              <a:t>260g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117343" y="4823915"/>
            <a:ext cx="1775696" cy="1079884"/>
          </a:xfrm>
          <a:prstGeom prst="rect">
            <a:avLst/>
          </a:prstGeom>
          <a:solidFill>
            <a:schemeClr val="bg1"/>
          </a:solidFill>
          <a:ln w="28575">
            <a:solidFill>
              <a:srgbClr val="87BD31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lvl="0" algn="ctr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1C1C1C"/>
                </a:solidFill>
              </a:rPr>
              <a:t>                   1150</a:t>
            </a:r>
          </a:p>
          <a:p>
            <a:pPr lvl="0" algn="ctr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1C1C1C"/>
                </a:solidFill>
              </a:rPr>
              <a:t>	   1090</a:t>
            </a:r>
          </a:p>
          <a:p>
            <a:pPr lvl="0" algn="ctr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1C1C1C"/>
                </a:solidFill>
              </a:rPr>
              <a:t>	</a:t>
            </a:r>
            <a:r>
              <a:rPr lang="en-GB" sz="1400" u="sng" dirty="0">
                <a:solidFill>
                  <a:srgbClr val="1C1C1C"/>
                </a:solidFill>
              </a:rPr>
              <a:t>+  260</a:t>
            </a:r>
          </a:p>
          <a:p>
            <a:pPr lvl="0" algn="ctr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1C1C1C"/>
                </a:solidFill>
              </a:rPr>
              <a:t>	</a:t>
            </a:r>
            <a:r>
              <a:rPr lang="en-GB" sz="1400" u="sng" dirty="0">
                <a:solidFill>
                  <a:srgbClr val="1C1C1C"/>
                </a:solidFill>
              </a:rPr>
              <a:t>  2500</a:t>
            </a:r>
            <a:endParaRPr lang="en-GB" sz="1400" b="1" dirty="0">
              <a:solidFill>
                <a:srgbClr val="1C1C1C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50641" y="5039359"/>
            <a:ext cx="3051083" cy="648997"/>
          </a:xfrm>
          <a:prstGeom prst="rect">
            <a:avLst/>
          </a:prstGeom>
          <a:solidFill>
            <a:schemeClr val="bg1"/>
          </a:solidFill>
          <a:ln w="28575">
            <a:solidFill>
              <a:srgbClr val="87BD31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lvl="0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1C1C1C"/>
                </a:solidFill>
              </a:rPr>
              <a:t>1kg is 1000g so 2500g is 2kg 500g.</a:t>
            </a:r>
          </a:p>
          <a:p>
            <a:pPr lvl="0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dirty="0">
                <a:solidFill>
                  <a:srgbClr val="1C1C1C"/>
                </a:solidFill>
              </a:rPr>
              <a:t>The total mass is 2kg 500g.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011093" y="702863"/>
            <a:ext cx="976684" cy="355276"/>
          </a:xfrm>
          <a:prstGeom prst="rect">
            <a:avLst/>
          </a:prstGeom>
          <a:solidFill>
            <a:srgbClr val="4EB2E5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Diving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45574" y="702863"/>
            <a:ext cx="2552843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>
                <a:solidFill>
                  <a:schemeClr val="bg1"/>
                </a:solidFill>
              </a:rPr>
              <a:t>Add and Subtract Mass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2998417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37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076556"/>
              </p:ext>
            </p:extLst>
          </p:nvPr>
        </p:nvGraphicFramePr>
        <p:xfrm>
          <a:off x="755650" y="1371599"/>
          <a:ext cx="7632700" cy="4731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32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09576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Too Much?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1453"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 typeface="Arial" pitchFamily="34"/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lang="en-GB" sz="1400" b="0" i="0" u="none" strike="noStrike" kern="1200" cap="none" spc="0" baseline="0" dirty="0">
                          <a:solidFill>
                            <a:srgbClr val="1C1C1C"/>
                          </a:solidFill>
                          <a:uFillTx/>
                          <a:latin typeface="+mn-lt"/>
                        </a:rPr>
                        <a:t>A bag can hold a mass of 3kg.</a:t>
                      </a:r>
                    </a:p>
                  </a:txBody>
                  <a:tcPr marL="180000" marR="108000" marT="108000">
                    <a:lnL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0" name="Rectangle 29"/>
          <p:cNvSpPr/>
          <p:nvPr/>
        </p:nvSpPr>
        <p:spPr>
          <a:xfrm>
            <a:off x="2998417" y="702863"/>
            <a:ext cx="1063301" cy="355276"/>
          </a:xfrm>
          <a:prstGeom prst="rect">
            <a:avLst/>
          </a:prstGeom>
          <a:solidFill>
            <a:srgbClr val="007AC3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Deeper</a:t>
            </a:r>
            <a:endParaRPr lang="en-GB" sz="1600" b="1" dirty="0">
              <a:solidFill>
                <a:schemeClr val="bg1"/>
              </a:solidFill>
            </a:endParaRPr>
          </a:p>
        </p:txBody>
      </p:sp>
      <p:grpSp>
        <p:nvGrpSpPr>
          <p:cNvPr id="150" name="1"/>
          <p:cNvGrpSpPr/>
          <p:nvPr/>
        </p:nvGrpSpPr>
        <p:grpSpPr>
          <a:xfrm>
            <a:off x="936367" y="3587075"/>
            <a:ext cx="1638700" cy="2234727"/>
            <a:chOff x="936367" y="2672659"/>
            <a:chExt cx="1638700" cy="223472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95857">
              <a:off x="1084463" y="3751651"/>
              <a:ext cx="916379" cy="755233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14158" flipH="1">
              <a:off x="1483714" y="4049149"/>
              <a:ext cx="984719" cy="811555"/>
            </a:xfrm>
            <a:prstGeom prst="rect">
              <a:avLst/>
            </a:prstGeom>
          </p:spPr>
        </p:pic>
        <p:sp>
          <p:nvSpPr>
            <p:cNvPr id="5" name="1"/>
            <p:cNvSpPr/>
            <p:nvPr/>
          </p:nvSpPr>
          <p:spPr>
            <a:xfrm>
              <a:off x="936367" y="2672659"/>
              <a:ext cx="1638700" cy="2234727"/>
            </a:xfrm>
            <a:prstGeom prst="rect">
              <a:avLst/>
            </a:prstGeom>
            <a:blipFill dpi="0" rotWithShape="1">
              <a:blip r:embed="rId4">
                <a:alphaModFix amt="35000"/>
              </a:blip>
              <a:srcRect/>
              <a:stretch>
                <a:fillRect l="1298" t="894" r="1642" b="468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1" name="2"/>
          <p:cNvGrpSpPr/>
          <p:nvPr/>
        </p:nvGrpSpPr>
        <p:grpSpPr>
          <a:xfrm>
            <a:off x="2818316" y="3587074"/>
            <a:ext cx="1638700" cy="2234727"/>
            <a:chOff x="2818316" y="2672659"/>
            <a:chExt cx="1638700" cy="2234727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61568">
              <a:off x="3027665" y="3350807"/>
              <a:ext cx="792595" cy="1168669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14158" flipH="1">
              <a:off x="3359875" y="3997896"/>
              <a:ext cx="984719" cy="811555"/>
            </a:xfrm>
            <a:prstGeom prst="rect">
              <a:avLst/>
            </a:prstGeom>
          </p:spPr>
        </p:pic>
        <p:sp>
          <p:nvSpPr>
            <p:cNvPr id="27" name="2"/>
            <p:cNvSpPr/>
            <p:nvPr/>
          </p:nvSpPr>
          <p:spPr>
            <a:xfrm>
              <a:off x="2818316" y="2672659"/>
              <a:ext cx="1638700" cy="2234727"/>
            </a:xfrm>
            <a:prstGeom prst="rect">
              <a:avLst/>
            </a:prstGeom>
            <a:blipFill dpi="0" rotWithShape="1">
              <a:blip r:embed="rId4">
                <a:alphaModFix amt="35000"/>
              </a:blip>
              <a:srcRect/>
              <a:stretch>
                <a:fillRect l="1298" t="894" r="1642" b="468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2" name="3"/>
          <p:cNvGrpSpPr/>
          <p:nvPr/>
        </p:nvGrpSpPr>
        <p:grpSpPr>
          <a:xfrm>
            <a:off x="4633648" y="3573280"/>
            <a:ext cx="1705317" cy="2287117"/>
            <a:chOff x="4633648" y="2672659"/>
            <a:chExt cx="1705317" cy="2287117"/>
          </a:xfrm>
        </p:grpSpPr>
        <p:grpSp>
          <p:nvGrpSpPr>
            <p:cNvPr id="99" name="Group 98"/>
            <p:cNvGrpSpPr/>
            <p:nvPr/>
          </p:nvGrpSpPr>
          <p:grpSpPr>
            <a:xfrm flipH="1">
              <a:off x="5076820" y="2961763"/>
              <a:ext cx="1054554" cy="1054554"/>
              <a:chOff x="4761427" y="2525109"/>
              <a:chExt cx="1574644" cy="1574644"/>
            </a:xfrm>
          </p:grpSpPr>
          <p:grpSp>
            <p:nvGrpSpPr>
              <p:cNvPr id="100" name="Group 99"/>
              <p:cNvGrpSpPr/>
              <p:nvPr/>
            </p:nvGrpSpPr>
            <p:grpSpPr>
              <a:xfrm>
                <a:off x="4761427" y="2525109"/>
                <a:ext cx="1574644" cy="1574644"/>
                <a:chOff x="4778982" y="2684721"/>
                <a:chExt cx="1574644" cy="1574644"/>
              </a:xfrm>
            </p:grpSpPr>
            <p:pic>
              <p:nvPicPr>
                <p:cNvPr id="102" name="Picture 101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78982" y="2684721"/>
                  <a:ext cx="1574644" cy="1574644"/>
                </a:xfrm>
                <a:prstGeom prst="rect">
                  <a:avLst/>
                </a:prstGeom>
              </p:spPr>
            </p:pic>
            <p:pic>
              <p:nvPicPr>
                <p:cNvPr id="103" name="Picture 102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604078" y="3452878"/>
                  <a:ext cx="420414" cy="431592"/>
                </a:xfrm>
                <a:prstGeom prst="rect">
                  <a:avLst/>
                </a:prstGeom>
              </p:spPr>
            </p:pic>
            <p:pic>
              <p:nvPicPr>
                <p:cNvPr id="104" name="Picture 103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0173067" flipH="1">
                  <a:off x="5176781" y="3481025"/>
                  <a:ext cx="475542" cy="488185"/>
                </a:xfrm>
                <a:prstGeom prst="rect">
                  <a:avLst/>
                </a:prstGeom>
              </p:spPr>
            </p:pic>
            <p:pic>
              <p:nvPicPr>
                <p:cNvPr id="105" name="Picture 104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368618" y="3238567"/>
                  <a:ext cx="432936" cy="444447"/>
                </a:xfrm>
                <a:prstGeom prst="rect">
                  <a:avLst/>
                </a:prstGeom>
              </p:spPr>
            </p:pic>
            <p:pic>
              <p:nvPicPr>
                <p:cNvPr id="106" name="Picture 105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593591" y="3058725"/>
                  <a:ext cx="432936" cy="444447"/>
                </a:xfrm>
                <a:prstGeom prst="rect">
                  <a:avLst/>
                </a:prstGeom>
              </p:spPr>
            </p:pic>
            <p:pic>
              <p:nvPicPr>
                <p:cNvPr id="107" name="Picture 106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64177" y="3032206"/>
                  <a:ext cx="422628" cy="433864"/>
                </a:xfrm>
                <a:prstGeom prst="rect">
                  <a:avLst/>
                </a:prstGeom>
              </p:spPr>
            </p:pic>
          </p:grpSp>
          <p:sp>
            <p:nvSpPr>
              <p:cNvPr id="101" name="Freeform 100"/>
              <p:cNvSpPr/>
              <p:nvPr/>
            </p:nvSpPr>
            <p:spPr>
              <a:xfrm>
                <a:off x="5133975" y="2768600"/>
                <a:ext cx="911225" cy="1066800"/>
              </a:xfrm>
              <a:custGeom>
                <a:avLst/>
                <a:gdLst>
                  <a:gd name="connsiteX0" fmla="*/ 9525 w 911225"/>
                  <a:gd name="connsiteY0" fmla="*/ 136525 h 1066800"/>
                  <a:gd name="connsiteX1" fmla="*/ 0 w 911225"/>
                  <a:gd name="connsiteY1" fmla="*/ 269875 h 1066800"/>
                  <a:gd name="connsiteX2" fmla="*/ 41275 w 911225"/>
                  <a:gd name="connsiteY2" fmla="*/ 981075 h 1066800"/>
                  <a:gd name="connsiteX3" fmla="*/ 149225 w 911225"/>
                  <a:gd name="connsiteY3" fmla="*/ 1060450 h 1066800"/>
                  <a:gd name="connsiteX4" fmla="*/ 244475 w 911225"/>
                  <a:gd name="connsiteY4" fmla="*/ 1066800 h 1066800"/>
                  <a:gd name="connsiteX5" fmla="*/ 869950 w 911225"/>
                  <a:gd name="connsiteY5" fmla="*/ 930275 h 1066800"/>
                  <a:gd name="connsiteX6" fmla="*/ 911225 w 911225"/>
                  <a:gd name="connsiteY6" fmla="*/ 581025 h 1066800"/>
                  <a:gd name="connsiteX7" fmla="*/ 901700 w 911225"/>
                  <a:gd name="connsiteY7" fmla="*/ 187325 h 1066800"/>
                  <a:gd name="connsiteX8" fmla="*/ 911225 w 911225"/>
                  <a:gd name="connsiteY8" fmla="*/ 0 h 1066800"/>
                  <a:gd name="connsiteX9" fmla="*/ 31750 w 911225"/>
                  <a:gd name="connsiteY9" fmla="*/ 82550 h 1066800"/>
                  <a:gd name="connsiteX10" fmla="*/ 9525 w 911225"/>
                  <a:gd name="connsiteY10" fmla="*/ 136525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1225" h="1066800">
                    <a:moveTo>
                      <a:pt x="9525" y="136525"/>
                    </a:moveTo>
                    <a:lnTo>
                      <a:pt x="0" y="269875"/>
                    </a:lnTo>
                    <a:lnTo>
                      <a:pt x="41275" y="981075"/>
                    </a:lnTo>
                    <a:lnTo>
                      <a:pt x="149225" y="1060450"/>
                    </a:lnTo>
                    <a:lnTo>
                      <a:pt x="244475" y="1066800"/>
                    </a:lnTo>
                    <a:lnTo>
                      <a:pt x="869950" y="930275"/>
                    </a:lnTo>
                    <a:lnTo>
                      <a:pt x="911225" y="581025"/>
                    </a:lnTo>
                    <a:lnTo>
                      <a:pt x="901700" y="187325"/>
                    </a:lnTo>
                    <a:lnTo>
                      <a:pt x="911225" y="0"/>
                    </a:lnTo>
                    <a:lnTo>
                      <a:pt x="31750" y="82550"/>
                    </a:lnTo>
                    <a:lnTo>
                      <a:pt x="9525" y="136525"/>
                    </a:lnTo>
                    <a:close/>
                  </a:path>
                </a:pathLst>
              </a:custGeom>
              <a:solidFill>
                <a:schemeClr val="bg1">
                  <a:alpha val="2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4757064" y="3338844"/>
              <a:ext cx="1020435" cy="1020435"/>
              <a:chOff x="4761427" y="2525109"/>
              <a:chExt cx="1574644" cy="1574644"/>
            </a:xfrm>
          </p:grpSpPr>
          <p:grpSp>
            <p:nvGrpSpPr>
              <p:cNvPr id="72" name="Group 71"/>
              <p:cNvGrpSpPr/>
              <p:nvPr/>
            </p:nvGrpSpPr>
            <p:grpSpPr>
              <a:xfrm>
                <a:off x="4761427" y="2525109"/>
                <a:ext cx="1574644" cy="1574644"/>
                <a:chOff x="4778982" y="2684721"/>
                <a:chExt cx="1574644" cy="1574644"/>
              </a:xfrm>
            </p:grpSpPr>
            <p:pic>
              <p:nvPicPr>
                <p:cNvPr id="74" name="Picture 73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78982" y="2684721"/>
                  <a:ext cx="1574644" cy="1574644"/>
                </a:xfrm>
                <a:prstGeom prst="rect">
                  <a:avLst/>
                </a:prstGeom>
              </p:spPr>
            </p:pic>
            <p:pic>
              <p:nvPicPr>
                <p:cNvPr id="75" name="Picture 74"/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604078" y="3452878"/>
                  <a:ext cx="420414" cy="431592"/>
                </a:xfrm>
                <a:prstGeom prst="rect">
                  <a:avLst/>
                </a:prstGeom>
              </p:spPr>
            </p:pic>
            <p:pic>
              <p:nvPicPr>
                <p:cNvPr id="76" name="Picture 75"/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0173067" flipH="1">
                  <a:off x="5176781" y="3481025"/>
                  <a:ext cx="475542" cy="488185"/>
                </a:xfrm>
                <a:prstGeom prst="rect">
                  <a:avLst/>
                </a:prstGeom>
              </p:spPr>
            </p:pic>
            <p:pic>
              <p:nvPicPr>
                <p:cNvPr id="77" name="Picture 76"/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368618" y="3238567"/>
                  <a:ext cx="432936" cy="444447"/>
                </a:xfrm>
                <a:prstGeom prst="rect">
                  <a:avLst/>
                </a:prstGeom>
              </p:spPr>
            </p:pic>
            <p:pic>
              <p:nvPicPr>
                <p:cNvPr id="78" name="Picture 77"/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593591" y="3058725"/>
                  <a:ext cx="432936" cy="444447"/>
                </a:xfrm>
                <a:prstGeom prst="rect">
                  <a:avLst/>
                </a:prstGeom>
              </p:spPr>
            </p:pic>
            <p:pic>
              <p:nvPicPr>
                <p:cNvPr id="79" name="Picture 78"/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64177" y="3032206"/>
                  <a:ext cx="422628" cy="433864"/>
                </a:xfrm>
                <a:prstGeom prst="rect">
                  <a:avLst/>
                </a:prstGeom>
              </p:spPr>
            </p:pic>
          </p:grpSp>
          <p:sp>
            <p:nvSpPr>
              <p:cNvPr id="73" name="Freeform 72"/>
              <p:cNvSpPr/>
              <p:nvPr/>
            </p:nvSpPr>
            <p:spPr>
              <a:xfrm>
                <a:off x="5133975" y="2768600"/>
                <a:ext cx="911225" cy="1066800"/>
              </a:xfrm>
              <a:custGeom>
                <a:avLst/>
                <a:gdLst>
                  <a:gd name="connsiteX0" fmla="*/ 9525 w 911225"/>
                  <a:gd name="connsiteY0" fmla="*/ 136525 h 1066800"/>
                  <a:gd name="connsiteX1" fmla="*/ 0 w 911225"/>
                  <a:gd name="connsiteY1" fmla="*/ 269875 h 1066800"/>
                  <a:gd name="connsiteX2" fmla="*/ 41275 w 911225"/>
                  <a:gd name="connsiteY2" fmla="*/ 981075 h 1066800"/>
                  <a:gd name="connsiteX3" fmla="*/ 149225 w 911225"/>
                  <a:gd name="connsiteY3" fmla="*/ 1060450 h 1066800"/>
                  <a:gd name="connsiteX4" fmla="*/ 244475 w 911225"/>
                  <a:gd name="connsiteY4" fmla="*/ 1066800 h 1066800"/>
                  <a:gd name="connsiteX5" fmla="*/ 869950 w 911225"/>
                  <a:gd name="connsiteY5" fmla="*/ 930275 h 1066800"/>
                  <a:gd name="connsiteX6" fmla="*/ 911225 w 911225"/>
                  <a:gd name="connsiteY6" fmla="*/ 581025 h 1066800"/>
                  <a:gd name="connsiteX7" fmla="*/ 901700 w 911225"/>
                  <a:gd name="connsiteY7" fmla="*/ 187325 h 1066800"/>
                  <a:gd name="connsiteX8" fmla="*/ 911225 w 911225"/>
                  <a:gd name="connsiteY8" fmla="*/ 0 h 1066800"/>
                  <a:gd name="connsiteX9" fmla="*/ 31750 w 911225"/>
                  <a:gd name="connsiteY9" fmla="*/ 82550 h 1066800"/>
                  <a:gd name="connsiteX10" fmla="*/ 9525 w 911225"/>
                  <a:gd name="connsiteY10" fmla="*/ 136525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1225" h="1066800">
                    <a:moveTo>
                      <a:pt x="9525" y="136525"/>
                    </a:moveTo>
                    <a:lnTo>
                      <a:pt x="0" y="269875"/>
                    </a:lnTo>
                    <a:lnTo>
                      <a:pt x="41275" y="981075"/>
                    </a:lnTo>
                    <a:lnTo>
                      <a:pt x="149225" y="1060450"/>
                    </a:lnTo>
                    <a:lnTo>
                      <a:pt x="244475" y="1066800"/>
                    </a:lnTo>
                    <a:lnTo>
                      <a:pt x="869950" y="930275"/>
                    </a:lnTo>
                    <a:lnTo>
                      <a:pt x="911225" y="581025"/>
                    </a:lnTo>
                    <a:lnTo>
                      <a:pt x="901700" y="187325"/>
                    </a:lnTo>
                    <a:lnTo>
                      <a:pt x="911225" y="0"/>
                    </a:lnTo>
                    <a:lnTo>
                      <a:pt x="31750" y="82550"/>
                    </a:lnTo>
                    <a:lnTo>
                      <a:pt x="9525" y="136525"/>
                    </a:lnTo>
                    <a:close/>
                  </a:path>
                </a:pathLst>
              </a:custGeom>
              <a:solidFill>
                <a:schemeClr val="bg1">
                  <a:alpha val="2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4633648" y="3902188"/>
              <a:ext cx="1020435" cy="1020435"/>
              <a:chOff x="4761427" y="2525109"/>
              <a:chExt cx="1574644" cy="1574644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4761427" y="2525109"/>
                <a:ext cx="1574644" cy="1574644"/>
                <a:chOff x="4778982" y="2684721"/>
                <a:chExt cx="1574644" cy="1574644"/>
              </a:xfrm>
            </p:grpSpPr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78982" y="2684721"/>
                  <a:ext cx="1574644" cy="1574644"/>
                </a:xfrm>
                <a:prstGeom prst="rect">
                  <a:avLst/>
                </a:prstGeom>
              </p:spPr>
            </p:pic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604078" y="3452878"/>
                  <a:ext cx="420414" cy="431592"/>
                </a:xfrm>
                <a:prstGeom prst="rect">
                  <a:avLst/>
                </a:prstGeom>
              </p:spPr>
            </p:pic>
            <p:pic>
              <p:nvPicPr>
                <p:cNvPr id="40" name="Picture 39"/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0173067" flipH="1">
                  <a:off x="5176781" y="3481025"/>
                  <a:ext cx="475542" cy="488185"/>
                </a:xfrm>
                <a:prstGeom prst="rect">
                  <a:avLst/>
                </a:prstGeom>
              </p:spPr>
            </p:pic>
            <p:pic>
              <p:nvPicPr>
                <p:cNvPr id="44" name="Picture 43"/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368618" y="3238567"/>
                  <a:ext cx="432936" cy="444447"/>
                </a:xfrm>
                <a:prstGeom prst="rect">
                  <a:avLst/>
                </a:prstGeom>
              </p:spPr>
            </p:pic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593591" y="3058725"/>
                  <a:ext cx="432936" cy="444447"/>
                </a:xfrm>
                <a:prstGeom prst="rect">
                  <a:avLst/>
                </a:prstGeom>
              </p:spPr>
            </p:pic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64177" y="3032206"/>
                  <a:ext cx="422628" cy="433864"/>
                </a:xfrm>
                <a:prstGeom prst="rect">
                  <a:avLst/>
                </a:prstGeom>
              </p:spPr>
            </p:pic>
          </p:grpSp>
          <p:sp>
            <p:nvSpPr>
              <p:cNvPr id="39" name="Freeform 38"/>
              <p:cNvSpPr/>
              <p:nvPr/>
            </p:nvSpPr>
            <p:spPr>
              <a:xfrm>
                <a:off x="5133975" y="2768600"/>
                <a:ext cx="911225" cy="1066800"/>
              </a:xfrm>
              <a:custGeom>
                <a:avLst/>
                <a:gdLst>
                  <a:gd name="connsiteX0" fmla="*/ 9525 w 911225"/>
                  <a:gd name="connsiteY0" fmla="*/ 136525 h 1066800"/>
                  <a:gd name="connsiteX1" fmla="*/ 0 w 911225"/>
                  <a:gd name="connsiteY1" fmla="*/ 269875 h 1066800"/>
                  <a:gd name="connsiteX2" fmla="*/ 41275 w 911225"/>
                  <a:gd name="connsiteY2" fmla="*/ 981075 h 1066800"/>
                  <a:gd name="connsiteX3" fmla="*/ 149225 w 911225"/>
                  <a:gd name="connsiteY3" fmla="*/ 1060450 h 1066800"/>
                  <a:gd name="connsiteX4" fmla="*/ 244475 w 911225"/>
                  <a:gd name="connsiteY4" fmla="*/ 1066800 h 1066800"/>
                  <a:gd name="connsiteX5" fmla="*/ 869950 w 911225"/>
                  <a:gd name="connsiteY5" fmla="*/ 930275 h 1066800"/>
                  <a:gd name="connsiteX6" fmla="*/ 911225 w 911225"/>
                  <a:gd name="connsiteY6" fmla="*/ 581025 h 1066800"/>
                  <a:gd name="connsiteX7" fmla="*/ 901700 w 911225"/>
                  <a:gd name="connsiteY7" fmla="*/ 187325 h 1066800"/>
                  <a:gd name="connsiteX8" fmla="*/ 911225 w 911225"/>
                  <a:gd name="connsiteY8" fmla="*/ 0 h 1066800"/>
                  <a:gd name="connsiteX9" fmla="*/ 31750 w 911225"/>
                  <a:gd name="connsiteY9" fmla="*/ 82550 h 1066800"/>
                  <a:gd name="connsiteX10" fmla="*/ 9525 w 911225"/>
                  <a:gd name="connsiteY10" fmla="*/ 136525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1225" h="1066800">
                    <a:moveTo>
                      <a:pt x="9525" y="136525"/>
                    </a:moveTo>
                    <a:lnTo>
                      <a:pt x="0" y="269875"/>
                    </a:lnTo>
                    <a:lnTo>
                      <a:pt x="41275" y="981075"/>
                    </a:lnTo>
                    <a:lnTo>
                      <a:pt x="149225" y="1060450"/>
                    </a:lnTo>
                    <a:lnTo>
                      <a:pt x="244475" y="1066800"/>
                    </a:lnTo>
                    <a:lnTo>
                      <a:pt x="869950" y="930275"/>
                    </a:lnTo>
                    <a:lnTo>
                      <a:pt x="911225" y="581025"/>
                    </a:lnTo>
                    <a:lnTo>
                      <a:pt x="901700" y="187325"/>
                    </a:lnTo>
                    <a:lnTo>
                      <a:pt x="911225" y="0"/>
                    </a:lnTo>
                    <a:lnTo>
                      <a:pt x="31750" y="82550"/>
                    </a:lnTo>
                    <a:lnTo>
                      <a:pt x="9525" y="136525"/>
                    </a:lnTo>
                    <a:close/>
                  </a:path>
                </a:pathLst>
              </a:custGeom>
              <a:solidFill>
                <a:schemeClr val="bg1">
                  <a:alpha val="2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 flipH="1">
              <a:off x="5047984" y="3839187"/>
              <a:ext cx="1120589" cy="1120589"/>
              <a:chOff x="4761427" y="2525109"/>
              <a:chExt cx="1574644" cy="1574644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4761427" y="2525109"/>
                <a:ext cx="1574644" cy="1574644"/>
                <a:chOff x="4778982" y="2684721"/>
                <a:chExt cx="1574644" cy="1574644"/>
              </a:xfrm>
            </p:grpSpPr>
            <p:pic>
              <p:nvPicPr>
                <p:cNvPr id="52" name="Picture 51"/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78982" y="2684721"/>
                  <a:ext cx="1574644" cy="1574644"/>
                </a:xfrm>
                <a:prstGeom prst="rect">
                  <a:avLst/>
                </a:prstGeom>
              </p:spPr>
            </p:pic>
            <p:pic>
              <p:nvPicPr>
                <p:cNvPr id="53" name="Picture 52"/>
                <p:cNvPicPr>
                  <a:picLocks noChangeAspect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604078" y="3452878"/>
                  <a:ext cx="420414" cy="431592"/>
                </a:xfrm>
                <a:prstGeom prst="rect">
                  <a:avLst/>
                </a:prstGeom>
              </p:spPr>
            </p:pic>
            <p:pic>
              <p:nvPicPr>
                <p:cNvPr id="54" name="Picture 53"/>
                <p:cNvPicPr>
                  <a:picLocks noChangeAspect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0173067" flipH="1">
                  <a:off x="5176781" y="3481025"/>
                  <a:ext cx="475542" cy="488185"/>
                </a:xfrm>
                <a:prstGeom prst="rect">
                  <a:avLst/>
                </a:prstGeom>
              </p:spPr>
            </p:pic>
            <p:pic>
              <p:nvPicPr>
                <p:cNvPr id="55" name="Picture 54"/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368618" y="3238567"/>
                  <a:ext cx="432936" cy="444447"/>
                </a:xfrm>
                <a:prstGeom prst="rect">
                  <a:avLst/>
                </a:prstGeom>
              </p:spPr>
            </p:pic>
            <p:pic>
              <p:nvPicPr>
                <p:cNvPr id="56" name="Picture 55"/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593591" y="3058725"/>
                  <a:ext cx="432936" cy="444447"/>
                </a:xfrm>
                <a:prstGeom prst="rect">
                  <a:avLst/>
                </a:prstGeom>
              </p:spPr>
            </p:pic>
            <p:pic>
              <p:nvPicPr>
                <p:cNvPr id="57" name="Picture 56"/>
                <p:cNvPicPr>
                  <a:picLocks noChangeAspect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64177" y="3032206"/>
                  <a:ext cx="422628" cy="433864"/>
                </a:xfrm>
                <a:prstGeom prst="rect">
                  <a:avLst/>
                </a:prstGeom>
              </p:spPr>
            </p:pic>
          </p:grpSp>
          <p:sp>
            <p:nvSpPr>
              <p:cNvPr id="51" name="Freeform 50"/>
              <p:cNvSpPr/>
              <p:nvPr/>
            </p:nvSpPr>
            <p:spPr>
              <a:xfrm>
                <a:off x="5133975" y="2768600"/>
                <a:ext cx="911225" cy="1066800"/>
              </a:xfrm>
              <a:custGeom>
                <a:avLst/>
                <a:gdLst>
                  <a:gd name="connsiteX0" fmla="*/ 9525 w 911225"/>
                  <a:gd name="connsiteY0" fmla="*/ 136525 h 1066800"/>
                  <a:gd name="connsiteX1" fmla="*/ 0 w 911225"/>
                  <a:gd name="connsiteY1" fmla="*/ 269875 h 1066800"/>
                  <a:gd name="connsiteX2" fmla="*/ 41275 w 911225"/>
                  <a:gd name="connsiteY2" fmla="*/ 981075 h 1066800"/>
                  <a:gd name="connsiteX3" fmla="*/ 149225 w 911225"/>
                  <a:gd name="connsiteY3" fmla="*/ 1060450 h 1066800"/>
                  <a:gd name="connsiteX4" fmla="*/ 244475 w 911225"/>
                  <a:gd name="connsiteY4" fmla="*/ 1066800 h 1066800"/>
                  <a:gd name="connsiteX5" fmla="*/ 869950 w 911225"/>
                  <a:gd name="connsiteY5" fmla="*/ 930275 h 1066800"/>
                  <a:gd name="connsiteX6" fmla="*/ 911225 w 911225"/>
                  <a:gd name="connsiteY6" fmla="*/ 581025 h 1066800"/>
                  <a:gd name="connsiteX7" fmla="*/ 901700 w 911225"/>
                  <a:gd name="connsiteY7" fmla="*/ 187325 h 1066800"/>
                  <a:gd name="connsiteX8" fmla="*/ 911225 w 911225"/>
                  <a:gd name="connsiteY8" fmla="*/ 0 h 1066800"/>
                  <a:gd name="connsiteX9" fmla="*/ 31750 w 911225"/>
                  <a:gd name="connsiteY9" fmla="*/ 82550 h 1066800"/>
                  <a:gd name="connsiteX10" fmla="*/ 9525 w 911225"/>
                  <a:gd name="connsiteY10" fmla="*/ 136525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1225" h="1066800">
                    <a:moveTo>
                      <a:pt x="9525" y="136525"/>
                    </a:moveTo>
                    <a:lnTo>
                      <a:pt x="0" y="269875"/>
                    </a:lnTo>
                    <a:lnTo>
                      <a:pt x="41275" y="981075"/>
                    </a:lnTo>
                    <a:lnTo>
                      <a:pt x="149225" y="1060450"/>
                    </a:lnTo>
                    <a:lnTo>
                      <a:pt x="244475" y="1066800"/>
                    </a:lnTo>
                    <a:lnTo>
                      <a:pt x="869950" y="930275"/>
                    </a:lnTo>
                    <a:lnTo>
                      <a:pt x="911225" y="581025"/>
                    </a:lnTo>
                    <a:lnTo>
                      <a:pt x="901700" y="187325"/>
                    </a:lnTo>
                    <a:lnTo>
                      <a:pt x="911225" y="0"/>
                    </a:lnTo>
                    <a:lnTo>
                      <a:pt x="31750" y="82550"/>
                    </a:lnTo>
                    <a:lnTo>
                      <a:pt x="9525" y="136525"/>
                    </a:lnTo>
                    <a:close/>
                  </a:path>
                </a:pathLst>
              </a:custGeom>
              <a:solidFill>
                <a:schemeClr val="bg1">
                  <a:alpha val="2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5270075" y="3424638"/>
              <a:ext cx="1020435" cy="1020435"/>
              <a:chOff x="4761427" y="2525109"/>
              <a:chExt cx="1574644" cy="1574644"/>
            </a:xfrm>
          </p:grpSpPr>
          <p:grpSp>
            <p:nvGrpSpPr>
              <p:cNvPr id="91" name="Group 90"/>
              <p:cNvGrpSpPr/>
              <p:nvPr/>
            </p:nvGrpSpPr>
            <p:grpSpPr>
              <a:xfrm>
                <a:off x="4761427" y="2525109"/>
                <a:ext cx="1574644" cy="1574644"/>
                <a:chOff x="4778982" y="2684721"/>
                <a:chExt cx="1574644" cy="1574644"/>
              </a:xfrm>
            </p:grpSpPr>
            <p:pic>
              <p:nvPicPr>
                <p:cNvPr id="93" name="Picture 92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78982" y="2684721"/>
                  <a:ext cx="1574644" cy="1574644"/>
                </a:xfrm>
                <a:prstGeom prst="rect">
                  <a:avLst/>
                </a:prstGeom>
              </p:spPr>
            </p:pic>
            <p:pic>
              <p:nvPicPr>
                <p:cNvPr id="94" name="Picture 93"/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604078" y="3452878"/>
                  <a:ext cx="420414" cy="431592"/>
                </a:xfrm>
                <a:prstGeom prst="rect">
                  <a:avLst/>
                </a:prstGeom>
              </p:spPr>
            </p:pic>
            <p:pic>
              <p:nvPicPr>
                <p:cNvPr id="95" name="Picture 94"/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0173067" flipH="1">
                  <a:off x="5176781" y="3481025"/>
                  <a:ext cx="475542" cy="488185"/>
                </a:xfrm>
                <a:prstGeom prst="rect">
                  <a:avLst/>
                </a:prstGeom>
              </p:spPr>
            </p:pic>
            <p:pic>
              <p:nvPicPr>
                <p:cNvPr id="96" name="Picture 95"/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368618" y="3238567"/>
                  <a:ext cx="432936" cy="444447"/>
                </a:xfrm>
                <a:prstGeom prst="rect">
                  <a:avLst/>
                </a:prstGeom>
              </p:spPr>
            </p:pic>
            <p:pic>
              <p:nvPicPr>
                <p:cNvPr id="97" name="Picture 96"/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593591" y="3058725"/>
                  <a:ext cx="432936" cy="444447"/>
                </a:xfrm>
                <a:prstGeom prst="rect">
                  <a:avLst/>
                </a:prstGeom>
              </p:spPr>
            </p:pic>
            <p:pic>
              <p:nvPicPr>
                <p:cNvPr id="98" name="Picture 97"/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64177" y="3032206"/>
                  <a:ext cx="422628" cy="433864"/>
                </a:xfrm>
                <a:prstGeom prst="rect">
                  <a:avLst/>
                </a:prstGeom>
              </p:spPr>
            </p:pic>
          </p:grpSp>
          <p:sp>
            <p:nvSpPr>
              <p:cNvPr id="92" name="Freeform 91"/>
              <p:cNvSpPr/>
              <p:nvPr/>
            </p:nvSpPr>
            <p:spPr>
              <a:xfrm>
                <a:off x="5133975" y="2768600"/>
                <a:ext cx="911225" cy="1066800"/>
              </a:xfrm>
              <a:custGeom>
                <a:avLst/>
                <a:gdLst>
                  <a:gd name="connsiteX0" fmla="*/ 9525 w 911225"/>
                  <a:gd name="connsiteY0" fmla="*/ 136525 h 1066800"/>
                  <a:gd name="connsiteX1" fmla="*/ 0 w 911225"/>
                  <a:gd name="connsiteY1" fmla="*/ 269875 h 1066800"/>
                  <a:gd name="connsiteX2" fmla="*/ 41275 w 911225"/>
                  <a:gd name="connsiteY2" fmla="*/ 981075 h 1066800"/>
                  <a:gd name="connsiteX3" fmla="*/ 149225 w 911225"/>
                  <a:gd name="connsiteY3" fmla="*/ 1060450 h 1066800"/>
                  <a:gd name="connsiteX4" fmla="*/ 244475 w 911225"/>
                  <a:gd name="connsiteY4" fmla="*/ 1066800 h 1066800"/>
                  <a:gd name="connsiteX5" fmla="*/ 869950 w 911225"/>
                  <a:gd name="connsiteY5" fmla="*/ 930275 h 1066800"/>
                  <a:gd name="connsiteX6" fmla="*/ 911225 w 911225"/>
                  <a:gd name="connsiteY6" fmla="*/ 581025 h 1066800"/>
                  <a:gd name="connsiteX7" fmla="*/ 901700 w 911225"/>
                  <a:gd name="connsiteY7" fmla="*/ 187325 h 1066800"/>
                  <a:gd name="connsiteX8" fmla="*/ 911225 w 911225"/>
                  <a:gd name="connsiteY8" fmla="*/ 0 h 1066800"/>
                  <a:gd name="connsiteX9" fmla="*/ 31750 w 911225"/>
                  <a:gd name="connsiteY9" fmla="*/ 82550 h 1066800"/>
                  <a:gd name="connsiteX10" fmla="*/ 9525 w 911225"/>
                  <a:gd name="connsiteY10" fmla="*/ 136525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1225" h="1066800">
                    <a:moveTo>
                      <a:pt x="9525" y="136525"/>
                    </a:moveTo>
                    <a:lnTo>
                      <a:pt x="0" y="269875"/>
                    </a:lnTo>
                    <a:lnTo>
                      <a:pt x="41275" y="981075"/>
                    </a:lnTo>
                    <a:lnTo>
                      <a:pt x="149225" y="1060450"/>
                    </a:lnTo>
                    <a:lnTo>
                      <a:pt x="244475" y="1066800"/>
                    </a:lnTo>
                    <a:lnTo>
                      <a:pt x="869950" y="930275"/>
                    </a:lnTo>
                    <a:lnTo>
                      <a:pt x="911225" y="581025"/>
                    </a:lnTo>
                    <a:lnTo>
                      <a:pt x="901700" y="187325"/>
                    </a:lnTo>
                    <a:lnTo>
                      <a:pt x="911225" y="0"/>
                    </a:lnTo>
                    <a:lnTo>
                      <a:pt x="31750" y="82550"/>
                    </a:lnTo>
                    <a:lnTo>
                      <a:pt x="9525" y="136525"/>
                    </a:lnTo>
                    <a:close/>
                  </a:path>
                </a:pathLst>
              </a:custGeom>
              <a:solidFill>
                <a:schemeClr val="bg1">
                  <a:alpha val="2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61568">
              <a:off x="5602446" y="3821538"/>
              <a:ext cx="680083" cy="1002773"/>
            </a:xfrm>
            <a:prstGeom prst="rect">
              <a:avLst/>
            </a:prstGeom>
          </p:spPr>
        </p:pic>
        <p:sp>
          <p:nvSpPr>
            <p:cNvPr id="28" name="3"/>
            <p:cNvSpPr/>
            <p:nvPr/>
          </p:nvSpPr>
          <p:spPr>
            <a:xfrm>
              <a:off x="4700265" y="2672659"/>
              <a:ext cx="1638700" cy="2234727"/>
            </a:xfrm>
            <a:prstGeom prst="rect">
              <a:avLst/>
            </a:prstGeom>
            <a:blipFill dpi="0" rotWithShape="1">
              <a:blip r:embed="rId4">
                <a:alphaModFix amt="35000"/>
              </a:blip>
              <a:srcRect/>
              <a:stretch>
                <a:fillRect l="1298" t="894" r="1642" b="468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7190030" y="4836775"/>
            <a:ext cx="1020435" cy="1020435"/>
            <a:chOff x="4761427" y="2525109"/>
            <a:chExt cx="1574644" cy="1574644"/>
          </a:xfrm>
        </p:grpSpPr>
        <p:grpSp>
          <p:nvGrpSpPr>
            <p:cNvPr id="110" name="Group 109"/>
            <p:cNvGrpSpPr/>
            <p:nvPr/>
          </p:nvGrpSpPr>
          <p:grpSpPr>
            <a:xfrm>
              <a:off x="4761427" y="2525109"/>
              <a:ext cx="1574644" cy="1574644"/>
              <a:chOff x="4778982" y="2684721"/>
              <a:chExt cx="1574644" cy="1574644"/>
            </a:xfrm>
          </p:grpSpPr>
          <p:pic>
            <p:nvPicPr>
              <p:cNvPr id="112" name="Picture 111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78982" y="2684721"/>
                <a:ext cx="1574644" cy="1574644"/>
              </a:xfrm>
              <a:prstGeom prst="rect">
                <a:avLst/>
              </a:prstGeom>
            </p:spPr>
          </p:pic>
          <p:pic>
            <p:nvPicPr>
              <p:cNvPr id="113" name="Picture 112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604078" y="3452878"/>
                <a:ext cx="420414" cy="431592"/>
              </a:xfrm>
              <a:prstGeom prst="rect">
                <a:avLst/>
              </a:prstGeom>
            </p:spPr>
          </p:pic>
          <p:pic>
            <p:nvPicPr>
              <p:cNvPr id="114" name="Picture 113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173067" flipH="1">
                <a:off x="5176781" y="3481025"/>
                <a:ext cx="475542" cy="488185"/>
              </a:xfrm>
              <a:prstGeom prst="rect">
                <a:avLst/>
              </a:prstGeom>
            </p:spPr>
          </p:pic>
          <p:pic>
            <p:nvPicPr>
              <p:cNvPr id="115" name="Picture 114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368618" y="3238567"/>
                <a:ext cx="432936" cy="444447"/>
              </a:xfrm>
              <a:prstGeom prst="rect">
                <a:avLst/>
              </a:prstGeom>
            </p:spPr>
          </p:pic>
          <p:pic>
            <p:nvPicPr>
              <p:cNvPr id="116" name="Picture 115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593591" y="3058725"/>
                <a:ext cx="432936" cy="444447"/>
              </a:xfrm>
              <a:prstGeom prst="rect">
                <a:avLst/>
              </a:prstGeom>
            </p:spPr>
          </p:pic>
          <p:pic>
            <p:nvPicPr>
              <p:cNvPr id="117" name="Picture 116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64177" y="3032206"/>
                <a:ext cx="422628" cy="433864"/>
              </a:xfrm>
              <a:prstGeom prst="rect">
                <a:avLst/>
              </a:prstGeom>
            </p:spPr>
          </p:pic>
        </p:grpSp>
        <p:sp>
          <p:nvSpPr>
            <p:cNvPr id="111" name="Freeform 110"/>
            <p:cNvSpPr/>
            <p:nvPr/>
          </p:nvSpPr>
          <p:spPr>
            <a:xfrm>
              <a:off x="5133975" y="2768600"/>
              <a:ext cx="911225" cy="1066800"/>
            </a:xfrm>
            <a:custGeom>
              <a:avLst/>
              <a:gdLst>
                <a:gd name="connsiteX0" fmla="*/ 9525 w 911225"/>
                <a:gd name="connsiteY0" fmla="*/ 136525 h 1066800"/>
                <a:gd name="connsiteX1" fmla="*/ 0 w 911225"/>
                <a:gd name="connsiteY1" fmla="*/ 269875 h 1066800"/>
                <a:gd name="connsiteX2" fmla="*/ 41275 w 911225"/>
                <a:gd name="connsiteY2" fmla="*/ 981075 h 1066800"/>
                <a:gd name="connsiteX3" fmla="*/ 149225 w 911225"/>
                <a:gd name="connsiteY3" fmla="*/ 1060450 h 1066800"/>
                <a:gd name="connsiteX4" fmla="*/ 244475 w 911225"/>
                <a:gd name="connsiteY4" fmla="*/ 1066800 h 1066800"/>
                <a:gd name="connsiteX5" fmla="*/ 869950 w 911225"/>
                <a:gd name="connsiteY5" fmla="*/ 930275 h 1066800"/>
                <a:gd name="connsiteX6" fmla="*/ 911225 w 911225"/>
                <a:gd name="connsiteY6" fmla="*/ 581025 h 1066800"/>
                <a:gd name="connsiteX7" fmla="*/ 901700 w 911225"/>
                <a:gd name="connsiteY7" fmla="*/ 187325 h 1066800"/>
                <a:gd name="connsiteX8" fmla="*/ 911225 w 911225"/>
                <a:gd name="connsiteY8" fmla="*/ 0 h 1066800"/>
                <a:gd name="connsiteX9" fmla="*/ 31750 w 911225"/>
                <a:gd name="connsiteY9" fmla="*/ 82550 h 1066800"/>
                <a:gd name="connsiteX10" fmla="*/ 9525 w 911225"/>
                <a:gd name="connsiteY10" fmla="*/ 136525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1225" h="1066800">
                  <a:moveTo>
                    <a:pt x="9525" y="136525"/>
                  </a:moveTo>
                  <a:lnTo>
                    <a:pt x="0" y="269875"/>
                  </a:lnTo>
                  <a:lnTo>
                    <a:pt x="41275" y="981075"/>
                  </a:lnTo>
                  <a:lnTo>
                    <a:pt x="149225" y="1060450"/>
                  </a:lnTo>
                  <a:lnTo>
                    <a:pt x="244475" y="1066800"/>
                  </a:lnTo>
                  <a:lnTo>
                    <a:pt x="869950" y="930275"/>
                  </a:lnTo>
                  <a:lnTo>
                    <a:pt x="911225" y="581025"/>
                  </a:lnTo>
                  <a:lnTo>
                    <a:pt x="901700" y="187325"/>
                  </a:lnTo>
                  <a:lnTo>
                    <a:pt x="911225" y="0"/>
                  </a:lnTo>
                  <a:lnTo>
                    <a:pt x="31750" y="82550"/>
                  </a:lnTo>
                  <a:lnTo>
                    <a:pt x="9525" y="136525"/>
                  </a:lnTo>
                  <a:close/>
                </a:path>
              </a:pathLst>
            </a:custGeom>
            <a:solidFill>
              <a:schemeClr val="bg1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8" name="Group 117"/>
          <p:cNvGrpSpPr/>
          <p:nvPr/>
        </p:nvGrpSpPr>
        <p:grpSpPr>
          <a:xfrm flipH="1">
            <a:off x="7207280" y="4249103"/>
            <a:ext cx="978531" cy="978531"/>
            <a:chOff x="4761427" y="2525109"/>
            <a:chExt cx="1574644" cy="1574644"/>
          </a:xfrm>
        </p:grpSpPr>
        <p:grpSp>
          <p:nvGrpSpPr>
            <p:cNvPr id="119" name="Group 118"/>
            <p:cNvGrpSpPr/>
            <p:nvPr/>
          </p:nvGrpSpPr>
          <p:grpSpPr>
            <a:xfrm>
              <a:off x="4761427" y="2525109"/>
              <a:ext cx="1574644" cy="1574644"/>
              <a:chOff x="4778982" y="2684721"/>
              <a:chExt cx="1574644" cy="1574644"/>
            </a:xfrm>
          </p:grpSpPr>
          <p:pic>
            <p:nvPicPr>
              <p:cNvPr id="121" name="Picture 120"/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78982" y="2684721"/>
                <a:ext cx="1574644" cy="1574644"/>
              </a:xfrm>
              <a:prstGeom prst="rect">
                <a:avLst/>
              </a:prstGeom>
            </p:spPr>
          </p:pic>
          <p:pic>
            <p:nvPicPr>
              <p:cNvPr id="122" name="Picture 121"/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604078" y="3452878"/>
                <a:ext cx="420414" cy="431592"/>
              </a:xfrm>
              <a:prstGeom prst="rect">
                <a:avLst/>
              </a:prstGeom>
            </p:spPr>
          </p:pic>
          <p:pic>
            <p:nvPicPr>
              <p:cNvPr id="123" name="Picture 122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173067" flipH="1">
                <a:off x="5176781" y="3481025"/>
                <a:ext cx="475542" cy="488185"/>
              </a:xfrm>
              <a:prstGeom prst="rect">
                <a:avLst/>
              </a:prstGeom>
            </p:spPr>
          </p:pic>
          <p:pic>
            <p:nvPicPr>
              <p:cNvPr id="124" name="Picture 123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368618" y="3238567"/>
                <a:ext cx="432936" cy="444447"/>
              </a:xfrm>
              <a:prstGeom prst="rect">
                <a:avLst/>
              </a:prstGeom>
            </p:spPr>
          </p:pic>
          <p:pic>
            <p:nvPicPr>
              <p:cNvPr id="125" name="Picture 124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593591" y="3058725"/>
                <a:ext cx="432936" cy="444447"/>
              </a:xfrm>
              <a:prstGeom prst="rect">
                <a:avLst/>
              </a:prstGeom>
            </p:spPr>
          </p:pic>
          <p:pic>
            <p:nvPicPr>
              <p:cNvPr id="126" name="Picture 125"/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64177" y="3032206"/>
                <a:ext cx="422628" cy="433864"/>
              </a:xfrm>
              <a:prstGeom prst="rect">
                <a:avLst/>
              </a:prstGeom>
            </p:spPr>
          </p:pic>
        </p:grpSp>
        <p:sp>
          <p:nvSpPr>
            <p:cNvPr id="120" name="Freeform 119"/>
            <p:cNvSpPr/>
            <p:nvPr/>
          </p:nvSpPr>
          <p:spPr>
            <a:xfrm>
              <a:off x="5133975" y="2768600"/>
              <a:ext cx="911225" cy="1066800"/>
            </a:xfrm>
            <a:custGeom>
              <a:avLst/>
              <a:gdLst>
                <a:gd name="connsiteX0" fmla="*/ 9525 w 911225"/>
                <a:gd name="connsiteY0" fmla="*/ 136525 h 1066800"/>
                <a:gd name="connsiteX1" fmla="*/ 0 w 911225"/>
                <a:gd name="connsiteY1" fmla="*/ 269875 h 1066800"/>
                <a:gd name="connsiteX2" fmla="*/ 41275 w 911225"/>
                <a:gd name="connsiteY2" fmla="*/ 981075 h 1066800"/>
                <a:gd name="connsiteX3" fmla="*/ 149225 w 911225"/>
                <a:gd name="connsiteY3" fmla="*/ 1060450 h 1066800"/>
                <a:gd name="connsiteX4" fmla="*/ 244475 w 911225"/>
                <a:gd name="connsiteY4" fmla="*/ 1066800 h 1066800"/>
                <a:gd name="connsiteX5" fmla="*/ 869950 w 911225"/>
                <a:gd name="connsiteY5" fmla="*/ 930275 h 1066800"/>
                <a:gd name="connsiteX6" fmla="*/ 911225 w 911225"/>
                <a:gd name="connsiteY6" fmla="*/ 581025 h 1066800"/>
                <a:gd name="connsiteX7" fmla="*/ 901700 w 911225"/>
                <a:gd name="connsiteY7" fmla="*/ 187325 h 1066800"/>
                <a:gd name="connsiteX8" fmla="*/ 911225 w 911225"/>
                <a:gd name="connsiteY8" fmla="*/ 0 h 1066800"/>
                <a:gd name="connsiteX9" fmla="*/ 31750 w 911225"/>
                <a:gd name="connsiteY9" fmla="*/ 82550 h 1066800"/>
                <a:gd name="connsiteX10" fmla="*/ 9525 w 911225"/>
                <a:gd name="connsiteY10" fmla="*/ 136525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1225" h="1066800">
                  <a:moveTo>
                    <a:pt x="9525" y="136525"/>
                  </a:moveTo>
                  <a:lnTo>
                    <a:pt x="0" y="269875"/>
                  </a:lnTo>
                  <a:lnTo>
                    <a:pt x="41275" y="981075"/>
                  </a:lnTo>
                  <a:lnTo>
                    <a:pt x="149225" y="1060450"/>
                  </a:lnTo>
                  <a:lnTo>
                    <a:pt x="244475" y="1066800"/>
                  </a:lnTo>
                  <a:lnTo>
                    <a:pt x="869950" y="930275"/>
                  </a:lnTo>
                  <a:lnTo>
                    <a:pt x="911225" y="581025"/>
                  </a:lnTo>
                  <a:lnTo>
                    <a:pt x="901700" y="187325"/>
                  </a:lnTo>
                  <a:lnTo>
                    <a:pt x="911225" y="0"/>
                  </a:lnTo>
                  <a:lnTo>
                    <a:pt x="31750" y="82550"/>
                  </a:lnTo>
                  <a:lnTo>
                    <a:pt x="9525" y="136525"/>
                  </a:lnTo>
                  <a:close/>
                </a:path>
              </a:pathLst>
            </a:custGeom>
            <a:solidFill>
              <a:schemeClr val="bg1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7" name="Group 126"/>
          <p:cNvGrpSpPr/>
          <p:nvPr/>
        </p:nvGrpSpPr>
        <p:grpSpPr>
          <a:xfrm flipH="1">
            <a:off x="6681758" y="4455099"/>
            <a:ext cx="978531" cy="978531"/>
            <a:chOff x="4761427" y="2525109"/>
            <a:chExt cx="1574644" cy="1574644"/>
          </a:xfrm>
        </p:grpSpPr>
        <p:grpSp>
          <p:nvGrpSpPr>
            <p:cNvPr id="128" name="Group 127"/>
            <p:cNvGrpSpPr/>
            <p:nvPr/>
          </p:nvGrpSpPr>
          <p:grpSpPr>
            <a:xfrm>
              <a:off x="4761427" y="2525109"/>
              <a:ext cx="1574644" cy="1574644"/>
              <a:chOff x="4778982" y="2684721"/>
              <a:chExt cx="1574644" cy="1574644"/>
            </a:xfrm>
          </p:grpSpPr>
          <p:pic>
            <p:nvPicPr>
              <p:cNvPr id="130" name="Picture 129"/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78982" y="2684721"/>
                <a:ext cx="1574644" cy="1574644"/>
              </a:xfrm>
              <a:prstGeom prst="rect">
                <a:avLst/>
              </a:prstGeom>
            </p:spPr>
          </p:pic>
          <p:pic>
            <p:nvPicPr>
              <p:cNvPr id="131" name="Picture 130"/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604078" y="3452878"/>
                <a:ext cx="420414" cy="431592"/>
              </a:xfrm>
              <a:prstGeom prst="rect">
                <a:avLst/>
              </a:prstGeom>
            </p:spPr>
          </p:pic>
          <p:pic>
            <p:nvPicPr>
              <p:cNvPr id="132" name="Picture 131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173067" flipH="1">
                <a:off x="5176781" y="3481025"/>
                <a:ext cx="475542" cy="488185"/>
              </a:xfrm>
              <a:prstGeom prst="rect">
                <a:avLst/>
              </a:prstGeom>
            </p:spPr>
          </p:pic>
          <p:pic>
            <p:nvPicPr>
              <p:cNvPr id="133" name="Picture 132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368618" y="3238567"/>
                <a:ext cx="432936" cy="444447"/>
              </a:xfrm>
              <a:prstGeom prst="rect">
                <a:avLst/>
              </a:prstGeom>
            </p:spPr>
          </p:pic>
          <p:pic>
            <p:nvPicPr>
              <p:cNvPr id="134" name="Picture 133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593591" y="3058725"/>
                <a:ext cx="432936" cy="444447"/>
              </a:xfrm>
              <a:prstGeom prst="rect">
                <a:avLst/>
              </a:prstGeom>
            </p:spPr>
          </p:pic>
          <p:pic>
            <p:nvPicPr>
              <p:cNvPr id="135" name="Picture 134"/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64177" y="3032206"/>
                <a:ext cx="422628" cy="433864"/>
              </a:xfrm>
              <a:prstGeom prst="rect">
                <a:avLst/>
              </a:prstGeom>
            </p:spPr>
          </p:pic>
        </p:grpSp>
        <p:sp>
          <p:nvSpPr>
            <p:cNvPr id="129" name="Freeform 128"/>
            <p:cNvSpPr/>
            <p:nvPr/>
          </p:nvSpPr>
          <p:spPr>
            <a:xfrm>
              <a:off x="5133975" y="2768600"/>
              <a:ext cx="911225" cy="1066800"/>
            </a:xfrm>
            <a:custGeom>
              <a:avLst/>
              <a:gdLst>
                <a:gd name="connsiteX0" fmla="*/ 9525 w 911225"/>
                <a:gd name="connsiteY0" fmla="*/ 136525 h 1066800"/>
                <a:gd name="connsiteX1" fmla="*/ 0 w 911225"/>
                <a:gd name="connsiteY1" fmla="*/ 269875 h 1066800"/>
                <a:gd name="connsiteX2" fmla="*/ 41275 w 911225"/>
                <a:gd name="connsiteY2" fmla="*/ 981075 h 1066800"/>
                <a:gd name="connsiteX3" fmla="*/ 149225 w 911225"/>
                <a:gd name="connsiteY3" fmla="*/ 1060450 h 1066800"/>
                <a:gd name="connsiteX4" fmla="*/ 244475 w 911225"/>
                <a:gd name="connsiteY4" fmla="*/ 1066800 h 1066800"/>
                <a:gd name="connsiteX5" fmla="*/ 869950 w 911225"/>
                <a:gd name="connsiteY5" fmla="*/ 930275 h 1066800"/>
                <a:gd name="connsiteX6" fmla="*/ 911225 w 911225"/>
                <a:gd name="connsiteY6" fmla="*/ 581025 h 1066800"/>
                <a:gd name="connsiteX7" fmla="*/ 901700 w 911225"/>
                <a:gd name="connsiteY7" fmla="*/ 187325 h 1066800"/>
                <a:gd name="connsiteX8" fmla="*/ 911225 w 911225"/>
                <a:gd name="connsiteY8" fmla="*/ 0 h 1066800"/>
                <a:gd name="connsiteX9" fmla="*/ 31750 w 911225"/>
                <a:gd name="connsiteY9" fmla="*/ 82550 h 1066800"/>
                <a:gd name="connsiteX10" fmla="*/ 9525 w 911225"/>
                <a:gd name="connsiteY10" fmla="*/ 136525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1225" h="1066800">
                  <a:moveTo>
                    <a:pt x="9525" y="136525"/>
                  </a:moveTo>
                  <a:lnTo>
                    <a:pt x="0" y="269875"/>
                  </a:lnTo>
                  <a:lnTo>
                    <a:pt x="41275" y="981075"/>
                  </a:lnTo>
                  <a:lnTo>
                    <a:pt x="149225" y="1060450"/>
                  </a:lnTo>
                  <a:lnTo>
                    <a:pt x="244475" y="1066800"/>
                  </a:lnTo>
                  <a:lnTo>
                    <a:pt x="869950" y="930275"/>
                  </a:lnTo>
                  <a:lnTo>
                    <a:pt x="911225" y="581025"/>
                  </a:lnTo>
                  <a:lnTo>
                    <a:pt x="901700" y="187325"/>
                  </a:lnTo>
                  <a:lnTo>
                    <a:pt x="911225" y="0"/>
                  </a:lnTo>
                  <a:lnTo>
                    <a:pt x="31750" y="82550"/>
                  </a:lnTo>
                  <a:lnTo>
                    <a:pt x="9525" y="136525"/>
                  </a:lnTo>
                  <a:close/>
                </a:path>
              </a:pathLst>
            </a:custGeom>
            <a:solidFill>
              <a:schemeClr val="bg1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8" name="Picture 10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984" y="4985988"/>
            <a:ext cx="921361" cy="759339"/>
          </a:xfrm>
          <a:prstGeom prst="rect">
            <a:avLst/>
          </a:prstGeom>
        </p:spPr>
      </p:pic>
      <p:sp>
        <p:nvSpPr>
          <p:cNvPr id="29" name="4"/>
          <p:cNvSpPr/>
          <p:nvPr/>
        </p:nvSpPr>
        <p:spPr>
          <a:xfrm>
            <a:off x="6582213" y="3587074"/>
            <a:ext cx="1638700" cy="2234727"/>
          </a:xfrm>
          <a:prstGeom prst="rect">
            <a:avLst/>
          </a:prstGeom>
          <a:blipFill dpi="0" rotWithShape="1">
            <a:blip r:embed="rId4">
              <a:alphaModFix amt="52000"/>
            </a:blip>
            <a:srcRect/>
            <a:stretch>
              <a:fillRect l="1298" t="894" r="1642" b="46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90263" y="2421403"/>
            <a:ext cx="3587738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1C1C1C"/>
                </a:solidFill>
              </a:rPr>
              <a:t>Which combinations will break the bag and which will be OK?</a:t>
            </a:r>
            <a:endParaRPr lang="en-GB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954570" y="4146468"/>
            <a:ext cx="1609610" cy="1392918"/>
          </a:xfrm>
          <a:prstGeom prst="rect">
            <a:avLst/>
          </a:prstGeom>
          <a:solidFill>
            <a:schemeClr val="bg1"/>
          </a:solidFill>
          <a:ln w="28575">
            <a:solidFill>
              <a:srgbClr val="87BD31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1200" dirty="0">
                <a:solidFill>
                  <a:srgbClr val="1C1C1C"/>
                </a:solidFill>
              </a:rPr>
              <a:t>1kg 200g + 1kg 200g</a:t>
            </a:r>
            <a:r>
              <a:rPr lang="en-GB" sz="1200" dirty="0">
                <a:cs typeface="Times New Roman" panose="02020603050405020304" pitchFamily="18" charset="0"/>
              </a:rPr>
              <a:t> = 2kg 400g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1200" dirty="0">
                <a:solidFill>
                  <a:srgbClr val="1C1C1C"/>
                </a:solidFill>
              </a:rPr>
              <a:t>That is less than 3kg.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GB" sz="1200" dirty="0">
              <a:solidFill>
                <a:srgbClr val="1C1C1C"/>
              </a:solidFill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1200" b="1" dirty="0">
                <a:solidFill>
                  <a:srgbClr val="1C1C1C"/>
                </a:solidFill>
              </a:rPr>
              <a:t>The bag will be OK.</a:t>
            </a:r>
            <a:endParaRPr lang="en-GB" sz="1200" b="1" dirty="0"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33817" y="4146468"/>
            <a:ext cx="1609610" cy="1392918"/>
          </a:xfrm>
          <a:prstGeom prst="rect">
            <a:avLst/>
          </a:prstGeom>
          <a:solidFill>
            <a:schemeClr val="bg1"/>
          </a:solidFill>
          <a:ln w="28575">
            <a:solidFill>
              <a:srgbClr val="87BD31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lvl="0" algn="ctr">
              <a:lnSpc>
                <a:spcPct val="107000"/>
              </a:lnSpc>
              <a:defRPr/>
            </a:pP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1kg 750g + 1kg 200g = 2kg 950g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1200" dirty="0">
                <a:solidFill>
                  <a:srgbClr val="1C1C1C"/>
                </a:solidFill>
              </a:rPr>
              <a:t>That is less </a:t>
            </a:r>
            <a:br>
              <a:rPr lang="en-GB" sz="1200" dirty="0">
                <a:solidFill>
                  <a:srgbClr val="1C1C1C"/>
                </a:solidFill>
              </a:rPr>
            </a:br>
            <a:r>
              <a:rPr lang="en-GB" sz="1200" dirty="0">
                <a:solidFill>
                  <a:srgbClr val="1C1C1C"/>
                </a:solidFill>
              </a:rPr>
              <a:t>than 3kg.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GB" sz="1200" dirty="0">
              <a:solidFill>
                <a:srgbClr val="1C1C1C"/>
              </a:solidFill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1200" b="1" dirty="0">
                <a:solidFill>
                  <a:srgbClr val="1C1C1C"/>
                </a:solidFill>
              </a:rPr>
              <a:t>The bag will be OK.</a:t>
            </a:r>
            <a:endParaRPr lang="en-GB" sz="1200" b="1" dirty="0"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13064" y="4047659"/>
            <a:ext cx="1609610" cy="1590536"/>
          </a:xfrm>
          <a:prstGeom prst="rect">
            <a:avLst/>
          </a:prstGeom>
          <a:solidFill>
            <a:schemeClr val="bg1"/>
          </a:solidFill>
          <a:ln w="28575">
            <a:solidFill>
              <a:srgbClr val="87BD31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5 × 300g = 1500g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1kg 500g + 1kg 750g = 3kg 250g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1200" dirty="0">
                <a:solidFill>
                  <a:srgbClr val="1C1C1C"/>
                </a:solidFill>
              </a:rPr>
              <a:t>That is more </a:t>
            </a:r>
            <a:br>
              <a:rPr lang="en-GB" sz="1200" dirty="0">
                <a:solidFill>
                  <a:srgbClr val="1C1C1C"/>
                </a:solidFill>
              </a:rPr>
            </a:br>
            <a:r>
              <a:rPr lang="en-GB" sz="1200" dirty="0">
                <a:solidFill>
                  <a:srgbClr val="1C1C1C"/>
                </a:solidFill>
              </a:rPr>
              <a:t>than 3kg.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GB" sz="1200" dirty="0">
              <a:solidFill>
                <a:srgbClr val="1C1C1C"/>
              </a:solidFill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1200" b="1" dirty="0">
                <a:solidFill>
                  <a:srgbClr val="1C1C1C"/>
                </a:solidFill>
              </a:rPr>
              <a:t>The bag will break.</a:t>
            </a:r>
            <a:endParaRPr lang="en-GB" sz="1200" b="1" dirty="0"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92310" y="4047659"/>
            <a:ext cx="1609610" cy="1590536"/>
          </a:xfrm>
          <a:prstGeom prst="rect">
            <a:avLst/>
          </a:prstGeom>
          <a:solidFill>
            <a:schemeClr val="bg1"/>
          </a:solidFill>
          <a:ln w="28575">
            <a:solidFill>
              <a:srgbClr val="87BD31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3 × 300g = 900g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900g + 1kg 750g = 2kg 650g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1200" dirty="0">
                <a:solidFill>
                  <a:srgbClr val="1C1C1C"/>
                </a:solidFill>
              </a:rPr>
              <a:t>That is less </a:t>
            </a:r>
            <a:br>
              <a:rPr lang="en-GB" sz="1200" dirty="0">
                <a:solidFill>
                  <a:srgbClr val="1C1C1C"/>
                </a:solidFill>
              </a:rPr>
            </a:br>
            <a:r>
              <a:rPr lang="en-GB" sz="1200" dirty="0">
                <a:solidFill>
                  <a:srgbClr val="1C1C1C"/>
                </a:solidFill>
              </a:rPr>
              <a:t>than 3kg.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GB" sz="1200" dirty="0">
              <a:solidFill>
                <a:srgbClr val="1C1C1C"/>
              </a:solidFill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1200" b="1" dirty="0">
                <a:solidFill>
                  <a:srgbClr val="1C1C1C"/>
                </a:solidFill>
              </a:rPr>
              <a:t>The bag will be OK.</a:t>
            </a:r>
            <a:endParaRPr lang="en-GB" sz="1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4751740" y="1979752"/>
            <a:ext cx="948983" cy="1384995"/>
            <a:chOff x="5424663" y="262608"/>
            <a:chExt cx="948983" cy="1384995"/>
          </a:xfrm>
        </p:grpSpPr>
        <p:sp>
          <p:nvSpPr>
            <p:cNvPr id="147" name="TextBox 146"/>
            <p:cNvSpPr txBox="1"/>
            <p:nvPr/>
          </p:nvSpPr>
          <p:spPr>
            <a:xfrm>
              <a:off x="5424663" y="262608"/>
              <a:ext cx="948983" cy="138499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lvl="0" algn="ctr">
                <a:buSzPct val="100000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400" dirty="0"/>
                <a:t/>
              </a:r>
              <a:br>
                <a:rPr lang="en-GB" sz="1400" dirty="0"/>
              </a:br>
              <a:r>
                <a:rPr lang="en-GB" sz="1400" dirty="0"/>
                <a:t/>
              </a:r>
              <a:br>
                <a:rPr lang="en-GB" sz="1400" dirty="0"/>
              </a:br>
              <a:r>
                <a:rPr lang="en-GB" sz="1400" dirty="0"/>
                <a:t/>
              </a:r>
              <a:br>
                <a:rPr lang="en-GB" sz="1400" dirty="0"/>
              </a:br>
              <a:r>
                <a:rPr lang="en-GB" sz="1400" dirty="0"/>
                <a:t/>
              </a:r>
              <a:br>
                <a:rPr lang="en-GB" sz="1400" dirty="0"/>
              </a:br>
              <a:r>
                <a:rPr lang="en-GB" sz="1400" dirty="0"/>
                <a:t/>
              </a:r>
              <a:br>
                <a:rPr lang="en-GB" sz="1400" dirty="0"/>
              </a:br>
              <a:r>
                <a:rPr lang="en-GB" sz="1400" b="1" dirty="0"/>
                <a:t>1kg 750g</a:t>
              </a:r>
            </a:p>
          </p:txBody>
        </p:sp>
        <p:pic>
          <p:nvPicPr>
            <p:cNvPr id="146" name="Picture 145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61568">
              <a:off x="5586184" y="353356"/>
              <a:ext cx="655410" cy="966392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5965230" y="1977265"/>
            <a:ext cx="978495" cy="1384995"/>
            <a:chOff x="6461157" y="262608"/>
            <a:chExt cx="978495" cy="1384995"/>
          </a:xfrm>
        </p:grpSpPr>
        <p:sp>
          <p:nvSpPr>
            <p:cNvPr id="148" name="TextBox 147"/>
            <p:cNvSpPr txBox="1"/>
            <p:nvPr/>
          </p:nvSpPr>
          <p:spPr>
            <a:xfrm>
              <a:off x="6490669" y="262608"/>
              <a:ext cx="948983" cy="138499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lvl="0" algn="ctr">
                <a:buSzPct val="100000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400" dirty="0"/>
                <a:t/>
              </a:r>
              <a:br>
                <a:rPr lang="en-GB" sz="1400" dirty="0"/>
              </a:br>
              <a:r>
                <a:rPr lang="en-GB" sz="1400" dirty="0"/>
                <a:t/>
              </a:r>
              <a:br>
                <a:rPr lang="en-GB" sz="1400" dirty="0"/>
              </a:br>
              <a:r>
                <a:rPr lang="en-GB" sz="1400" dirty="0"/>
                <a:t/>
              </a:r>
              <a:br>
                <a:rPr lang="en-GB" sz="1400" dirty="0"/>
              </a:br>
              <a:r>
                <a:rPr lang="en-GB" sz="1400" dirty="0"/>
                <a:t/>
              </a:r>
              <a:br>
                <a:rPr lang="en-GB" sz="1400" dirty="0"/>
              </a:br>
              <a:r>
                <a:rPr lang="en-GB" sz="1400" dirty="0"/>
                <a:t/>
              </a:r>
              <a:br>
                <a:rPr lang="en-GB" sz="1400" dirty="0"/>
              </a:br>
              <a:r>
                <a:rPr lang="en-GB" sz="1400" b="1" dirty="0"/>
                <a:t>1kg 200g</a:t>
              </a:r>
            </a:p>
          </p:txBody>
        </p:sp>
        <p:pic>
          <p:nvPicPr>
            <p:cNvPr id="145" name="Picture 144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80429" flipH="1">
              <a:off x="6461157" y="441760"/>
              <a:ext cx="910750" cy="750594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7208232" y="1978800"/>
            <a:ext cx="1008640" cy="1384995"/>
            <a:chOff x="7550354" y="262608"/>
            <a:chExt cx="1008640" cy="1384995"/>
          </a:xfrm>
        </p:grpSpPr>
        <p:sp>
          <p:nvSpPr>
            <p:cNvPr id="149" name="TextBox 148"/>
            <p:cNvSpPr txBox="1"/>
            <p:nvPr/>
          </p:nvSpPr>
          <p:spPr>
            <a:xfrm>
              <a:off x="7577063" y="262608"/>
              <a:ext cx="948983" cy="138499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lvl="0" algn="ctr">
                <a:buSzPct val="100000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400" dirty="0"/>
                <a:t/>
              </a:r>
              <a:br>
                <a:rPr lang="en-GB" sz="1400" dirty="0"/>
              </a:br>
              <a:r>
                <a:rPr lang="en-GB" sz="1400" dirty="0"/>
                <a:t/>
              </a:r>
              <a:br>
                <a:rPr lang="en-GB" sz="1400" dirty="0"/>
              </a:br>
              <a:r>
                <a:rPr lang="en-GB" sz="1400" dirty="0"/>
                <a:t/>
              </a:r>
              <a:br>
                <a:rPr lang="en-GB" sz="1400" dirty="0"/>
              </a:br>
              <a:r>
                <a:rPr lang="en-GB" sz="1400" dirty="0"/>
                <a:t/>
              </a:r>
              <a:br>
                <a:rPr lang="en-GB" sz="1400" dirty="0"/>
              </a:br>
              <a:r>
                <a:rPr lang="en-GB" sz="1400" dirty="0"/>
                <a:t/>
              </a:r>
              <a:br>
                <a:rPr lang="en-GB" sz="1400" dirty="0"/>
              </a:br>
              <a:r>
                <a:rPr lang="en-GB" sz="1400" b="1" dirty="0"/>
                <a:t>300g</a:t>
              </a:r>
            </a:p>
          </p:txBody>
        </p:sp>
        <p:grpSp>
          <p:nvGrpSpPr>
            <p:cNvPr id="136" name="Group 135"/>
            <p:cNvGrpSpPr/>
            <p:nvPr/>
          </p:nvGrpSpPr>
          <p:grpSpPr>
            <a:xfrm>
              <a:off x="7550354" y="379479"/>
              <a:ext cx="1008640" cy="1008640"/>
              <a:chOff x="4761427" y="2525109"/>
              <a:chExt cx="1574644" cy="1574644"/>
            </a:xfrm>
          </p:grpSpPr>
          <p:grpSp>
            <p:nvGrpSpPr>
              <p:cNvPr id="137" name="Group 136"/>
              <p:cNvGrpSpPr/>
              <p:nvPr/>
            </p:nvGrpSpPr>
            <p:grpSpPr>
              <a:xfrm>
                <a:off x="4761427" y="2525109"/>
                <a:ext cx="1574644" cy="1574644"/>
                <a:chOff x="4778982" y="2684721"/>
                <a:chExt cx="1574644" cy="1574644"/>
              </a:xfrm>
            </p:grpSpPr>
            <p:pic>
              <p:nvPicPr>
                <p:cNvPr id="139" name="Picture 138"/>
                <p:cNvPicPr>
                  <a:picLocks noChangeAspect="1"/>
                </p:cNvPicPr>
                <p:nvPr/>
              </p:nvPicPr>
              <p:blipFill>
                <a:blip r:embed="rId2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78982" y="2684721"/>
                  <a:ext cx="1574644" cy="1574644"/>
                </a:xfrm>
                <a:prstGeom prst="rect">
                  <a:avLst/>
                </a:prstGeom>
              </p:spPr>
            </p:pic>
            <p:pic>
              <p:nvPicPr>
                <p:cNvPr id="140" name="Picture 139"/>
                <p:cNvPicPr>
                  <a:picLocks noChangeAspect="1"/>
                </p:cNvPicPr>
                <p:nvPr/>
              </p:nvPicPr>
              <p:blipFill>
                <a:blip r:embed="rId2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604078" y="3452878"/>
                  <a:ext cx="420414" cy="431592"/>
                </a:xfrm>
                <a:prstGeom prst="rect">
                  <a:avLst/>
                </a:prstGeom>
              </p:spPr>
            </p:pic>
            <p:pic>
              <p:nvPicPr>
                <p:cNvPr id="141" name="Picture 140"/>
                <p:cNvPicPr>
                  <a:picLocks noChangeAspect="1"/>
                </p:cNvPicPr>
                <p:nvPr/>
              </p:nvPicPr>
              <p:blipFill>
                <a:blip r:embed="rId3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0173067" flipH="1">
                  <a:off x="5176781" y="3481025"/>
                  <a:ext cx="475542" cy="488185"/>
                </a:xfrm>
                <a:prstGeom prst="rect">
                  <a:avLst/>
                </a:prstGeom>
              </p:spPr>
            </p:pic>
            <p:pic>
              <p:nvPicPr>
                <p:cNvPr id="142" name="Picture 141"/>
                <p:cNvPicPr>
                  <a:picLocks noChangeAspect="1"/>
                </p:cNvPicPr>
                <p:nvPr/>
              </p:nvPicPr>
              <p:blipFill>
                <a:blip r:embed="rId3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368618" y="3238567"/>
                  <a:ext cx="432936" cy="444447"/>
                </a:xfrm>
                <a:prstGeom prst="rect">
                  <a:avLst/>
                </a:prstGeom>
              </p:spPr>
            </p:pic>
            <p:pic>
              <p:nvPicPr>
                <p:cNvPr id="143" name="Picture 142"/>
                <p:cNvPicPr>
                  <a:picLocks noChangeAspect="1"/>
                </p:cNvPicPr>
                <p:nvPr/>
              </p:nvPicPr>
              <p:blipFill>
                <a:blip r:embed="rId3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593591" y="3058725"/>
                  <a:ext cx="432936" cy="444447"/>
                </a:xfrm>
                <a:prstGeom prst="rect">
                  <a:avLst/>
                </a:prstGeom>
              </p:spPr>
            </p:pic>
            <p:pic>
              <p:nvPicPr>
                <p:cNvPr id="144" name="Picture 143"/>
                <p:cNvPicPr>
                  <a:picLocks noChangeAspect="1"/>
                </p:cNvPicPr>
                <p:nvPr/>
              </p:nvPicPr>
              <p:blipFill>
                <a:blip r:embed="rId2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64177" y="3032206"/>
                  <a:ext cx="422628" cy="433864"/>
                </a:xfrm>
                <a:prstGeom prst="rect">
                  <a:avLst/>
                </a:prstGeom>
              </p:spPr>
            </p:pic>
          </p:grpSp>
          <p:sp>
            <p:nvSpPr>
              <p:cNvPr id="138" name="Freeform 137"/>
              <p:cNvSpPr/>
              <p:nvPr/>
            </p:nvSpPr>
            <p:spPr>
              <a:xfrm>
                <a:off x="5133975" y="2768600"/>
                <a:ext cx="911225" cy="1066800"/>
              </a:xfrm>
              <a:custGeom>
                <a:avLst/>
                <a:gdLst>
                  <a:gd name="connsiteX0" fmla="*/ 9525 w 911225"/>
                  <a:gd name="connsiteY0" fmla="*/ 136525 h 1066800"/>
                  <a:gd name="connsiteX1" fmla="*/ 0 w 911225"/>
                  <a:gd name="connsiteY1" fmla="*/ 269875 h 1066800"/>
                  <a:gd name="connsiteX2" fmla="*/ 41275 w 911225"/>
                  <a:gd name="connsiteY2" fmla="*/ 981075 h 1066800"/>
                  <a:gd name="connsiteX3" fmla="*/ 149225 w 911225"/>
                  <a:gd name="connsiteY3" fmla="*/ 1060450 h 1066800"/>
                  <a:gd name="connsiteX4" fmla="*/ 244475 w 911225"/>
                  <a:gd name="connsiteY4" fmla="*/ 1066800 h 1066800"/>
                  <a:gd name="connsiteX5" fmla="*/ 869950 w 911225"/>
                  <a:gd name="connsiteY5" fmla="*/ 930275 h 1066800"/>
                  <a:gd name="connsiteX6" fmla="*/ 911225 w 911225"/>
                  <a:gd name="connsiteY6" fmla="*/ 581025 h 1066800"/>
                  <a:gd name="connsiteX7" fmla="*/ 901700 w 911225"/>
                  <a:gd name="connsiteY7" fmla="*/ 187325 h 1066800"/>
                  <a:gd name="connsiteX8" fmla="*/ 911225 w 911225"/>
                  <a:gd name="connsiteY8" fmla="*/ 0 h 1066800"/>
                  <a:gd name="connsiteX9" fmla="*/ 31750 w 911225"/>
                  <a:gd name="connsiteY9" fmla="*/ 82550 h 1066800"/>
                  <a:gd name="connsiteX10" fmla="*/ 9525 w 911225"/>
                  <a:gd name="connsiteY10" fmla="*/ 136525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1225" h="1066800">
                    <a:moveTo>
                      <a:pt x="9525" y="136525"/>
                    </a:moveTo>
                    <a:lnTo>
                      <a:pt x="0" y="269875"/>
                    </a:lnTo>
                    <a:lnTo>
                      <a:pt x="41275" y="981075"/>
                    </a:lnTo>
                    <a:lnTo>
                      <a:pt x="149225" y="1060450"/>
                    </a:lnTo>
                    <a:lnTo>
                      <a:pt x="244475" y="1066800"/>
                    </a:lnTo>
                    <a:lnTo>
                      <a:pt x="869950" y="930275"/>
                    </a:lnTo>
                    <a:lnTo>
                      <a:pt x="911225" y="581025"/>
                    </a:lnTo>
                    <a:lnTo>
                      <a:pt x="901700" y="187325"/>
                    </a:lnTo>
                    <a:lnTo>
                      <a:pt x="911225" y="0"/>
                    </a:lnTo>
                    <a:lnTo>
                      <a:pt x="31750" y="82550"/>
                    </a:lnTo>
                    <a:lnTo>
                      <a:pt x="9525" y="136525"/>
                    </a:lnTo>
                    <a:close/>
                  </a:path>
                </a:pathLst>
              </a:custGeom>
              <a:solidFill>
                <a:schemeClr val="bg1">
                  <a:alpha val="2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57" name="1"/>
          <p:cNvSpPr/>
          <p:nvPr/>
        </p:nvSpPr>
        <p:spPr>
          <a:xfrm>
            <a:off x="2833439" y="3597072"/>
            <a:ext cx="1618435" cy="2207091"/>
          </a:xfrm>
          <a:prstGeom prst="rect">
            <a:avLst/>
          </a:prstGeom>
          <a:blipFill dpi="0" rotWithShape="1">
            <a:blip r:embed="rId4">
              <a:alphaModFix amt="1000"/>
            </a:blip>
            <a:srcRect/>
            <a:stretch>
              <a:fillRect l="1298" t="894" r="1642" b="468"/>
            </a:stretch>
          </a:blipFill>
          <a:ln>
            <a:noFill/>
          </a:ln>
          <a:effectLst>
            <a:glow rad="1270">
              <a:srgbClr val="92D050">
                <a:alpha val="5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8" name="1"/>
          <p:cNvSpPr/>
          <p:nvPr/>
        </p:nvSpPr>
        <p:spPr>
          <a:xfrm>
            <a:off x="951793" y="3597072"/>
            <a:ext cx="1618435" cy="2207091"/>
          </a:xfrm>
          <a:prstGeom prst="rect">
            <a:avLst/>
          </a:prstGeom>
          <a:blipFill dpi="0" rotWithShape="1">
            <a:blip r:embed="rId4">
              <a:alphaModFix amt="1000"/>
            </a:blip>
            <a:srcRect/>
            <a:stretch>
              <a:fillRect l="1298" t="894" r="1642" b="468"/>
            </a:stretch>
          </a:blipFill>
          <a:ln>
            <a:noFill/>
          </a:ln>
          <a:effectLst>
            <a:glow rad="1270">
              <a:srgbClr val="92D050">
                <a:alpha val="5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9" name="1"/>
          <p:cNvSpPr/>
          <p:nvPr/>
        </p:nvSpPr>
        <p:spPr>
          <a:xfrm>
            <a:off x="4705708" y="3594072"/>
            <a:ext cx="1618435" cy="2207091"/>
          </a:xfrm>
          <a:prstGeom prst="rect">
            <a:avLst/>
          </a:prstGeom>
          <a:blipFill dpi="0" rotWithShape="1">
            <a:blip r:embed="rId4">
              <a:alphaModFix amt="1000"/>
            </a:blip>
            <a:srcRect/>
            <a:stretch>
              <a:fillRect l="1298" t="894" r="1642" b="468"/>
            </a:stretch>
          </a:blipFill>
          <a:ln>
            <a:noFill/>
          </a:ln>
          <a:effectLst>
            <a:glow rad="127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0" name="1"/>
          <p:cNvSpPr/>
          <p:nvPr/>
        </p:nvSpPr>
        <p:spPr>
          <a:xfrm>
            <a:off x="6592030" y="3598462"/>
            <a:ext cx="1618435" cy="2207091"/>
          </a:xfrm>
          <a:prstGeom prst="rect">
            <a:avLst/>
          </a:prstGeom>
          <a:blipFill dpi="0" rotWithShape="1">
            <a:blip r:embed="rId4">
              <a:alphaModFix amt="1000"/>
            </a:blip>
            <a:srcRect/>
            <a:stretch>
              <a:fillRect l="1298" t="894" r="1642" b="468"/>
            </a:stretch>
          </a:blipFill>
          <a:ln>
            <a:noFill/>
          </a:ln>
          <a:effectLst>
            <a:glow rad="1270">
              <a:srgbClr val="92D050">
                <a:alpha val="5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3" name="Rectangle 152"/>
          <p:cNvSpPr/>
          <p:nvPr/>
        </p:nvSpPr>
        <p:spPr>
          <a:xfrm>
            <a:off x="445574" y="702863"/>
            <a:ext cx="2552843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>
                <a:solidFill>
                  <a:schemeClr val="bg1"/>
                </a:solidFill>
              </a:rPr>
              <a:t>Add and Subtract Mass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2998417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723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57" grpId="0" animBg="1"/>
      <p:bldP spid="158" grpId="0" animBg="1"/>
      <p:bldP spid="159" grpId="0" animBg="1"/>
      <p:bldP spid="1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801307"/>
              </p:ext>
            </p:extLst>
          </p:nvPr>
        </p:nvGraphicFramePr>
        <p:xfrm>
          <a:off x="755650" y="1371599"/>
          <a:ext cx="7632700" cy="4731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32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09576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Too Much?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1453"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 typeface="Arial" pitchFamily="34"/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lang="en-GB" sz="1400" b="0" i="0" u="none" strike="noStrike" kern="1200" cap="none" spc="0" baseline="0" dirty="0">
                          <a:solidFill>
                            <a:srgbClr val="1C1C1C"/>
                          </a:solidFill>
                          <a:uFillTx/>
                          <a:latin typeface="+mn-lt"/>
                        </a:rPr>
                        <a:t>A bag can hold a mass of 3kg.</a:t>
                      </a:r>
                    </a:p>
                  </a:txBody>
                  <a:tcPr marL="180000" marR="108000" marT="108000">
                    <a:lnL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08938" y="2428859"/>
            <a:ext cx="3421866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kern="0" dirty="0"/>
              <a:t>Are there any combinations that </a:t>
            </a:r>
            <a:br>
              <a:rPr lang="en-GB" sz="1400" kern="0" dirty="0"/>
            </a:br>
            <a:r>
              <a:rPr lang="en-GB" sz="1400" kern="0" dirty="0"/>
              <a:t>total exactly 3kg?</a:t>
            </a:r>
            <a:endParaRPr lang="en-GB" sz="1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4751740" y="1979752"/>
            <a:ext cx="948983" cy="1384995"/>
            <a:chOff x="5424663" y="262608"/>
            <a:chExt cx="948983" cy="1384995"/>
          </a:xfrm>
        </p:grpSpPr>
        <p:sp>
          <p:nvSpPr>
            <p:cNvPr id="12" name="TextBox 11"/>
            <p:cNvSpPr txBox="1"/>
            <p:nvPr/>
          </p:nvSpPr>
          <p:spPr>
            <a:xfrm>
              <a:off x="5424663" y="262608"/>
              <a:ext cx="948983" cy="138499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lvl="0" algn="ctr">
                <a:buSzPct val="100000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400" dirty="0"/>
                <a:t/>
              </a:r>
              <a:br>
                <a:rPr lang="en-GB" sz="1400" dirty="0"/>
              </a:br>
              <a:r>
                <a:rPr lang="en-GB" sz="1400" dirty="0"/>
                <a:t/>
              </a:r>
              <a:br>
                <a:rPr lang="en-GB" sz="1400" dirty="0"/>
              </a:br>
              <a:r>
                <a:rPr lang="en-GB" sz="1400" dirty="0"/>
                <a:t/>
              </a:r>
              <a:br>
                <a:rPr lang="en-GB" sz="1400" dirty="0"/>
              </a:br>
              <a:r>
                <a:rPr lang="en-GB" sz="1400" dirty="0"/>
                <a:t/>
              </a:r>
              <a:br>
                <a:rPr lang="en-GB" sz="1400" dirty="0"/>
              </a:br>
              <a:r>
                <a:rPr lang="en-GB" sz="1400" dirty="0"/>
                <a:t/>
              </a:r>
              <a:br>
                <a:rPr lang="en-GB" sz="1400" dirty="0"/>
              </a:br>
              <a:r>
                <a:rPr lang="en-GB" sz="1400" b="1" dirty="0"/>
                <a:t>1kg 750g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61568">
              <a:off x="5586184" y="353356"/>
              <a:ext cx="655410" cy="966392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5965230" y="1977265"/>
            <a:ext cx="978495" cy="1384995"/>
            <a:chOff x="6461157" y="262608"/>
            <a:chExt cx="978495" cy="1384995"/>
          </a:xfrm>
        </p:grpSpPr>
        <p:sp>
          <p:nvSpPr>
            <p:cNvPr id="15" name="TextBox 14"/>
            <p:cNvSpPr txBox="1"/>
            <p:nvPr/>
          </p:nvSpPr>
          <p:spPr>
            <a:xfrm>
              <a:off x="6490669" y="262608"/>
              <a:ext cx="948983" cy="138499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lvl="0" algn="ctr">
                <a:buSzPct val="100000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400" dirty="0"/>
                <a:t/>
              </a:r>
              <a:br>
                <a:rPr lang="en-GB" sz="1400" dirty="0"/>
              </a:br>
              <a:r>
                <a:rPr lang="en-GB" sz="1400" dirty="0"/>
                <a:t/>
              </a:r>
              <a:br>
                <a:rPr lang="en-GB" sz="1400" dirty="0"/>
              </a:br>
              <a:r>
                <a:rPr lang="en-GB" sz="1400" dirty="0"/>
                <a:t/>
              </a:r>
              <a:br>
                <a:rPr lang="en-GB" sz="1400" dirty="0"/>
              </a:br>
              <a:r>
                <a:rPr lang="en-GB" sz="1400" dirty="0"/>
                <a:t/>
              </a:r>
              <a:br>
                <a:rPr lang="en-GB" sz="1400" dirty="0"/>
              </a:br>
              <a:r>
                <a:rPr lang="en-GB" sz="1400" dirty="0"/>
                <a:t/>
              </a:r>
              <a:br>
                <a:rPr lang="en-GB" sz="1400" dirty="0"/>
              </a:br>
              <a:r>
                <a:rPr lang="en-GB" sz="1400" b="1" dirty="0"/>
                <a:t>1kg 200g</a:t>
              </a: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80429" flipH="1">
              <a:off x="6461157" y="441760"/>
              <a:ext cx="910750" cy="750594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7208232" y="1978800"/>
            <a:ext cx="1008640" cy="1384995"/>
            <a:chOff x="7550354" y="262608"/>
            <a:chExt cx="1008640" cy="1384995"/>
          </a:xfrm>
        </p:grpSpPr>
        <p:sp>
          <p:nvSpPr>
            <p:cNvPr id="18" name="TextBox 17"/>
            <p:cNvSpPr txBox="1"/>
            <p:nvPr/>
          </p:nvSpPr>
          <p:spPr>
            <a:xfrm>
              <a:off x="7577063" y="262608"/>
              <a:ext cx="948983" cy="138499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lvl="0" algn="ctr">
                <a:buSzPct val="100000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400" dirty="0"/>
                <a:t/>
              </a:r>
              <a:br>
                <a:rPr lang="en-GB" sz="1400" dirty="0"/>
              </a:br>
              <a:r>
                <a:rPr lang="en-GB" sz="1400" dirty="0"/>
                <a:t/>
              </a:r>
              <a:br>
                <a:rPr lang="en-GB" sz="1400" dirty="0"/>
              </a:br>
              <a:r>
                <a:rPr lang="en-GB" sz="1400" dirty="0"/>
                <a:t/>
              </a:r>
              <a:br>
                <a:rPr lang="en-GB" sz="1400" dirty="0"/>
              </a:br>
              <a:r>
                <a:rPr lang="en-GB" sz="1400" dirty="0"/>
                <a:t/>
              </a:r>
              <a:br>
                <a:rPr lang="en-GB" sz="1400" dirty="0"/>
              </a:br>
              <a:r>
                <a:rPr lang="en-GB" sz="1400" dirty="0"/>
                <a:t/>
              </a:r>
              <a:br>
                <a:rPr lang="en-GB" sz="1400" dirty="0"/>
              </a:br>
              <a:r>
                <a:rPr lang="en-GB" sz="1400" b="1" dirty="0"/>
                <a:t>300g</a:t>
              </a: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550354" y="379479"/>
              <a:ext cx="1008640" cy="1008640"/>
              <a:chOff x="4761427" y="2525109"/>
              <a:chExt cx="1574644" cy="1574644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4761427" y="2525109"/>
                <a:ext cx="1574644" cy="1574644"/>
                <a:chOff x="4778982" y="2684721"/>
                <a:chExt cx="1574644" cy="1574644"/>
              </a:xfrm>
            </p:grpSpPr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78982" y="2684721"/>
                  <a:ext cx="1574644" cy="1574644"/>
                </a:xfrm>
                <a:prstGeom prst="rect">
                  <a:avLst/>
                </a:prstGeom>
              </p:spPr>
            </p:pic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604078" y="3452878"/>
                  <a:ext cx="420414" cy="431592"/>
                </a:xfrm>
                <a:prstGeom prst="rect">
                  <a:avLst/>
                </a:prstGeom>
              </p:spPr>
            </p:pic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0173067" flipH="1">
                  <a:off x="5176781" y="3481025"/>
                  <a:ext cx="475542" cy="488185"/>
                </a:xfrm>
                <a:prstGeom prst="rect">
                  <a:avLst/>
                </a:prstGeom>
              </p:spPr>
            </p:pic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368618" y="3238567"/>
                  <a:ext cx="432936" cy="444447"/>
                </a:xfrm>
                <a:prstGeom prst="rect">
                  <a:avLst/>
                </a:prstGeom>
              </p:spPr>
            </p:pic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593591" y="3058725"/>
                  <a:ext cx="432936" cy="444447"/>
                </a:xfrm>
                <a:prstGeom prst="rect">
                  <a:avLst/>
                </a:prstGeom>
              </p:spPr>
            </p:pic>
            <p:pic>
              <p:nvPicPr>
                <p:cNvPr id="27" name="Picture 2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64177" y="3032206"/>
                  <a:ext cx="422628" cy="433864"/>
                </a:xfrm>
                <a:prstGeom prst="rect">
                  <a:avLst/>
                </a:prstGeom>
              </p:spPr>
            </p:pic>
          </p:grpSp>
          <p:sp>
            <p:nvSpPr>
              <p:cNvPr id="21" name="Freeform 20"/>
              <p:cNvSpPr/>
              <p:nvPr/>
            </p:nvSpPr>
            <p:spPr>
              <a:xfrm>
                <a:off x="5133975" y="2768600"/>
                <a:ext cx="911225" cy="1066800"/>
              </a:xfrm>
              <a:custGeom>
                <a:avLst/>
                <a:gdLst>
                  <a:gd name="connsiteX0" fmla="*/ 9525 w 911225"/>
                  <a:gd name="connsiteY0" fmla="*/ 136525 h 1066800"/>
                  <a:gd name="connsiteX1" fmla="*/ 0 w 911225"/>
                  <a:gd name="connsiteY1" fmla="*/ 269875 h 1066800"/>
                  <a:gd name="connsiteX2" fmla="*/ 41275 w 911225"/>
                  <a:gd name="connsiteY2" fmla="*/ 981075 h 1066800"/>
                  <a:gd name="connsiteX3" fmla="*/ 149225 w 911225"/>
                  <a:gd name="connsiteY3" fmla="*/ 1060450 h 1066800"/>
                  <a:gd name="connsiteX4" fmla="*/ 244475 w 911225"/>
                  <a:gd name="connsiteY4" fmla="*/ 1066800 h 1066800"/>
                  <a:gd name="connsiteX5" fmla="*/ 869950 w 911225"/>
                  <a:gd name="connsiteY5" fmla="*/ 930275 h 1066800"/>
                  <a:gd name="connsiteX6" fmla="*/ 911225 w 911225"/>
                  <a:gd name="connsiteY6" fmla="*/ 581025 h 1066800"/>
                  <a:gd name="connsiteX7" fmla="*/ 901700 w 911225"/>
                  <a:gd name="connsiteY7" fmla="*/ 187325 h 1066800"/>
                  <a:gd name="connsiteX8" fmla="*/ 911225 w 911225"/>
                  <a:gd name="connsiteY8" fmla="*/ 0 h 1066800"/>
                  <a:gd name="connsiteX9" fmla="*/ 31750 w 911225"/>
                  <a:gd name="connsiteY9" fmla="*/ 82550 h 1066800"/>
                  <a:gd name="connsiteX10" fmla="*/ 9525 w 911225"/>
                  <a:gd name="connsiteY10" fmla="*/ 136525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1225" h="1066800">
                    <a:moveTo>
                      <a:pt x="9525" y="136525"/>
                    </a:moveTo>
                    <a:lnTo>
                      <a:pt x="0" y="269875"/>
                    </a:lnTo>
                    <a:lnTo>
                      <a:pt x="41275" y="981075"/>
                    </a:lnTo>
                    <a:lnTo>
                      <a:pt x="149225" y="1060450"/>
                    </a:lnTo>
                    <a:lnTo>
                      <a:pt x="244475" y="1066800"/>
                    </a:lnTo>
                    <a:lnTo>
                      <a:pt x="869950" y="930275"/>
                    </a:lnTo>
                    <a:lnTo>
                      <a:pt x="911225" y="581025"/>
                    </a:lnTo>
                    <a:lnTo>
                      <a:pt x="901700" y="187325"/>
                    </a:lnTo>
                    <a:lnTo>
                      <a:pt x="911225" y="0"/>
                    </a:lnTo>
                    <a:lnTo>
                      <a:pt x="31750" y="82550"/>
                    </a:lnTo>
                    <a:lnTo>
                      <a:pt x="9525" y="136525"/>
                    </a:lnTo>
                    <a:close/>
                  </a:path>
                </a:pathLst>
              </a:custGeom>
              <a:solidFill>
                <a:schemeClr val="bg1">
                  <a:alpha val="2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02" name="1"/>
          <p:cNvGrpSpPr/>
          <p:nvPr/>
        </p:nvGrpSpPr>
        <p:grpSpPr>
          <a:xfrm>
            <a:off x="994256" y="3340463"/>
            <a:ext cx="1962502" cy="2646847"/>
            <a:chOff x="994256" y="3340463"/>
            <a:chExt cx="1962502" cy="2646847"/>
          </a:xfrm>
        </p:grpSpPr>
        <p:grpSp>
          <p:nvGrpSpPr>
            <p:cNvPr id="3" name="Group 2"/>
            <p:cNvGrpSpPr/>
            <p:nvPr/>
          </p:nvGrpSpPr>
          <p:grpSpPr>
            <a:xfrm>
              <a:off x="994256" y="3572689"/>
              <a:ext cx="1962502" cy="2399356"/>
              <a:chOff x="994256" y="3486964"/>
              <a:chExt cx="1962502" cy="2399356"/>
            </a:xfrm>
          </p:grpSpPr>
          <p:grpSp>
            <p:nvGrpSpPr>
              <p:cNvPr id="172" name="Group 171"/>
              <p:cNvGrpSpPr/>
              <p:nvPr/>
            </p:nvGrpSpPr>
            <p:grpSpPr>
              <a:xfrm rot="21204365">
                <a:off x="1434633" y="3486964"/>
                <a:ext cx="864368" cy="864368"/>
                <a:chOff x="4761427" y="2525109"/>
                <a:chExt cx="1574644" cy="1574644"/>
              </a:xfrm>
            </p:grpSpPr>
            <p:grpSp>
              <p:nvGrpSpPr>
                <p:cNvPr id="173" name="Group 172"/>
                <p:cNvGrpSpPr/>
                <p:nvPr/>
              </p:nvGrpSpPr>
              <p:grpSpPr>
                <a:xfrm>
                  <a:off x="4761427" y="2525109"/>
                  <a:ext cx="1574644" cy="1574644"/>
                  <a:chOff x="4778982" y="2684721"/>
                  <a:chExt cx="1574644" cy="1574644"/>
                </a:xfrm>
              </p:grpSpPr>
              <p:pic>
                <p:nvPicPr>
                  <p:cNvPr id="175" name="Picture 174"/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778982" y="2684721"/>
                    <a:ext cx="1574644" cy="1574644"/>
                  </a:xfrm>
                  <a:prstGeom prst="rect">
                    <a:avLst/>
                  </a:prstGeom>
                </p:spPr>
              </p:pic>
              <p:pic>
                <p:nvPicPr>
                  <p:cNvPr id="176" name="Picture 175"/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5604078" y="3452878"/>
                    <a:ext cx="420414" cy="431592"/>
                  </a:xfrm>
                  <a:prstGeom prst="rect">
                    <a:avLst/>
                  </a:prstGeom>
                </p:spPr>
              </p:pic>
              <p:pic>
                <p:nvPicPr>
                  <p:cNvPr id="177" name="Picture 176"/>
                  <p:cNvPicPr>
                    <a:picLocks noChangeAspect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20173067" flipH="1">
                    <a:off x="5176781" y="3481025"/>
                    <a:ext cx="475542" cy="488185"/>
                  </a:xfrm>
                  <a:prstGeom prst="rect">
                    <a:avLst/>
                  </a:prstGeom>
                </p:spPr>
              </p:pic>
              <p:pic>
                <p:nvPicPr>
                  <p:cNvPr id="178" name="Picture 177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5368618" y="3238567"/>
                    <a:ext cx="432936" cy="444447"/>
                  </a:xfrm>
                  <a:prstGeom prst="rect">
                    <a:avLst/>
                  </a:prstGeom>
                </p:spPr>
              </p:pic>
              <p:pic>
                <p:nvPicPr>
                  <p:cNvPr id="179" name="Picture 178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5593591" y="3058725"/>
                    <a:ext cx="432936" cy="444447"/>
                  </a:xfrm>
                  <a:prstGeom prst="rect">
                    <a:avLst/>
                  </a:prstGeom>
                </p:spPr>
              </p:pic>
              <p:pic>
                <p:nvPicPr>
                  <p:cNvPr id="180" name="Picture 179"/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164177" y="3032206"/>
                    <a:ext cx="422628" cy="433864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74" name="Freeform 173"/>
                <p:cNvSpPr/>
                <p:nvPr/>
              </p:nvSpPr>
              <p:spPr>
                <a:xfrm>
                  <a:off x="5133975" y="2768600"/>
                  <a:ext cx="911225" cy="1066800"/>
                </a:xfrm>
                <a:custGeom>
                  <a:avLst/>
                  <a:gdLst>
                    <a:gd name="connsiteX0" fmla="*/ 9525 w 911225"/>
                    <a:gd name="connsiteY0" fmla="*/ 136525 h 1066800"/>
                    <a:gd name="connsiteX1" fmla="*/ 0 w 911225"/>
                    <a:gd name="connsiteY1" fmla="*/ 269875 h 1066800"/>
                    <a:gd name="connsiteX2" fmla="*/ 41275 w 911225"/>
                    <a:gd name="connsiteY2" fmla="*/ 981075 h 1066800"/>
                    <a:gd name="connsiteX3" fmla="*/ 149225 w 911225"/>
                    <a:gd name="connsiteY3" fmla="*/ 1060450 h 1066800"/>
                    <a:gd name="connsiteX4" fmla="*/ 244475 w 911225"/>
                    <a:gd name="connsiteY4" fmla="*/ 1066800 h 1066800"/>
                    <a:gd name="connsiteX5" fmla="*/ 869950 w 911225"/>
                    <a:gd name="connsiteY5" fmla="*/ 930275 h 1066800"/>
                    <a:gd name="connsiteX6" fmla="*/ 911225 w 911225"/>
                    <a:gd name="connsiteY6" fmla="*/ 581025 h 1066800"/>
                    <a:gd name="connsiteX7" fmla="*/ 901700 w 911225"/>
                    <a:gd name="connsiteY7" fmla="*/ 187325 h 1066800"/>
                    <a:gd name="connsiteX8" fmla="*/ 911225 w 911225"/>
                    <a:gd name="connsiteY8" fmla="*/ 0 h 1066800"/>
                    <a:gd name="connsiteX9" fmla="*/ 31750 w 911225"/>
                    <a:gd name="connsiteY9" fmla="*/ 82550 h 1066800"/>
                    <a:gd name="connsiteX10" fmla="*/ 9525 w 911225"/>
                    <a:gd name="connsiteY10" fmla="*/ 136525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11225" h="1066800">
                      <a:moveTo>
                        <a:pt x="9525" y="136525"/>
                      </a:moveTo>
                      <a:lnTo>
                        <a:pt x="0" y="269875"/>
                      </a:lnTo>
                      <a:lnTo>
                        <a:pt x="41275" y="981075"/>
                      </a:lnTo>
                      <a:lnTo>
                        <a:pt x="149225" y="1060450"/>
                      </a:lnTo>
                      <a:lnTo>
                        <a:pt x="244475" y="1066800"/>
                      </a:lnTo>
                      <a:lnTo>
                        <a:pt x="869950" y="930275"/>
                      </a:lnTo>
                      <a:lnTo>
                        <a:pt x="911225" y="581025"/>
                      </a:lnTo>
                      <a:lnTo>
                        <a:pt x="901700" y="187325"/>
                      </a:lnTo>
                      <a:lnTo>
                        <a:pt x="911225" y="0"/>
                      </a:lnTo>
                      <a:lnTo>
                        <a:pt x="31750" y="82550"/>
                      </a:lnTo>
                      <a:lnTo>
                        <a:pt x="9525" y="136525"/>
                      </a:lnTo>
                      <a:close/>
                    </a:path>
                  </a:pathLst>
                </a:custGeom>
                <a:solidFill>
                  <a:schemeClr val="bg1">
                    <a:alpha val="2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1135874" y="3870603"/>
                <a:ext cx="864368" cy="864368"/>
                <a:chOff x="4761427" y="2525109"/>
                <a:chExt cx="1574644" cy="1574644"/>
              </a:xfrm>
            </p:grpSpPr>
            <p:grpSp>
              <p:nvGrpSpPr>
                <p:cNvPr id="57" name="Group 56"/>
                <p:cNvGrpSpPr/>
                <p:nvPr/>
              </p:nvGrpSpPr>
              <p:grpSpPr>
                <a:xfrm>
                  <a:off x="4761427" y="2525109"/>
                  <a:ext cx="1574644" cy="1574644"/>
                  <a:chOff x="4778982" y="2684721"/>
                  <a:chExt cx="1574644" cy="1574644"/>
                </a:xfrm>
              </p:grpSpPr>
              <p:pic>
                <p:nvPicPr>
                  <p:cNvPr id="59" name="Picture 58"/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778982" y="2684721"/>
                    <a:ext cx="1574644" cy="1574644"/>
                  </a:xfrm>
                  <a:prstGeom prst="rect">
                    <a:avLst/>
                  </a:prstGeom>
                </p:spPr>
              </p:pic>
              <p:pic>
                <p:nvPicPr>
                  <p:cNvPr id="60" name="Picture 59"/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5604078" y="3452878"/>
                    <a:ext cx="420414" cy="431592"/>
                  </a:xfrm>
                  <a:prstGeom prst="rect">
                    <a:avLst/>
                  </a:prstGeom>
                </p:spPr>
              </p:pic>
              <p:pic>
                <p:nvPicPr>
                  <p:cNvPr id="61" name="Picture 60"/>
                  <p:cNvPicPr>
                    <a:picLocks noChangeAspect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20173067" flipH="1">
                    <a:off x="5176781" y="3481025"/>
                    <a:ext cx="475542" cy="488185"/>
                  </a:xfrm>
                  <a:prstGeom prst="rect">
                    <a:avLst/>
                  </a:prstGeom>
                </p:spPr>
              </p:pic>
              <p:pic>
                <p:nvPicPr>
                  <p:cNvPr id="62" name="Picture 61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5368618" y="3238567"/>
                    <a:ext cx="432936" cy="444447"/>
                  </a:xfrm>
                  <a:prstGeom prst="rect">
                    <a:avLst/>
                  </a:prstGeom>
                </p:spPr>
              </p:pic>
              <p:pic>
                <p:nvPicPr>
                  <p:cNvPr id="63" name="Picture 62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5593591" y="3058725"/>
                    <a:ext cx="432936" cy="444447"/>
                  </a:xfrm>
                  <a:prstGeom prst="rect">
                    <a:avLst/>
                  </a:prstGeom>
                </p:spPr>
              </p:pic>
              <p:pic>
                <p:nvPicPr>
                  <p:cNvPr id="64" name="Picture 63"/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164177" y="3032206"/>
                    <a:ext cx="422628" cy="433864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58" name="Freeform 57"/>
                <p:cNvSpPr/>
                <p:nvPr/>
              </p:nvSpPr>
              <p:spPr>
                <a:xfrm>
                  <a:off x="5133975" y="2768600"/>
                  <a:ext cx="911225" cy="1066800"/>
                </a:xfrm>
                <a:custGeom>
                  <a:avLst/>
                  <a:gdLst>
                    <a:gd name="connsiteX0" fmla="*/ 9525 w 911225"/>
                    <a:gd name="connsiteY0" fmla="*/ 136525 h 1066800"/>
                    <a:gd name="connsiteX1" fmla="*/ 0 w 911225"/>
                    <a:gd name="connsiteY1" fmla="*/ 269875 h 1066800"/>
                    <a:gd name="connsiteX2" fmla="*/ 41275 w 911225"/>
                    <a:gd name="connsiteY2" fmla="*/ 981075 h 1066800"/>
                    <a:gd name="connsiteX3" fmla="*/ 149225 w 911225"/>
                    <a:gd name="connsiteY3" fmla="*/ 1060450 h 1066800"/>
                    <a:gd name="connsiteX4" fmla="*/ 244475 w 911225"/>
                    <a:gd name="connsiteY4" fmla="*/ 1066800 h 1066800"/>
                    <a:gd name="connsiteX5" fmla="*/ 869950 w 911225"/>
                    <a:gd name="connsiteY5" fmla="*/ 930275 h 1066800"/>
                    <a:gd name="connsiteX6" fmla="*/ 911225 w 911225"/>
                    <a:gd name="connsiteY6" fmla="*/ 581025 h 1066800"/>
                    <a:gd name="connsiteX7" fmla="*/ 901700 w 911225"/>
                    <a:gd name="connsiteY7" fmla="*/ 187325 h 1066800"/>
                    <a:gd name="connsiteX8" fmla="*/ 911225 w 911225"/>
                    <a:gd name="connsiteY8" fmla="*/ 0 h 1066800"/>
                    <a:gd name="connsiteX9" fmla="*/ 31750 w 911225"/>
                    <a:gd name="connsiteY9" fmla="*/ 82550 h 1066800"/>
                    <a:gd name="connsiteX10" fmla="*/ 9525 w 911225"/>
                    <a:gd name="connsiteY10" fmla="*/ 136525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11225" h="1066800">
                      <a:moveTo>
                        <a:pt x="9525" y="136525"/>
                      </a:moveTo>
                      <a:lnTo>
                        <a:pt x="0" y="269875"/>
                      </a:lnTo>
                      <a:lnTo>
                        <a:pt x="41275" y="981075"/>
                      </a:lnTo>
                      <a:lnTo>
                        <a:pt x="149225" y="1060450"/>
                      </a:lnTo>
                      <a:lnTo>
                        <a:pt x="244475" y="1066800"/>
                      </a:lnTo>
                      <a:lnTo>
                        <a:pt x="869950" y="930275"/>
                      </a:lnTo>
                      <a:lnTo>
                        <a:pt x="911225" y="581025"/>
                      </a:lnTo>
                      <a:lnTo>
                        <a:pt x="901700" y="187325"/>
                      </a:lnTo>
                      <a:lnTo>
                        <a:pt x="911225" y="0"/>
                      </a:lnTo>
                      <a:lnTo>
                        <a:pt x="31750" y="82550"/>
                      </a:lnTo>
                      <a:lnTo>
                        <a:pt x="9525" y="136525"/>
                      </a:lnTo>
                      <a:close/>
                    </a:path>
                  </a:pathLst>
                </a:custGeom>
                <a:solidFill>
                  <a:schemeClr val="bg1">
                    <a:alpha val="2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18" name="Group 117"/>
              <p:cNvGrpSpPr/>
              <p:nvPr/>
            </p:nvGrpSpPr>
            <p:grpSpPr>
              <a:xfrm flipH="1">
                <a:off x="1610110" y="3955514"/>
                <a:ext cx="906995" cy="906995"/>
                <a:chOff x="4761427" y="2525109"/>
                <a:chExt cx="1574644" cy="1574644"/>
              </a:xfrm>
            </p:grpSpPr>
            <p:grpSp>
              <p:nvGrpSpPr>
                <p:cNvPr id="119" name="Group 118"/>
                <p:cNvGrpSpPr/>
                <p:nvPr/>
              </p:nvGrpSpPr>
              <p:grpSpPr>
                <a:xfrm>
                  <a:off x="4761427" y="2525109"/>
                  <a:ext cx="1574644" cy="1574644"/>
                  <a:chOff x="4778982" y="2684721"/>
                  <a:chExt cx="1574644" cy="1574644"/>
                </a:xfrm>
              </p:grpSpPr>
              <p:pic>
                <p:nvPicPr>
                  <p:cNvPr id="121" name="Picture 120"/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778982" y="2684721"/>
                    <a:ext cx="1574644" cy="1574644"/>
                  </a:xfrm>
                  <a:prstGeom prst="rect">
                    <a:avLst/>
                  </a:prstGeom>
                </p:spPr>
              </p:pic>
              <p:pic>
                <p:nvPicPr>
                  <p:cNvPr id="122" name="Picture 121"/>
                  <p:cNvPicPr>
                    <a:picLocks noChangeAspect="1"/>
                  </p:cNvPicPr>
                  <p:nvPr/>
                </p:nvPicPr>
                <p:blipFill>
                  <a:blip r:embed="rId1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5604078" y="3452878"/>
                    <a:ext cx="420414" cy="431592"/>
                  </a:xfrm>
                  <a:prstGeom prst="rect">
                    <a:avLst/>
                  </a:prstGeom>
                </p:spPr>
              </p:pic>
              <p:pic>
                <p:nvPicPr>
                  <p:cNvPr id="123" name="Picture 122"/>
                  <p:cNvPicPr>
                    <a:picLocks noChangeAspect="1"/>
                  </p:cNvPicPr>
                  <p:nvPr/>
                </p:nvPicPr>
                <p:blipFill>
                  <a:blip r:embed="rId1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20173067" flipH="1">
                    <a:off x="5176781" y="3481025"/>
                    <a:ext cx="475542" cy="488185"/>
                  </a:xfrm>
                  <a:prstGeom prst="rect">
                    <a:avLst/>
                  </a:prstGeom>
                </p:spPr>
              </p:pic>
              <p:pic>
                <p:nvPicPr>
                  <p:cNvPr id="124" name="Picture 123"/>
                  <p:cNvPicPr>
                    <a:picLocks noChangeAspect="1"/>
                  </p:cNvPicPr>
                  <p:nvPr/>
                </p:nvPicPr>
                <p:blipFill>
                  <a:blip r:embed="rId1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5368618" y="3238567"/>
                    <a:ext cx="432936" cy="444447"/>
                  </a:xfrm>
                  <a:prstGeom prst="rect">
                    <a:avLst/>
                  </a:prstGeom>
                </p:spPr>
              </p:pic>
              <p:pic>
                <p:nvPicPr>
                  <p:cNvPr id="125" name="Picture 124"/>
                  <p:cNvPicPr>
                    <a:picLocks noChangeAspect="1"/>
                  </p:cNvPicPr>
                  <p:nvPr/>
                </p:nvPicPr>
                <p:blipFill>
                  <a:blip r:embed="rId1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5593591" y="3058725"/>
                    <a:ext cx="432936" cy="444447"/>
                  </a:xfrm>
                  <a:prstGeom prst="rect">
                    <a:avLst/>
                  </a:prstGeom>
                </p:spPr>
              </p:pic>
              <p:pic>
                <p:nvPicPr>
                  <p:cNvPr id="126" name="Picture 125"/>
                  <p:cNvPicPr>
                    <a:picLocks noChangeAspect="1"/>
                  </p:cNvPicPr>
                  <p:nvPr/>
                </p:nvPicPr>
                <p:blipFill>
                  <a:blip r:embed="rId1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164177" y="3032206"/>
                    <a:ext cx="422628" cy="433864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20" name="Freeform 119"/>
                <p:cNvSpPr/>
                <p:nvPr/>
              </p:nvSpPr>
              <p:spPr>
                <a:xfrm>
                  <a:off x="5133975" y="2768600"/>
                  <a:ext cx="911225" cy="1066800"/>
                </a:xfrm>
                <a:custGeom>
                  <a:avLst/>
                  <a:gdLst>
                    <a:gd name="connsiteX0" fmla="*/ 9525 w 911225"/>
                    <a:gd name="connsiteY0" fmla="*/ 136525 h 1066800"/>
                    <a:gd name="connsiteX1" fmla="*/ 0 w 911225"/>
                    <a:gd name="connsiteY1" fmla="*/ 269875 h 1066800"/>
                    <a:gd name="connsiteX2" fmla="*/ 41275 w 911225"/>
                    <a:gd name="connsiteY2" fmla="*/ 981075 h 1066800"/>
                    <a:gd name="connsiteX3" fmla="*/ 149225 w 911225"/>
                    <a:gd name="connsiteY3" fmla="*/ 1060450 h 1066800"/>
                    <a:gd name="connsiteX4" fmla="*/ 244475 w 911225"/>
                    <a:gd name="connsiteY4" fmla="*/ 1066800 h 1066800"/>
                    <a:gd name="connsiteX5" fmla="*/ 869950 w 911225"/>
                    <a:gd name="connsiteY5" fmla="*/ 930275 h 1066800"/>
                    <a:gd name="connsiteX6" fmla="*/ 911225 w 911225"/>
                    <a:gd name="connsiteY6" fmla="*/ 581025 h 1066800"/>
                    <a:gd name="connsiteX7" fmla="*/ 901700 w 911225"/>
                    <a:gd name="connsiteY7" fmla="*/ 187325 h 1066800"/>
                    <a:gd name="connsiteX8" fmla="*/ 911225 w 911225"/>
                    <a:gd name="connsiteY8" fmla="*/ 0 h 1066800"/>
                    <a:gd name="connsiteX9" fmla="*/ 31750 w 911225"/>
                    <a:gd name="connsiteY9" fmla="*/ 82550 h 1066800"/>
                    <a:gd name="connsiteX10" fmla="*/ 9525 w 911225"/>
                    <a:gd name="connsiteY10" fmla="*/ 136525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11225" h="1066800">
                      <a:moveTo>
                        <a:pt x="9525" y="136525"/>
                      </a:moveTo>
                      <a:lnTo>
                        <a:pt x="0" y="269875"/>
                      </a:lnTo>
                      <a:lnTo>
                        <a:pt x="41275" y="981075"/>
                      </a:lnTo>
                      <a:lnTo>
                        <a:pt x="149225" y="1060450"/>
                      </a:lnTo>
                      <a:lnTo>
                        <a:pt x="244475" y="1066800"/>
                      </a:lnTo>
                      <a:lnTo>
                        <a:pt x="869950" y="930275"/>
                      </a:lnTo>
                      <a:lnTo>
                        <a:pt x="911225" y="581025"/>
                      </a:lnTo>
                      <a:lnTo>
                        <a:pt x="901700" y="187325"/>
                      </a:lnTo>
                      <a:lnTo>
                        <a:pt x="911225" y="0"/>
                      </a:lnTo>
                      <a:lnTo>
                        <a:pt x="31750" y="82550"/>
                      </a:lnTo>
                      <a:lnTo>
                        <a:pt x="9525" y="136525"/>
                      </a:lnTo>
                      <a:close/>
                    </a:path>
                  </a:pathLst>
                </a:custGeom>
                <a:solidFill>
                  <a:schemeClr val="bg1">
                    <a:alpha val="2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27" name="Group 126"/>
              <p:cNvGrpSpPr/>
              <p:nvPr/>
            </p:nvGrpSpPr>
            <p:grpSpPr>
              <a:xfrm>
                <a:off x="1992784" y="3899664"/>
                <a:ext cx="864368" cy="864368"/>
                <a:chOff x="4761427" y="2525109"/>
                <a:chExt cx="1574644" cy="1574644"/>
              </a:xfrm>
            </p:grpSpPr>
            <p:grpSp>
              <p:nvGrpSpPr>
                <p:cNvPr id="128" name="Group 127"/>
                <p:cNvGrpSpPr/>
                <p:nvPr/>
              </p:nvGrpSpPr>
              <p:grpSpPr>
                <a:xfrm>
                  <a:off x="4761427" y="2525109"/>
                  <a:ext cx="1574644" cy="1574644"/>
                  <a:chOff x="4778982" y="2684721"/>
                  <a:chExt cx="1574644" cy="1574644"/>
                </a:xfrm>
              </p:grpSpPr>
              <p:pic>
                <p:nvPicPr>
                  <p:cNvPr id="130" name="Picture 129"/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778982" y="2684721"/>
                    <a:ext cx="1574644" cy="1574644"/>
                  </a:xfrm>
                  <a:prstGeom prst="rect">
                    <a:avLst/>
                  </a:prstGeom>
                </p:spPr>
              </p:pic>
              <p:pic>
                <p:nvPicPr>
                  <p:cNvPr id="131" name="Picture 130"/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5604078" y="3452878"/>
                    <a:ext cx="420414" cy="431592"/>
                  </a:xfrm>
                  <a:prstGeom prst="rect">
                    <a:avLst/>
                  </a:prstGeom>
                </p:spPr>
              </p:pic>
              <p:pic>
                <p:nvPicPr>
                  <p:cNvPr id="132" name="Picture 131"/>
                  <p:cNvPicPr>
                    <a:picLocks noChangeAspect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20173067" flipH="1">
                    <a:off x="5176781" y="3481025"/>
                    <a:ext cx="475542" cy="488185"/>
                  </a:xfrm>
                  <a:prstGeom prst="rect">
                    <a:avLst/>
                  </a:prstGeom>
                </p:spPr>
              </p:pic>
              <p:pic>
                <p:nvPicPr>
                  <p:cNvPr id="133" name="Picture 132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5368618" y="3238567"/>
                    <a:ext cx="432936" cy="444447"/>
                  </a:xfrm>
                  <a:prstGeom prst="rect">
                    <a:avLst/>
                  </a:prstGeom>
                </p:spPr>
              </p:pic>
              <p:pic>
                <p:nvPicPr>
                  <p:cNvPr id="134" name="Picture 133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5593591" y="3058725"/>
                    <a:ext cx="432936" cy="444447"/>
                  </a:xfrm>
                  <a:prstGeom prst="rect">
                    <a:avLst/>
                  </a:prstGeom>
                </p:spPr>
              </p:pic>
              <p:pic>
                <p:nvPicPr>
                  <p:cNvPr id="135" name="Picture 134"/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164177" y="3032206"/>
                    <a:ext cx="422628" cy="433864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29" name="Freeform 128"/>
                <p:cNvSpPr/>
                <p:nvPr/>
              </p:nvSpPr>
              <p:spPr>
                <a:xfrm>
                  <a:off x="5133975" y="2768600"/>
                  <a:ext cx="911225" cy="1066800"/>
                </a:xfrm>
                <a:custGeom>
                  <a:avLst/>
                  <a:gdLst>
                    <a:gd name="connsiteX0" fmla="*/ 9525 w 911225"/>
                    <a:gd name="connsiteY0" fmla="*/ 136525 h 1066800"/>
                    <a:gd name="connsiteX1" fmla="*/ 0 w 911225"/>
                    <a:gd name="connsiteY1" fmla="*/ 269875 h 1066800"/>
                    <a:gd name="connsiteX2" fmla="*/ 41275 w 911225"/>
                    <a:gd name="connsiteY2" fmla="*/ 981075 h 1066800"/>
                    <a:gd name="connsiteX3" fmla="*/ 149225 w 911225"/>
                    <a:gd name="connsiteY3" fmla="*/ 1060450 h 1066800"/>
                    <a:gd name="connsiteX4" fmla="*/ 244475 w 911225"/>
                    <a:gd name="connsiteY4" fmla="*/ 1066800 h 1066800"/>
                    <a:gd name="connsiteX5" fmla="*/ 869950 w 911225"/>
                    <a:gd name="connsiteY5" fmla="*/ 930275 h 1066800"/>
                    <a:gd name="connsiteX6" fmla="*/ 911225 w 911225"/>
                    <a:gd name="connsiteY6" fmla="*/ 581025 h 1066800"/>
                    <a:gd name="connsiteX7" fmla="*/ 901700 w 911225"/>
                    <a:gd name="connsiteY7" fmla="*/ 187325 h 1066800"/>
                    <a:gd name="connsiteX8" fmla="*/ 911225 w 911225"/>
                    <a:gd name="connsiteY8" fmla="*/ 0 h 1066800"/>
                    <a:gd name="connsiteX9" fmla="*/ 31750 w 911225"/>
                    <a:gd name="connsiteY9" fmla="*/ 82550 h 1066800"/>
                    <a:gd name="connsiteX10" fmla="*/ 9525 w 911225"/>
                    <a:gd name="connsiteY10" fmla="*/ 136525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11225" h="1066800">
                      <a:moveTo>
                        <a:pt x="9525" y="136525"/>
                      </a:moveTo>
                      <a:lnTo>
                        <a:pt x="0" y="269875"/>
                      </a:lnTo>
                      <a:lnTo>
                        <a:pt x="41275" y="981075"/>
                      </a:lnTo>
                      <a:lnTo>
                        <a:pt x="149225" y="1060450"/>
                      </a:lnTo>
                      <a:lnTo>
                        <a:pt x="244475" y="1066800"/>
                      </a:lnTo>
                      <a:lnTo>
                        <a:pt x="869950" y="930275"/>
                      </a:lnTo>
                      <a:lnTo>
                        <a:pt x="911225" y="581025"/>
                      </a:lnTo>
                      <a:lnTo>
                        <a:pt x="901700" y="187325"/>
                      </a:lnTo>
                      <a:lnTo>
                        <a:pt x="911225" y="0"/>
                      </a:lnTo>
                      <a:lnTo>
                        <a:pt x="31750" y="82550"/>
                      </a:lnTo>
                      <a:lnTo>
                        <a:pt x="9525" y="136525"/>
                      </a:lnTo>
                      <a:close/>
                    </a:path>
                  </a:pathLst>
                </a:custGeom>
                <a:solidFill>
                  <a:schemeClr val="bg1">
                    <a:alpha val="2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45" name="Group 144"/>
              <p:cNvGrpSpPr/>
              <p:nvPr/>
            </p:nvGrpSpPr>
            <p:grpSpPr>
              <a:xfrm flipH="1">
                <a:off x="1089753" y="4527090"/>
                <a:ext cx="878864" cy="878864"/>
                <a:chOff x="4761427" y="2525109"/>
                <a:chExt cx="1574644" cy="1574644"/>
              </a:xfrm>
            </p:grpSpPr>
            <p:grpSp>
              <p:nvGrpSpPr>
                <p:cNvPr id="146" name="Group 145"/>
                <p:cNvGrpSpPr/>
                <p:nvPr/>
              </p:nvGrpSpPr>
              <p:grpSpPr>
                <a:xfrm>
                  <a:off x="4761427" y="2525109"/>
                  <a:ext cx="1574644" cy="1574644"/>
                  <a:chOff x="4778982" y="2684721"/>
                  <a:chExt cx="1574644" cy="1574644"/>
                </a:xfrm>
              </p:grpSpPr>
              <p:pic>
                <p:nvPicPr>
                  <p:cNvPr id="148" name="Picture 147"/>
                  <p:cNvPicPr>
                    <a:picLocks noChangeAspect="1"/>
                  </p:cNvPicPr>
                  <p:nvPr/>
                </p:nvPicPr>
                <p:blipFill>
                  <a:blip r:embed="rId1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778982" y="2684721"/>
                    <a:ext cx="1574644" cy="1574644"/>
                  </a:xfrm>
                  <a:prstGeom prst="rect">
                    <a:avLst/>
                  </a:prstGeom>
                </p:spPr>
              </p:pic>
              <p:pic>
                <p:nvPicPr>
                  <p:cNvPr id="149" name="Picture 148"/>
                  <p:cNvPicPr>
                    <a:picLocks noChangeAspect="1"/>
                  </p:cNvPicPr>
                  <p:nvPr/>
                </p:nvPicPr>
                <p:blipFill>
                  <a:blip r:embed="rId1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5604078" y="3452878"/>
                    <a:ext cx="420414" cy="431592"/>
                  </a:xfrm>
                  <a:prstGeom prst="rect">
                    <a:avLst/>
                  </a:prstGeom>
                </p:spPr>
              </p:pic>
              <p:pic>
                <p:nvPicPr>
                  <p:cNvPr id="150" name="Picture 149"/>
                  <p:cNvPicPr>
                    <a:picLocks noChangeAspect="1"/>
                  </p:cNvPicPr>
                  <p:nvPr/>
                </p:nvPicPr>
                <p:blipFill>
                  <a:blip r:embed="rId2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20173067" flipH="1">
                    <a:off x="5176781" y="3481025"/>
                    <a:ext cx="475542" cy="488185"/>
                  </a:xfrm>
                  <a:prstGeom prst="rect">
                    <a:avLst/>
                  </a:prstGeom>
                </p:spPr>
              </p:pic>
              <p:pic>
                <p:nvPicPr>
                  <p:cNvPr id="151" name="Picture 150"/>
                  <p:cNvPicPr>
                    <a:picLocks noChangeAspect="1"/>
                  </p:cNvPicPr>
                  <p:nvPr/>
                </p:nvPicPr>
                <p:blipFill>
                  <a:blip r:embed="rId1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5368618" y="3238567"/>
                    <a:ext cx="432936" cy="444447"/>
                  </a:xfrm>
                  <a:prstGeom prst="rect">
                    <a:avLst/>
                  </a:prstGeom>
                </p:spPr>
              </p:pic>
              <p:pic>
                <p:nvPicPr>
                  <p:cNvPr id="152" name="Picture 151"/>
                  <p:cNvPicPr>
                    <a:picLocks noChangeAspect="1"/>
                  </p:cNvPicPr>
                  <p:nvPr/>
                </p:nvPicPr>
                <p:blipFill>
                  <a:blip r:embed="rId1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5593591" y="3058725"/>
                    <a:ext cx="432936" cy="444447"/>
                  </a:xfrm>
                  <a:prstGeom prst="rect">
                    <a:avLst/>
                  </a:prstGeom>
                </p:spPr>
              </p:pic>
              <p:pic>
                <p:nvPicPr>
                  <p:cNvPr id="153" name="Picture 152"/>
                  <p:cNvPicPr>
                    <a:picLocks noChangeAspect="1"/>
                  </p:cNvPicPr>
                  <p:nvPr/>
                </p:nvPicPr>
                <p:blipFill>
                  <a:blip r:embed="rId2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164177" y="3032206"/>
                    <a:ext cx="422628" cy="433864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47" name="Freeform 146"/>
                <p:cNvSpPr/>
                <p:nvPr/>
              </p:nvSpPr>
              <p:spPr>
                <a:xfrm>
                  <a:off x="5133975" y="2768600"/>
                  <a:ext cx="911225" cy="1066800"/>
                </a:xfrm>
                <a:custGeom>
                  <a:avLst/>
                  <a:gdLst>
                    <a:gd name="connsiteX0" fmla="*/ 9525 w 911225"/>
                    <a:gd name="connsiteY0" fmla="*/ 136525 h 1066800"/>
                    <a:gd name="connsiteX1" fmla="*/ 0 w 911225"/>
                    <a:gd name="connsiteY1" fmla="*/ 269875 h 1066800"/>
                    <a:gd name="connsiteX2" fmla="*/ 41275 w 911225"/>
                    <a:gd name="connsiteY2" fmla="*/ 981075 h 1066800"/>
                    <a:gd name="connsiteX3" fmla="*/ 149225 w 911225"/>
                    <a:gd name="connsiteY3" fmla="*/ 1060450 h 1066800"/>
                    <a:gd name="connsiteX4" fmla="*/ 244475 w 911225"/>
                    <a:gd name="connsiteY4" fmla="*/ 1066800 h 1066800"/>
                    <a:gd name="connsiteX5" fmla="*/ 869950 w 911225"/>
                    <a:gd name="connsiteY5" fmla="*/ 930275 h 1066800"/>
                    <a:gd name="connsiteX6" fmla="*/ 911225 w 911225"/>
                    <a:gd name="connsiteY6" fmla="*/ 581025 h 1066800"/>
                    <a:gd name="connsiteX7" fmla="*/ 901700 w 911225"/>
                    <a:gd name="connsiteY7" fmla="*/ 187325 h 1066800"/>
                    <a:gd name="connsiteX8" fmla="*/ 911225 w 911225"/>
                    <a:gd name="connsiteY8" fmla="*/ 0 h 1066800"/>
                    <a:gd name="connsiteX9" fmla="*/ 31750 w 911225"/>
                    <a:gd name="connsiteY9" fmla="*/ 82550 h 1066800"/>
                    <a:gd name="connsiteX10" fmla="*/ 9525 w 911225"/>
                    <a:gd name="connsiteY10" fmla="*/ 136525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11225" h="1066800">
                      <a:moveTo>
                        <a:pt x="9525" y="136525"/>
                      </a:moveTo>
                      <a:lnTo>
                        <a:pt x="0" y="269875"/>
                      </a:lnTo>
                      <a:lnTo>
                        <a:pt x="41275" y="981075"/>
                      </a:lnTo>
                      <a:lnTo>
                        <a:pt x="149225" y="1060450"/>
                      </a:lnTo>
                      <a:lnTo>
                        <a:pt x="244475" y="1066800"/>
                      </a:lnTo>
                      <a:lnTo>
                        <a:pt x="869950" y="930275"/>
                      </a:lnTo>
                      <a:lnTo>
                        <a:pt x="911225" y="581025"/>
                      </a:lnTo>
                      <a:lnTo>
                        <a:pt x="901700" y="187325"/>
                      </a:lnTo>
                      <a:lnTo>
                        <a:pt x="911225" y="0"/>
                      </a:lnTo>
                      <a:lnTo>
                        <a:pt x="31750" y="82550"/>
                      </a:lnTo>
                      <a:lnTo>
                        <a:pt x="9525" y="136525"/>
                      </a:lnTo>
                      <a:close/>
                    </a:path>
                  </a:pathLst>
                </a:custGeom>
                <a:solidFill>
                  <a:schemeClr val="bg1">
                    <a:alpha val="2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54" name="Group 153"/>
              <p:cNvGrpSpPr/>
              <p:nvPr/>
            </p:nvGrpSpPr>
            <p:grpSpPr>
              <a:xfrm rot="21194275">
                <a:off x="1463564" y="4503330"/>
                <a:ext cx="864368" cy="864368"/>
                <a:chOff x="4761427" y="2525109"/>
                <a:chExt cx="1574644" cy="1574644"/>
              </a:xfrm>
            </p:grpSpPr>
            <p:grpSp>
              <p:nvGrpSpPr>
                <p:cNvPr id="155" name="Group 154"/>
                <p:cNvGrpSpPr/>
                <p:nvPr/>
              </p:nvGrpSpPr>
              <p:grpSpPr>
                <a:xfrm>
                  <a:off x="4761427" y="2525109"/>
                  <a:ext cx="1574644" cy="1574644"/>
                  <a:chOff x="4778982" y="2684721"/>
                  <a:chExt cx="1574644" cy="1574644"/>
                </a:xfrm>
              </p:grpSpPr>
              <p:pic>
                <p:nvPicPr>
                  <p:cNvPr id="157" name="Picture 156"/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778982" y="2684721"/>
                    <a:ext cx="1574644" cy="1574644"/>
                  </a:xfrm>
                  <a:prstGeom prst="rect">
                    <a:avLst/>
                  </a:prstGeom>
                </p:spPr>
              </p:pic>
              <p:pic>
                <p:nvPicPr>
                  <p:cNvPr id="158" name="Picture 157"/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5604078" y="3452878"/>
                    <a:ext cx="420414" cy="431592"/>
                  </a:xfrm>
                  <a:prstGeom prst="rect">
                    <a:avLst/>
                  </a:prstGeom>
                </p:spPr>
              </p:pic>
              <p:pic>
                <p:nvPicPr>
                  <p:cNvPr id="159" name="Picture 158"/>
                  <p:cNvPicPr>
                    <a:picLocks noChangeAspect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20173067" flipH="1">
                    <a:off x="5176781" y="3481025"/>
                    <a:ext cx="475542" cy="488185"/>
                  </a:xfrm>
                  <a:prstGeom prst="rect">
                    <a:avLst/>
                  </a:prstGeom>
                </p:spPr>
              </p:pic>
              <p:pic>
                <p:nvPicPr>
                  <p:cNvPr id="160" name="Picture 159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5368618" y="3238567"/>
                    <a:ext cx="432936" cy="444447"/>
                  </a:xfrm>
                  <a:prstGeom prst="rect">
                    <a:avLst/>
                  </a:prstGeom>
                </p:spPr>
              </p:pic>
              <p:pic>
                <p:nvPicPr>
                  <p:cNvPr id="161" name="Picture 160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5593591" y="3058725"/>
                    <a:ext cx="432936" cy="444447"/>
                  </a:xfrm>
                  <a:prstGeom prst="rect">
                    <a:avLst/>
                  </a:prstGeom>
                </p:spPr>
              </p:pic>
              <p:pic>
                <p:nvPicPr>
                  <p:cNvPr id="162" name="Picture 161"/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164177" y="3032206"/>
                    <a:ext cx="422628" cy="433864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56" name="Freeform 155"/>
                <p:cNvSpPr/>
                <p:nvPr/>
              </p:nvSpPr>
              <p:spPr>
                <a:xfrm>
                  <a:off x="5133975" y="2768600"/>
                  <a:ext cx="911225" cy="1066800"/>
                </a:xfrm>
                <a:custGeom>
                  <a:avLst/>
                  <a:gdLst>
                    <a:gd name="connsiteX0" fmla="*/ 9525 w 911225"/>
                    <a:gd name="connsiteY0" fmla="*/ 136525 h 1066800"/>
                    <a:gd name="connsiteX1" fmla="*/ 0 w 911225"/>
                    <a:gd name="connsiteY1" fmla="*/ 269875 h 1066800"/>
                    <a:gd name="connsiteX2" fmla="*/ 41275 w 911225"/>
                    <a:gd name="connsiteY2" fmla="*/ 981075 h 1066800"/>
                    <a:gd name="connsiteX3" fmla="*/ 149225 w 911225"/>
                    <a:gd name="connsiteY3" fmla="*/ 1060450 h 1066800"/>
                    <a:gd name="connsiteX4" fmla="*/ 244475 w 911225"/>
                    <a:gd name="connsiteY4" fmla="*/ 1066800 h 1066800"/>
                    <a:gd name="connsiteX5" fmla="*/ 869950 w 911225"/>
                    <a:gd name="connsiteY5" fmla="*/ 930275 h 1066800"/>
                    <a:gd name="connsiteX6" fmla="*/ 911225 w 911225"/>
                    <a:gd name="connsiteY6" fmla="*/ 581025 h 1066800"/>
                    <a:gd name="connsiteX7" fmla="*/ 901700 w 911225"/>
                    <a:gd name="connsiteY7" fmla="*/ 187325 h 1066800"/>
                    <a:gd name="connsiteX8" fmla="*/ 911225 w 911225"/>
                    <a:gd name="connsiteY8" fmla="*/ 0 h 1066800"/>
                    <a:gd name="connsiteX9" fmla="*/ 31750 w 911225"/>
                    <a:gd name="connsiteY9" fmla="*/ 82550 h 1066800"/>
                    <a:gd name="connsiteX10" fmla="*/ 9525 w 911225"/>
                    <a:gd name="connsiteY10" fmla="*/ 136525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11225" h="1066800">
                      <a:moveTo>
                        <a:pt x="9525" y="136525"/>
                      </a:moveTo>
                      <a:lnTo>
                        <a:pt x="0" y="269875"/>
                      </a:lnTo>
                      <a:lnTo>
                        <a:pt x="41275" y="981075"/>
                      </a:lnTo>
                      <a:lnTo>
                        <a:pt x="149225" y="1060450"/>
                      </a:lnTo>
                      <a:lnTo>
                        <a:pt x="244475" y="1066800"/>
                      </a:lnTo>
                      <a:lnTo>
                        <a:pt x="869950" y="930275"/>
                      </a:lnTo>
                      <a:lnTo>
                        <a:pt x="911225" y="581025"/>
                      </a:lnTo>
                      <a:lnTo>
                        <a:pt x="901700" y="187325"/>
                      </a:lnTo>
                      <a:lnTo>
                        <a:pt x="911225" y="0"/>
                      </a:lnTo>
                      <a:lnTo>
                        <a:pt x="31750" y="82550"/>
                      </a:lnTo>
                      <a:lnTo>
                        <a:pt x="9525" y="136525"/>
                      </a:lnTo>
                      <a:close/>
                    </a:path>
                  </a:pathLst>
                </a:custGeom>
                <a:solidFill>
                  <a:schemeClr val="bg1">
                    <a:alpha val="2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63" name="Group 162"/>
              <p:cNvGrpSpPr/>
              <p:nvPr/>
            </p:nvGrpSpPr>
            <p:grpSpPr>
              <a:xfrm rot="457690">
                <a:off x="2003523" y="4399609"/>
                <a:ext cx="864368" cy="864368"/>
                <a:chOff x="4761427" y="2525109"/>
                <a:chExt cx="1574644" cy="1574644"/>
              </a:xfrm>
            </p:grpSpPr>
            <p:grpSp>
              <p:nvGrpSpPr>
                <p:cNvPr id="164" name="Group 163"/>
                <p:cNvGrpSpPr/>
                <p:nvPr/>
              </p:nvGrpSpPr>
              <p:grpSpPr>
                <a:xfrm>
                  <a:off x="4761427" y="2525109"/>
                  <a:ext cx="1574644" cy="1574644"/>
                  <a:chOff x="4778982" y="2684721"/>
                  <a:chExt cx="1574644" cy="1574644"/>
                </a:xfrm>
              </p:grpSpPr>
              <p:pic>
                <p:nvPicPr>
                  <p:cNvPr id="166" name="Picture 165"/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778982" y="2684721"/>
                    <a:ext cx="1574644" cy="1574644"/>
                  </a:xfrm>
                  <a:prstGeom prst="rect">
                    <a:avLst/>
                  </a:prstGeom>
                </p:spPr>
              </p:pic>
              <p:pic>
                <p:nvPicPr>
                  <p:cNvPr id="167" name="Picture 166"/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5604078" y="3452878"/>
                    <a:ext cx="420414" cy="431592"/>
                  </a:xfrm>
                  <a:prstGeom prst="rect">
                    <a:avLst/>
                  </a:prstGeom>
                </p:spPr>
              </p:pic>
              <p:pic>
                <p:nvPicPr>
                  <p:cNvPr id="168" name="Picture 167"/>
                  <p:cNvPicPr>
                    <a:picLocks noChangeAspect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20173067" flipH="1">
                    <a:off x="5176781" y="3481025"/>
                    <a:ext cx="475542" cy="488185"/>
                  </a:xfrm>
                  <a:prstGeom prst="rect">
                    <a:avLst/>
                  </a:prstGeom>
                </p:spPr>
              </p:pic>
              <p:pic>
                <p:nvPicPr>
                  <p:cNvPr id="169" name="Picture 168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5368618" y="3238567"/>
                    <a:ext cx="432936" cy="444447"/>
                  </a:xfrm>
                  <a:prstGeom prst="rect">
                    <a:avLst/>
                  </a:prstGeom>
                </p:spPr>
              </p:pic>
              <p:pic>
                <p:nvPicPr>
                  <p:cNvPr id="170" name="Picture 169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5593591" y="3058725"/>
                    <a:ext cx="432936" cy="444447"/>
                  </a:xfrm>
                  <a:prstGeom prst="rect">
                    <a:avLst/>
                  </a:prstGeom>
                </p:spPr>
              </p:pic>
              <p:pic>
                <p:nvPicPr>
                  <p:cNvPr id="171" name="Picture 170"/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164177" y="3032206"/>
                    <a:ext cx="422628" cy="433864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65" name="Freeform 164"/>
                <p:cNvSpPr/>
                <p:nvPr/>
              </p:nvSpPr>
              <p:spPr>
                <a:xfrm>
                  <a:off x="5133975" y="2768600"/>
                  <a:ext cx="911225" cy="1066800"/>
                </a:xfrm>
                <a:custGeom>
                  <a:avLst/>
                  <a:gdLst>
                    <a:gd name="connsiteX0" fmla="*/ 9525 w 911225"/>
                    <a:gd name="connsiteY0" fmla="*/ 136525 h 1066800"/>
                    <a:gd name="connsiteX1" fmla="*/ 0 w 911225"/>
                    <a:gd name="connsiteY1" fmla="*/ 269875 h 1066800"/>
                    <a:gd name="connsiteX2" fmla="*/ 41275 w 911225"/>
                    <a:gd name="connsiteY2" fmla="*/ 981075 h 1066800"/>
                    <a:gd name="connsiteX3" fmla="*/ 149225 w 911225"/>
                    <a:gd name="connsiteY3" fmla="*/ 1060450 h 1066800"/>
                    <a:gd name="connsiteX4" fmla="*/ 244475 w 911225"/>
                    <a:gd name="connsiteY4" fmla="*/ 1066800 h 1066800"/>
                    <a:gd name="connsiteX5" fmla="*/ 869950 w 911225"/>
                    <a:gd name="connsiteY5" fmla="*/ 930275 h 1066800"/>
                    <a:gd name="connsiteX6" fmla="*/ 911225 w 911225"/>
                    <a:gd name="connsiteY6" fmla="*/ 581025 h 1066800"/>
                    <a:gd name="connsiteX7" fmla="*/ 901700 w 911225"/>
                    <a:gd name="connsiteY7" fmla="*/ 187325 h 1066800"/>
                    <a:gd name="connsiteX8" fmla="*/ 911225 w 911225"/>
                    <a:gd name="connsiteY8" fmla="*/ 0 h 1066800"/>
                    <a:gd name="connsiteX9" fmla="*/ 31750 w 911225"/>
                    <a:gd name="connsiteY9" fmla="*/ 82550 h 1066800"/>
                    <a:gd name="connsiteX10" fmla="*/ 9525 w 911225"/>
                    <a:gd name="connsiteY10" fmla="*/ 136525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11225" h="1066800">
                      <a:moveTo>
                        <a:pt x="9525" y="136525"/>
                      </a:moveTo>
                      <a:lnTo>
                        <a:pt x="0" y="269875"/>
                      </a:lnTo>
                      <a:lnTo>
                        <a:pt x="41275" y="981075"/>
                      </a:lnTo>
                      <a:lnTo>
                        <a:pt x="149225" y="1060450"/>
                      </a:lnTo>
                      <a:lnTo>
                        <a:pt x="244475" y="1066800"/>
                      </a:lnTo>
                      <a:lnTo>
                        <a:pt x="869950" y="930275"/>
                      </a:lnTo>
                      <a:lnTo>
                        <a:pt x="911225" y="581025"/>
                      </a:lnTo>
                      <a:lnTo>
                        <a:pt x="901700" y="187325"/>
                      </a:lnTo>
                      <a:lnTo>
                        <a:pt x="911225" y="0"/>
                      </a:lnTo>
                      <a:lnTo>
                        <a:pt x="31750" y="82550"/>
                      </a:lnTo>
                      <a:lnTo>
                        <a:pt x="9525" y="136525"/>
                      </a:lnTo>
                      <a:close/>
                    </a:path>
                  </a:pathLst>
                </a:custGeom>
                <a:solidFill>
                  <a:schemeClr val="bg1">
                    <a:alpha val="2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81" name="Group 180"/>
              <p:cNvGrpSpPr/>
              <p:nvPr/>
            </p:nvGrpSpPr>
            <p:grpSpPr>
              <a:xfrm>
                <a:off x="994256" y="5021952"/>
                <a:ext cx="864368" cy="864368"/>
                <a:chOff x="4761427" y="2525109"/>
                <a:chExt cx="1574644" cy="1574644"/>
              </a:xfrm>
            </p:grpSpPr>
            <p:grpSp>
              <p:nvGrpSpPr>
                <p:cNvPr id="182" name="Group 181"/>
                <p:cNvGrpSpPr/>
                <p:nvPr/>
              </p:nvGrpSpPr>
              <p:grpSpPr>
                <a:xfrm>
                  <a:off x="4761427" y="2525109"/>
                  <a:ext cx="1574644" cy="1574644"/>
                  <a:chOff x="4778982" y="2684721"/>
                  <a:chExt cx="1574644" cy="1574644"/>
                </a:xfrm>
              </p:grpSpPr>
              <p:pic>
                <p:nvPicPr>
                  <p:cNvPr id="184" name="Picture 183"/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778982" y="2684721"/>
                    <a:ext cx="1574644" cy="1574644"/>
                  </a:xfrm>
                  <a:prstGeom prst="rect">
                    <a:avLst/>
                  </a:prstGeom>
                </p:spPr>
              </p:pic>
              <p:pic>
                <p:nvPicPr>
                  <p:cNvPr id="185" name="Picture 184"/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5604078" y="3452878"/>
                    <a:ext cx="420414" cy="431592"/>
                  </a:xfrm>
                  <a:prstGeom prst="rect">
                    <a:avLst/>
                  </a:prstGeom>
                </p:spPr>
              </p:pic>
              <p:pic>
                <p:nvPicPr>
                  <p:cNvPr id="186" name="Picture 185"/>
                  <p:cNvPicPr>
                    <a:picLocks noChangeAspect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20173067" flipH="1">
                    <a:off x="5176781" y="3481025"/>
                    <a:ext cx="475542" cy="488185"/>
                  </a:xfrm>
                  <a:prstGeom prst="rect">
                    <a:avLst/>
                  </a:prstGeom>
                </p:spPr>
              </p:pic>
              <p:pic>
                <p:nvPicPr>
                  <p:cNvPr id="187" name="Picture 186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5368618" y="3238567"/>
                    <a:ext cx="432936" cy="444447"/>
                  </a:xfrm>
                  <a:prstGeom prst="rect">
                    <a:avLst/>
                  </a:prstGeom>
                </p:spPr>
              </p:pic>
              <p:pic>
                <p:nvPicPr>
                  <p:cNvPr id="188" name="Picture 187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5593591" y="3058725"/>
                    <a:ext cx="432936" cy="444447"/>
                  </a:xfrm>
                  <a:prstGeom prst="rect">
                    <a:avLst/>
                  </a:prstGeom>
                </p:spPr>
              </p:pic>
              <p:pic>
                <p:nvPicPr>
                  <p:cNvPr id="189" name="Picture 188"/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164177" y="3032206"/>
                    <a:ext cx="422628" cy="433864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83" name="Freeform 182"/>
                <p:cNvSpPr/>
                <p:nvPr/>
              </p:nvSpPr>
              <p:spPr>
                <a:xfrm>
                  <a:off x="5133975" y="2768600"/>
                  <a:ext cx="911225" cy="1066800"/>
                </a:xfrm>
                <a:custGeom>
                  <a:avLst/>
                  <a:gdLst>
                    <a:gd name="connsiteX0" fmla="*/ 9525 w 911225"/>
                    <a:gd name="connsiteY0" fmla="*/ 136525 h 1066800"/>
                    <a:gd name="connsiteX1" fmla="*/ 0 w 911225"/>
                    <a:gd name="connsiteY1" fmla="*/ 269875 h 1066800"/>
                    <a:gd name="connsiteX2" fmla="*/ 41275 w 911225"/>
                    <a:gd name="connsiteY2" fmla="*/ 981075 h 1066800"/>
                    <a:gd name="connsiteX3" fmla="*/ 149225 w 911225"/>
                    <a:gd name="connsiteY3" fmla="*/ 1060450 h 1066800"/>
                    <a:gd name="connsiteX4" fmla="*/ 244475 w 911225"/>
                    <a:gd name="connsiteY4" fmla="*/ 1066800 h 1066800"/>
                    <a:gd name="connsiteX5" fmla="*/ 869950 w 911225"/>
                    <a:gd name="connsiteY5" fmla="*/ 930275 h 1066800"/>
                    <a:gd name="connsiteX6" fmla="*/ 911225 w 911225"/>
                    <a:gd name="connsiteY6" fmla="*/ 581025 h 1066800"/>
                    <a:gd name="connsiteX7" fmla="*/ 901700 w 911225"/>
                    <a:gd name="connsiteY7" fmla="*/ 187325 h 1066800"/>
                    <a:gd name="connsiteX8" fmla="*/ 911225 w 911225"/>
                    <a:gd name="connsiteY8" fmla="*/ 0 h 1066800"/>
                    <a:gd name="connsiteX9" fmla="*/ 31750 w 911225"/>
                    <a:gd name="connsiteY9" fmla="*/ 82550 h 1066800"/>
                    <a:gd name="connsiteX10" fmla="*/ 9525 w 911225"/>
                    <a:gd name="connsiteY10" fmla="*/ 136525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11225" h="1066800">
                      <a:moveTo>
                        <a:pt x="9525" y="136525"/>
                      </a:moveTo>
                      <a:lnTo>
                        <a:pt x="0" y="269875"/>
                      </a:lnTo>
                      <a:lnTo>
                        <a:pt x="41275" y="981075"/>
                      </a:lnTo>
                      <a:lnTo>
                        <a:pt x="149225" y="1060450"/>
                      </a:lnTo>
                      <a:lnTo>
                        <a:pt x="244475" y="1066800"/>
                      </a:lnTo>
                      <a:lnTo>
                        <a:pt x="869950" y="930275"/>
                      </a:lnTo>
                      <a:lnTo>
                        <a:pt x="911225" y="581025"/>
                      </a:lnTo>
                      <a:lnTo>
                        <a:pt x="901700" y="187325"/>
                      </a:lnTo>
                      <a:lnTo>
                        <a:pt x="911225" y="0"/>
                      </a:lnTo>
                      <a:lnTo>
                        <a:pt x="31750" y="82550"/>
                      </a:lnTo>
                      <a:lnTo>
                        <a:pt x="9525" y="136525"/>
                      </a:lnTo>
                      <a:close/>
                    </a:path>
                  </a:pathLst>
                </a:custGeom>
                <a:solidFill>
                  <a:schemeClr val="bg1">
                    <a:alpha val="2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90" name="Group 189"/>
              <p:cNvGrpSpPr/>
              <p:nvPr/>
            </p:nvGrpSpPr>
            <p:grpSpPr>
              <a:xfrm rot="717298">
                <a:off x="1528712" y="5019533"/>
                <a:ext cx="864368" cy="864368"/>
                <a:chOff x="4761427" y="2525109"/>
                <a:chExt cx="1574644" cy="1574644"/>
              </a:xfrm>
            </p:grpSpPr>
            <p:grpSp>
              <p:nvGrpSpPr>
                <p:cNvPr id="191" name="Group 190"/>
                <p:cNvGrpSpPr/>
                <p:nvPr/>
              </p:nvGrpSpPr>
              <p:grpSpPr>
                <a:xfrm>
                  <a:off x="4761427" y="2525109"/>
                  <a:ext cx="1574644" cy="1574644"/>
                  <a:chOff x="4778982" y="2684721"/>
                  <a:chExt cx="1574644" cy="1574644"/>
                </a:xfrm>
              </p:grpSpPr>
              <p:pic>
                <p:nvPicPr>
                  <p:cNvPr id="193" name="Picture 192"/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778982" y="2684721"/>
                    <a:ext cx="1574644" cy="1574644"/>
                  </a:xfrm>
                  <a:prstGeom prst="rect">
                    <a:avLst/>
                  </a:prstGeom>
                </p:spPr>
              </p:pic>
              <p:pic>
                <p:nvPicPr>
                  <p:cNvPr id="194" name="Picture 193"/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5604078" y="3452878"/>
                    <a:ext cx="420414" cy="431592"/>
                  </a:xfrm>
                  <a:prstGeom prst="rect">
                    <a:avLst/>
                  </a:prstGeom>
                </p:spPr>
              </p:pic>
              <p:pic>
                <p:nvPicPr>
                  <p:cNvPr id="195" name="Picture 194"/>
                  <p:cNvPicPr>
                    <a:picLocks noChangeAspect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20173067" flipH="1">
                    <a:off x="5176781" y="3481025"/>
                    <a:ext cx="475542" cy="488185"/>
                  </a:xfrm>
                  <a:prstGeom prst="rect">
                    <a:avLst/>
                  </a:prstGeom>
                </p:spPr>
              </p:pic>
              <p:pic>
                <p:nvPicPr>
                  <p:cNvPr id="196" name="Picture 195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5368618" y="3238567"/>
                    <a:ext cx="432936" cy="444447"/>
                  </a:xfrm>
                  <a:prstGeom prst="rect">
                    <a:avLst/>
                  </a:prstGeom>
                </p:spPr>
              </p:pic>
              <p:pic>
                <p:nvPicPr>
                  <p:cNvPr id="197" name="Picture 196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5593591" y="3058725"/>
                    <a:ext cx="432936" cy="444447"/>
                  </a:xfrm>
                  <a:prstGeom prst="rect">
                    <a:avLst/>
                  </a:prstGeom>
                </p:spPr>
              </p:pic>
              <p:pic>
                <p:nvPicPr>
                  <p:cNvPr id="198" name="Picture 197"/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164177" y="3032206"/>
                    <a:ext cx="422628" cy="433864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92" name="Freeform 191"/>
                <p:cNvSpPr/>
                <p:nvPr/>
              </p:nvSpPr>
              <p:spPr>
                <a:xfrm>
                  <a:off x="5133975" y="2768600"/>
                  <a:ext cx="911225" cy="1066800"/>
                </a:xfrm>
                <a:custGeom>
                  <a:avLst/>
                  <a:gdLst>
                    <a:gd name="connsiteX0" fmla="*/ 9525 w 911225"/>
                    <a:gd name="connsiteY0" fmla="*/ 136525 h 1066800"/>
                    <a:gd name="connsiteX1" fmla="*/ 0 w 911225"/>
                    <a:gd name="connsiteY1" fmla="*/ 269875 h 1066800"/>
                    <a:gd name="connsiteX2" fmla="*/ 41275 w 911225"/>
                    <a:gd name="connsiteY2" fmla="*/ 981075 h 1066800"/>
                    <a:gd name="connsiteX3" fmla="*/ 149225 w 911225"/>
                    <a:gd name="connsiteY3" fmla="*/ 1060450 h 1066800"/>
                    <a:gd name="connsiteX4" fmla="*/ 244475 w 911225"/>
                    <a:gd name="connsiteY4" fmla="*/ 1066800 h 1066800"/>
                    <a:gd name="connsiteX5" fmla="*/ 869950 w 911225"/>
                    <a:gd name="connsiteY5" fmla="*/ 930275 h 1066800"/>
                    <a:gd name="connsiteX6" fmla="*/ 911225 w 911225"/>
                    <a:gd name="connsiteY6" fmla="*/ 581025 h 1066800"/>
                    <a:gd name="connsiteX7" fmla="*/ 901700 w 911225"/>
                    <a:gd name="connsiteY7" fmla="*/ 187325 h 1066800"/>
                    <a:gd name="connsiteX8" fmla="*/ 911225 w 911225"/>
                    <a:gd name="connsiteY8" fmla="*/ 0 h 1066800"/>
                    <a:gd name="connsiteX9" fmla="*/ 31750 w 911225"/>
                    <a:gd name="connsiteY9" fmla="*/ 82550 h 1066800"/>
                    <a:gd name="connsiteX10" fmla="*/ 9525 w 911225"/>
                    <a:gd name="connsiteY10" fmla="*/ 136525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11225" h="1066800">
                      <a:moveTo>
                        <a:pt x="9525" y="136525"/>
                      </a:moveTo>
                      <a:lnTo>
                        <a:pt x="0" y="269875"/>
                      </a:lnTo>
                      <a:lnTo>
                        <a:pt x="41275" y="981075"/>
                      </a:lnTo>
                      <a:lnTo>
                        <a:pt x="149225" y="1060450"/>
                      </a:lnTo>
                      <a:lnTo>
                        <a:pt x="244475" y="1066800"/>
                      </a:lnTo>
                      <a:lnTo>
                        <a:pt x="869950" y="930275"/>
                      </a:lnTo>
                      <a:lnTo>
                        <a:pt x="911225" y="581025"/>
                      </a:lnTo>
                      <a:lnTo>
                        <a:pt x="901700" y="187325"/>
                      </a:lnTo>
                      <a:lnTo>
                        <a:pt x="911225" y="0"/>
                      </a:lnTo>
                      <a:lnTo>
                        <a:pt x="31750" y="82550"/>
                      </a:lnTo>
                      <a:lnTo>
                        <a:pt x="9525" y="136525"/>
                      </a:lnTo>
                      <a:close/>
                    </a:path>
                  </a:pathLst>
                </a:custGeom>
                <a:solidFill>
                  <a:schemeClr val="bg1">
                    <a:alpha val="2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99" name="Group 198"/>
              <p:cNvGrpSpPr/>
              <p:nvPr/>
            </p:nvGrpSpPr>
            <p:grpSpPr>
              <a:xfrm flipH="1">
                <a:off x="2042255" y="4955288"/>
                <a:ext cx="914503" cy="914503"/>
                <a:chOff x="4761427" y="2525109"/>
                <a:chExt cx="1574644" cy="1574644"/>
              </a:xfrm>
            </p:grpSpPr>
            <p:grpSp>
              <p:nvGrpSpPr>
                <p:cNvPr id="200" name="Group 199"/>
                <p:cNvGrpSpPr/>
                <p:nvPr/>
              </p:nvGrpSpPr>
              <p:grpSpPr>
                <a:xfrm>
                  <a:off x="4761427" y="2525109"/>
                  <a:ext cx="1574644" cy="1574644"/>
                  <a:chOff x="4778982" y="2684721"/>
                  <a:chExt cx="1574644" cy="1574644"/>
                </a:xfrm>
              </p:grpSpPr>
              <p:pic>
                <p:nvPicPr>
                  <p:cNvPr id="202" name="Picture 201"/>
                  <p:cNvPicPr>
                    <a:picLocks noChangeAspect="1"/>
                  </p:cNvPicPr>
                  <p:nvPr/>
                </p:nvPicPr>
                <p:blipFill>
                  <a:blip r:embed="rId2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778982" y="2684721"/>
                    <a:ext cx="1574644" cy="1574644"/>
                  </a:xfrm>
                  <a:prstGeom prst="rect">
                    <a:avLst/>
                  </a:prstGeom>
                </p:spPr>
              </p:pic>
              <p:pic>
                <p:nvPicPr>
                  <p:cNvPr id="203" name="Picture 202"/>
                  <p:cNvPicPr>
                    <a:picLocks noChangeAspect="1"/>
                  </p:cNvPicPr>
                  <p:nvPr/>
                </p:nvPicPr>
                <p:blipFill>
                  <a:blip r:embed="rId1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5604078" y="3452878"/>
                    <a:ext cx="420414" cy="431592"/>
                  </a:xfrm>
                  <a:prstGeom prst="rect">
                    <a:avLst/>
                  </a:prstGeom>
                </p:spPr>
              </p:pic>
              <p:pic>
                <p:nvPicPr>
                  <p:cNvPr id="204" name="Picture 203"/>
                  <p:cNvPicPr>
                    <a:picLocks noChangeAspect="1"/>
                  </p:cNvPicPr>
                  <p:nvPr/>
                </p:nvPicPr>
                <p:blipFill>
                  <a:blip r:embed="rId2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20173067" flipH="1">
                    <a:off x="5176781" y="3481025"/>
                    <a:ext cx="475542" cy="488185"/>
                  </a:xfrm>
                  <a:prstGeom prst="rect">
                    <a:avLst/>
                  </a:prstGeom>
                </p:spPr>
              </p:pic>
              <p:pic>
                <p:nvPicPr>
                  <p:cNvPr id="205" name="Picture 204"/>
                  <p:cNvPicPr>
                    <a:picLocks noChangeAspect="1"/>
                  </p:cNvPicPr>
                  <p:nvPr/>
                </p:nvPicPr>
                <p:blipFill>
                  <a:blip r:embed="rId2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5368618" y="3238567"/>
                    <a:ext cx="432936" cy="444447"/>
                  </a:xfrm>
                  <a:prstGeom prst="rect">
                    <a:avLst/>
                  </a:prstGeom>
                </p:spPr>
              </p:pic>
              <p:pic>
                <p:nvPicPr>
                  <p:cNvPr id="206" name="Picture 205"/>
                  <p:cNvPicPr>
                    <a:picLocks noChangeAspect="1"/>
                  </p:cNvPicPr>
                  <p:nvPr/>
                </p:nvPicPr>
                <p:blipFill>
                  <a:blip r:embed="rId2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5593591" y="3058725"/>
                    <a:ext cx="432936" cy="444447"/>
                  </a:xfrm>
                  <a:prstGeom prst="rect">
                    <a:avLst/>
                  </a:prstGeom>
                </p:spPr>
              </p:pic>
              <p:pic>
                <p:nvPicPr>
                  <p:cNvPr id="207" name="Picture 206"/>
                  <p:cNvPicPr>
                    <a:picLocks noChangeAspect="1"/>
                  </p:cNvPicPr>
                  <p:nvPr/>
                </p:nvPicPr>
                <p:blipFill>
                  <a:blip r:embed="rId2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164177" y="3032206"/>
                    <a:ext cx="422628" cy="433864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201" name="Freeform 200"/>
                <p:cNvSpPr/>
                <p:nvPr/>
              </p:nvSpPr>
              <p:spPr>
                <a:xfrm>
                  <a:off x="5133975" y="2768600"/>
                  <a:ext cx="911225" cy="1066800"/>
                </a:xfrm>
                <a:custGeom>
                  <a:avLst/>
                  <a:gdLst>
                    <a:gd name="connsiteX0" fmla="*/ 9525 w 911225"/>
                    <a:gd name="connsiteY0" fmla="*/ 136525 h 1066800"/>
                    <a:gd name="connsiteX1" fmla="*/ 0 w 911225"/>
                    <a:gd name="connsiteY1" fmla="*/ 269875 h 1066800"/>
                    <a:gd name="connsiteX2" fmla="*/ 41275 w 911225"/>
                    <a:gd name="connsiteY2" fmla="*/ 981075 h 1066800"/>
                    <a:gd name="connsiteX3" fmla="*/ 149225 w 911225"/>
                    <a:gd name="connsiteY3" fmla="*/ 1060450 h 1066800"/>
                    <a:gd name="connsiteX4" fmla="*/ 244475 w 911225"/>
                    <a:gd name="connsiteY4" fmla="*/ 1066800 h 1066800"/>
                    <a:gd name="connsiteX5" fmla="*/ 869950 w 911225"/>
                    <a:gd name="connsiteY5" fmla="*/ 930275 h 1066800"/>
                    <a:gd name="connsiteX6" fmla="*/ 911225 w 911225"/>
                    <a:gd name="connsiteY6" fmla="*/ 581025 h 1066800"/>
                    <a:gd name="connsiteX7" fmla="*/ 901700 w 911225"/>
                    <a:gd name="connsiteY7" fmla="*/ 187325 h 1066800"/>
                    <a:gd name="connsiteX8" fmla="*/ 911225 w 911225"/>
                    <a:gd name="connsiteY8" fmla="*/ 0 h 1066800"/>
                    <a:gd name="connsiteX9" fmla="*/ 31750 w 911225"/>
                    <a:gd name="connsiteY9" fmla="*/ 82550 h 1066800"/>
                    <a:gd name="connsiteX10" fmla="*/ 9525 w 911225"/>
                    <a:gd name="connsiteY10" fmla="*/ 136525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11225" h="1066800">
                      <a:moveTo>
                        <a:pt x="9525" y="136525"/>
                      </a:moveTo>
                      <a:lnTo>
                        <a:pt x="0" y="269875"/>
                      </a:lnTo>
                      <a:lnTo>
                        <a:pt x="41275" y="981075"/>
                      </a:lnTo>
                      <a:lnTo>
                        <a:pt x="149225" y="1060450"/>
                      </a:lnTo>
                      <a:lnTo>
                        <a:pt x="244475" y="1066800"/>
                      </a:lnTo>
                      <a:lnTo>
                        <a:pt x="869950" y="930275"/>
                      </a:lnTo>
                      <a:lnTo>
                        <a:pt x="911225" y="581025"/>
                      </a:lnTo>
                      <a:lnTo>
                        <a:pt x="901700" y="187325"/>
                      </a:lnTo>
                      <a:lnTo>
                        <a:pt x="911225" y="0"/>
                      </a:lnTo>
                      <a:lnTo>
                        <a:pt x="31750" y="82550"/>
                      </a:lnTo>
                      <a:lnTo>
                        <a:pt x="9525" y="136525"/>
                      </a:lnTo>
                      <a:close/>
                    </a:path>
                  </a:pathLst>
                </a:custGeom>
                <a:solidFill>
                  <a:schemeClr val="bg1">
                    <a:alpha val="2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293" name="1"/>
            <p:cNvSpPr/>
            <p:nvPr/>
          </p:nvSpPr>
          <p:spPr>
            <a:xfrm>
              <a:off x="997934" y="3340463"/>
              <a:ext cx="1940903" cy="2646847"/>
            </a:xfrm>
            <a:prstGeom prst="rect">
              <a:avLst/>
            </a:prstGeom>
            <a:blipFill dpi="0" rotWithShape="1">
              <a:blip r:embed="rId26">
                <a:alphaModFix amt="35000"/>
              </a:blip>
              <a:srcRect/>
              <a:stretch>
                <a:fillRect l="1298" t="894" r="1642" b="468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01" name="2"/>
          <p:cNvGrpSpPr/>
          <p:nvPr/>
        </p:nvGrpSpPr>
        <p:grpSpPr>
          <a:xfrm>
            <a:off x="3588879" y="3346813"/>
            <a:ext cx="1951593" cy="2646847"/>
            <a:chOff x="3588879" y="3346813"/>
            <a:chExt cx="1951593" cy="2646847"/>
          </a:xfrm>
        </p:grpSpPr>
        <p:grpSp>
          <p:nvGrpSpPr>
            <p:cNvPr id="4" name="2"/>
            <p:cNvGrpSpPr/>
            <p:nvPr/>
          </p:nvGrpSpPr>
          <p:grpSpPr>
            <a:xfrm>
              <a:off x="3588879" y="3996971"/>
              <a:ext cx="1893091" cy="1921673"/>
              <a:chOff x="3588879" y="3911246"/>
              <a:chExt cx="1893091" cy="1921673"/>
            </a:xfrm>
          </p:grpSpPr>
          <p:grpSp>
            <p:nvGrpSpPr>
              <p:cNvPr id="210" name="Group 209"/>
              <p:cNvGrpSpPr/>
              <p:nvPr/>
            </p:nvGrpSpPr>
            <p:grpSpPr>
              <a:xfrm flipH="1">
                <a:off x="3645439" y="4324294"/>
                <a:ext cx="878864" cy="878864"/>
                <a:chOff x="4761427" y="2525109"/>
                <a:chExt cx="1574644" cy="1574644"/>
              </a:xfrm>
            </p:grpSpPr>
            <p:grpSp>
              <p:nvGrpSpPr>
                <p:cNvPr id="211" name="Group 210"/>
                <p:cNvGrpSpPr/>
                <p:nvPr/>
              </p:nvGrpSpPr>
              <p:grpSpPr>
                <a:xfrm>
                  <a:off x="4761427" y="2525109"/>
                  <a:ext cx="1574644" cy="1574644"/>
                  <a:chOff x="4778982" y="2684721"/>
                  <a:chExt cx="1574644" cy="1574644"/>
                </a:xfrm>
              </p:grpSpPr>
              <p:pic>
                <p:nvPicPr>
                  <p:cNvPr id="213" name="Picture 212"/>
                  <p:cNvPicPr>
                    <a:picLocks noChangeAspect="1"/>
                  </p:cNvPicPr>
                  <p:nvPr/>
                </p:nvPicPr>
                <p:blipFill>
                  <a:blip r:embed="rId1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778982" y="2684721"/>
                    <a:ext cx="1574644" cy="1574644"/>
                  </a:xfrm>
                  <a:prstGeom prst="rect">
                    <a:avLst/>
                  </a:prstGeom>
                </p:spPr>
              </p:pic>
              <p:pic>
                <p:nvPicPr>
                  <p:cNvPr id="214" name="Picture 213"/>
                  <p:cNvPicPr>
                    <a:picLocks noChangeAspect="1"/>
                  </p:cNvPicPr>
                  <p:nvPr/>
                </p:nvPicPr>
                <p:blipFill>
                  <a:blip r:embed="rId1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5604078" y="3452878"/>
                    <a:ext cx="420414" cy="431592"/>
                  </a:xfrm>
                  <a:prstGeom prst="rect">
                    <a:avLst/>
                  </a:prstGeom>
                </p:spPr>
              </p:pic>
              <p:pic>
                <p:nvPicPr>
                  <p:cNvPr id="215" name="Picture 214"/>
                  <p:cNvPicPr>
                    <a:picLocks noChangeAspect="1"/>
                  </p:cNvPicPr>
                  <p:nvPr/>
                </p:nvPicPr>
                <p:blipFill>
                  <a:blip r:embed="rId2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20173067" flipH="1">
                    <a:off x="5176781" y="3481025"/>
                    <a:ext cx="475542" cy="488185"/>
                  </a:xfrm>
                  <a:prstGeom prst="rect">
                    <a:avLst/>
                  </a:prstGeom>
                </p:spPr>
              </p:pic>
              <p:pic>
                <p:nvPicPr>
                  <p:cNvPr id="216" name="Picture 215"/>
                  <p:cNvPicPr>
                    <a:picLocks noChangeAspect="1"/>
                  </p:cNvPicPr>
                  <p:nvPr/>
                </p:nvPicPr>
                <p:blipFill>
                  <a:blip r:embed="rId1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5368618" y="3238567"/>
                    <a:ext cx="432936" cy="444447"/>
                  </a:xfrm>
                  <a:prstGeom prst="rect">
                    <a:avLst/>
                  </a:prstGeom>
                </p:spPr>
              </p:pic>
              <p:pic>
                <p:nvPicPr>
                  <p:cNvPr id="217" name="Picture 216"/>
                  <p:cNvPicPr>
                    <a:picLocks noChangeAspect="1"/>
                  </p:cNvPicPr>
                  <p:nvPr/>
                </p:nvPicPr>
                <p:blipFill>
                  <a:blip r:embed="rId1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5593591" y="3058725"/>
                    <a:ext cx="432936" cy="444447"/>
                  </a:xfrm>
                  <a:prstGeom prst="rect">
                    <a:avLst/>
                  </a:prstGeom>
                </p:spPr>
              </p:pic>
              <p:pic>
                <p:nvPicPr>
                  <p:cNvPr id="218" name="Picture 217"/>
                  <p:cNvPicPr>
                    <a:picLocks noChangeAspect="1"/>
                  </p:cNvPicPr>
                  <p:nvPr/>
                </p:nvPicPr>
                <p:blipFill>
                  <a:blip r:embed="rId2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164177" y="3032206"/>
                    <a:ext cx="422628" cy="433864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212" name="Freeform 211"/>
                <p:cNvSpPr/>
                <p:nvPr/>
              </p:nvSpPr>
              <p:spPr>
                <a:xfrm>
                  <a:off x="5133975" y="2768600"/>
                  <a:ext cx="911225" cy="1066800"/>
                </a:xfrm>
                <a:custGeom>
                  <a:avLst/>
                  <a:gdLst>
                    <a:gd name="connsiteX0" fmla="*/ 9525 w 911225"/>
                    <a:gd name="connsiteY0" fmla="*/ 136525 h 1066800"/>
                    <a:gd name="connsiteX1" fmla="*/ 0 w 911225"/>
                    <a:gd name="connsiteY1" fmla="*/ 269875 h 1066800"/>
                    <a:gd name="connsiteX2" fmla="*/ 41275 w 911225"/>
                    <a:gd name="connsiteY2" fmla="*/ 981075 h 1066800"/>
                    <a:gd name="connsiteX3" fmla="*/ 149225 w 911225"/>
                    <a:gd name="connsiteY3" fmla="*/ 1060450 h 1066800"/>
                    <a:gd name="connsiteX4" fmla="*/ 244475 w 911225"/>
                    <a:gd name="connsiteY4" fmla="*/ 1066800 h 1066800"/>
                    <a:gd name="connsiteX5" fmla="*/ 869950 w 911225"/>
                    <a:gd name="connsiteY5" fmla="*/ 930275 h 1066800"/>
                    <a:gd name="connsiteX6" fmla="*/ 911225 w 911225"/>
                    <a:gd name="connsiteY6" fmla="*/ 581025 h 1066800"/>
                    <a:gd name="connsiteX7" fmla="*/ 901700 w 911225"/>
                    <a:gd name="connsiteY7" fmla="*/ 187325 h 1066800"/>
                    <a:gd name="connsiteX8" fmla="*/ 911225 w 911225"/>
                    <a:gd name="connsiteY8" fmla="*/ 0 h 1066800"/>
                    <a:gd name="connsiteX9" fmla="*/ 31750 w 911225"/>
                    <a:gd name="connsiteY9" fmla="*/ 82550 h 1066800"/>
                    <a:gd name="connsiteX10" fmla="*/ 9525 w 911225"/>
                    <a:gd name="connsiteY10" fmla="*/ 136525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11225" h="1066800">
                      <a:moveTo>
                        <a:pt x="9525" y="136525"/>
                      </a:moveTo>
                      <a:lnTo>
                        <a:pt x="0" y="269875"/>
                      </a:lnTo>
                      <a:lnTo>
                        <a:pt x="41275" y="981075"/>
                      </a:lnTo>
                      <a:lnTo>
                        <a:pt x="149225" y="1060450"/>
                      </a:lnTo>
                      <a:lnTo>
                        <a:pt x="244475" y="1066800"/>
                      </a:lnTo>
                      <a:lnTo>
                        <a:pt x="869950" y="930275"/>
                      </a:lnTo>
                      <a:lnTo>
                        <a:pt x="911225" y="581025"/>
                      </a:lnTo>
                      <a:lnTo>
                        <a:pt x="901700" y="187325"/>
                      </a:lnTo>
                      <a:lnTo>
                        <a:pt x="911225" y="0"/>
                      </a:lnTo>
                      <a:lnTo>
                        <a:pt x="31750" y="82550"/>
                      </a:lnTo>
                      <a:lnTo>
                        <a:pt x="9525" y="136525"/>
                      </a:lnTo>
                      <a:close/>
                    </a:path>
                  </a:pathLst>
                </a:custGeom>
                <a:solidFill>
                  <a:schemeClr val="bg1">
                    <a:alpha val="2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19" name="Group 218"/>
              <p:cNvGrpSpPr/>
              <p:nvPr/>
            </p:nvGrpSpPr>
            <p:grpSpPr>
              <a:xfrm rot="21194275">
                <a:off x="4036099" y="3911246"/>
                <a:ext cx="864368" cy="864368"/>
                <a:chOff x="4761427" y="2525109"/>
                <a:chExt cx="1574644" cy="1574644"/>
              </a:xfrm>
            </p:grpSpPr>
            <p:grpSp>
              <p:nvGrpSpPr>
                <p:cNvPr id="220" name="Group 219"/>
                <p:cNvGrpSpPr/>
                <p:nvPr/>
              </p:nvGrpSpPr>
              <p:grpSpPr>
                <a:xfrm>
                  <a:off x="4761427" y="2525109"/>
                  <a:ext cx="1574644" cy="1574644"/>
                  <a:chOff x="4778982" y="2684721"/>
                  <a:chExt cx="1574644" cy="1574644"/>
                </a:xfrm>
              </p:grpSpPr>
              <p:pic>
                <p:nvPicPr>
                  <p:cNvPr id="222" name="Picture 221"/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778982" y="2684721"/>
                    <a:ext cx="1574644" cy="1574644"/>
                  </a:xfrm>
                  <a:prstGeom prst="rect">
                    <a:avLst/>
                  </a:prstGeom>
                </p:spPr>
              </p:pic>
              <p:pic>
                <p:nvPicPr>
                  <p:cNvPr id="223" name="Picture 222"/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5604078" y="3452878"/>
                    <a:ext cx="420414" cy="431592"/>
                  </a:xfrm>
                  <a:prstGeom prst="rect">
                    <a:avLst/>
                  </a:prstGeom>
                </p:spPr>
              </p:pic>
              <p:pic>
                <p:nvPicPr>
                  <p:cNvPr id="224" name="Picture 223"/>
                  <p:cNvPicPr>
                    <a:picLocks noChangeAspect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20173067" flipH="1">
                    <a:off x="5176781" y="3481025"/>
                    <a:ext cx="475542" cy="488185"/>
                  </a:xfrm>
                  <a:prstGeom prst="rect">
                    <a:avLst/>
                  </a:prstGeom>
                </p:spPr>
              </p:pic>
              <p:pic>
                <p:nvPicPr>
                  <p:cNvPr id="225" name="Picture 224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5368618" y="3238567"/>
                    <a:ext cx="432936" cy="444447"/>
                  </a:xfrm>
                  <a:prstGeom prst="rect">
                    <a:avLst/>
                  </a:prstGeom>
                </p:spPr>
              </p:pic>
              <p:pic>
                <p:nvPicPr>
                  <p:cNvPr id="226" name="Picture 225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5593591" y="3058725"/>
                    <a:ext cx="432936" cy="444447"/>
                  </a:xfrm>
                  <a:prstGeom prst="rect">
                    <a:avLst/>
                  </a:prstGeom>
                </p:spPr>
              </p:pic>
              <p:pic>
                <p:nvPicPr>
                  <p:cNvPr id="227" name="Picture 226"/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164177" y="3032206"/>
                    <a:ext cx="422628" cy="433864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221" name="Freeform 220"/>
                <p:cNvSpPr/>
                <p:nvPr/>
              </p:nvSpPr>
              <p:spPr>
                <a:xfrm>
                  <a:off x="5133975" y="2768600"/>
                  <a:ext cx="911225" cy="1066800"/>
                </a:xfrm>
                <a:custGeom>
                  <a:avLst/>
                  <a:gdLst>
                    <a:gd name="connsiteX0" fmla="*/ 9525 w 911225"/>
                    <a:gd name="connsiteY0" fmla="*/ 136525 h 1066800"/>
                    <a:gd name="connsiteX1" fmla="*/ 0 w 911225"/>
                    <a:gd name="connsiteY1" fmla="*/ 269875 h 1066800"/>
                    <a:gd name="connsiteX2" fmla="*/ 41275 w 911225"/>
                    <a:gd name="connsiteY2" fmla="*/ 981075 h 1066800"/>
                    <a:gd name="connsiteX3" fmla="*/ 149225 w 911225"/>
                    <a:gd name="connsiteY3" fmla="*/ 1060450 h 1066800"/>
                    <a:gd name="connsiteX4" fmla="*/ 244475 w 911225"/>
                    <a:gd name="connsiteY4" fmla="*/ 1066800 h 1066800"/>
                    <a:gd name="connsiteX5" fmla="*/ 869950 w 911225"/>
                    <a:gd name="connsiteY5" fmla="*/ 930275 h 1066800"/>
                    <a:gd name="connsiteX6" fmla="*/ 911225 w 911225"/>
                    <a:gd name="connsiteY6" fmla="*/ 581025 h 1066800"/>
                    <a:gd name="connsiteX7" fmla="*/ 901700 w 911225"/>
                    <a:gd name="connsiteY7" fmla="*/ 187325 h 1066800"/>
                    <a:gd name="connsiteX8" fmla="*/ 911225 w 911225"/>
                    <a:gd name="connsiteY8" fmla="*/ 0 h 1066800"/>
                    <a:gd name="connsiteX9" fmla="*/ 31750 w 911225"/>
                    <a:gd name="connsiteY9" fmla="*/ 82550 h 1066800"/>
                    <a:gd name="connsiteX10" fmla="*/ 9525 w 911225"/>
                    <a:gd name="connsiteY10" fmla="*/ 136525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11225" h="1066800">
                      <a:moveTo>
                        <a:pt x="9525" y="136525"/>
                      </a:moveTo>
                      <a:lnTo>
                        <a:pt x="0" y="269875"/>
                      </a:lnTo>
                      <a:lnTo>
                        <a:pt x="41275" y="981075"/>
                      </a:lnTo>
                      <a:lnTo>
                        <a:pt x="149225" y="1060450"/>
                      </a:lnTo>
                      <a:lnTo>
                        <a:pt x="244475" y="1066800"/>
                      </a:lnTo>
                      <a:lnTo>
                        <a:pt x="869950" y="930275"/>
                      </a:lnTo>
                      <a:lnTo>
                        <a:pt x="911225" y="581025"/>
                      </a:lnTo>
                      <a:lnTo>
                        <a:pt x="901700" y="187325"/>
                      </a:lnTo>
                      <a:lnTo>
                        <a:pt x="911225" y="0"/>
                      </a:lnTo>
                      <a:lnTo>
                        <a:pt x="31750" y="82550"/>
                      </a:lnTo>
                      <a:lnTo>
                        <a:pt x="9525" y="136525"/>
                      </a:lnTo>
                      <a:close/>
                    </a:path>
                  </a:pathLst>
                </a:custGeom>
                <a:solidFill>
                  <a:schemeClr val="bg1">
                    <a:alpha val="2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28" name="Group 227"/>
              <p:cNvGrpSpPr/>
              <p:nvPr/>
            </p:nvGrpSpPr>
            <p:grpSpPr>
              <a:xfrm rot="457690">
                <a:off x="4596286" y="4214983"/>
                <a:ext cx="864368" cy="864368"/>
                <a:chOff x="4761427" y="2525109"/>
                <a:chExt cx="1574644" cy="1574644"/>
              </a:xfrm>
            </p:grpSpPr>
            <p:grpSp>
              <p:nvGrpSpPr>
                <p:cNvPr id="229" name="Group 228"/>
                <p:cNvGrpSpPr/>
                <p:nvPr/>
              </p:nvGrpSpPr>
              <p:grpSpPr>
                <a:xfrm>
                  <a:off x="4761427" y="2525109"/>
                  <a:ext cx="1574644" cy="1574644"/>
                  <a:chOff x="4778982" y="2684721"/>
                  <a:chExt cx="1574644" cy="1574644"/>
                </a:xfrm>
              </p:grpSpPr>
              <p:pic>
                <p:nvPicPr>
                  <p:cNvPr id="231" name="Picture 230"/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778982" y="2684721"/>
                    <a:ext cx="1574644" cy="1574644"/>
                  </a:xfrm>
                  <a:prstGeom prst="rect">
                    <a:avLst/>
                  </a:prstGeom>
                </p:spPr>
              </p:pic>
              <p:pic>
                <p:nvPicPr>
                  <p:cNvPr id="232" name="Picture 231"/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5604078" y="3452878"/>
                    <a:ext cx="420414" cy="431592"/>
                  </a:xfrm>
                  <a:prstGeom prst="rect">
                    <a:avLst/>
                  </a:prstGeom>
                </p:spPr>
              </p:pic>
              <p:pic>
                <p:nvPicPr>
                  <p:cNvPr id="233" name="Picture 232"/>
                  <p:cNvPicPr>
                    <a:picLocks noChangeAspect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20173067" flipH="1">
                    <a:off x="5176781" y="3481025"/>
                    <a:ext cx="475542" cy="488185"/>
                  </a:xfrm>
                  <a:prstGeom prst="rect">
                    <a:avLst/>
                  </a:prstGeom>
                </p:spPr>
              </p:pic>
              <p:pic>
                <p:nvPicPr>
                  <p:cNvPr id="234" name="Picture 233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5368618" y="3238567"/>
                    <a:ext cx="432936" cy="444447"/>
                  </a:xfrm>
                  <a:prstGeom prst="rect">
                    <a:avLst/>
                  </a:prstGeom>
                </p:spPr>
              </p:pic>
              <p:pic>
                <p:nvPicPr>
                  <p:cNvPr id="235" name="Picture 234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5593591" y="3058725"/>
                    <a:ext cx="432936" cy="444447"/>
                  </a:xfrm>
                  <a:prstGeom prst="rect">
                    <a:avLst/>
                  </a:prstGeom>
                </p:spPr>
              </p:pic>
              <p:pic>
                <p:nvPicPr>
                  <p:cNvPr id="236" name="Picture 235"/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164177" y="3032206"/>
                    <a:ext cx="422628" cy="433864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230" name="Freeform 229"/>
                <p:cNvSpPr/>
                <p:nvPr/>
              </p:nvSpPr>
              <p:spPr>
                <a:xfrm>
                  <a:off x="5133975" y="2768600"/>
                  <a:ext cx="911225" cy="1066800"/>
                </a:xfrm>
                <a:custGeom>
                  <a:avLst/>
                  <a:gdLst>
                    <a:gd name="connsiteX0" fmla="*/ 9525 w 911225"/>
                    <a:gd name="connsiteY0" fmla="*/ 136525 h 1066800"/>
                    <a:gd name="connsiteX1" fmla="*/ 0 w 911225"/>
                    <a:gd name="connsiteY1" fmla="*/ 269875 h 1066800"/>
                    <a:gd name="connsiteX2" fmla="*/ 41275 w 911225"/>
                    <a:gd name="connsiteY2" fmla="*/ 981075 h 1066800"/>
                    <a:gd name="connsiteX3" fmla="*/ 149225 w 911225"/>
                    <a:gd name="connsiteY3" fmla="*/ 1060450 h 1066800"/>
                    <a:gd name="connsiteX4" fmla="*/ 244475 w 911225"/>
                    <a:gd name="connsiteY4" fmla="*/ 1066800 h 1066800"/>
                    <a:gd name="connsiteX5" fmla="*/ 869950 w 911225"/>
                    <a:gd name="connsiteY5" fmla="*/ 930275 h 1066800"/>
                    <a:gd name="connsiteX6" fmla="*/ 911225 w 911225"/>
                    <a:gd name="connsiteY6" fmla="*/ 581025 h 1066800"/>
                    <a:gd name="connsiteX7" fmla="*/ 901700 w 911225"/>
                    <a:gd name="connsiteY7" fmla="*/ 187325 h 1066800"/>
                    <a:gd name="connsiteX8" fmla="*/ 911225 w 911225"/>
                    <a:gd name="connsiteY8" fmla="*/ 0 h 1066800"/>
                    <a:gd name="connsiteX9" fmla="*/ 31750 w 911225"/>
                    <a:gd name="connsiteY9" fmla="*/ 82550 h 1066800"/>
                    <a:gd name="connsiteX10" fmla="*/ 9525 w 911225"/>
                    <a:gd name="connsiteY10" fmla="*/ 136525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11225" h="1066800">
                      <a:moveTo>
                        <a:pt x="9525" y="136525"/>
                      </a:moveTo>
                      <a:lnTo>
                        <a:pt x="0" y="269875"/>
                      </a:lnTo>
                      <a:lnTo>
                        <a:pt x="41275" y="981075"/>
                      </a:lnTo>
                      <a:lnTo>
                        <a:pt x="149225" y="1060450"/>
                      </a:lnTo>
                      <a:lnTo>
                        <a:pt x="244475" y="1066800"/>
                      </a:lnTo>
                      <a:lnTo>
                        <a:pt x="869950" y="930275"/>
                      </a:lnTo>
                      <a:lnTo>
                        <a:pt x="911225" y="581025"/>
                      </a:lnTo>
                      <a:lnTo>
                        <a:pt x="901700" y="187325"/>
                      </a:lnTo>
                      <a:lnTo>
                        <a:pt x="911225" y="0"/>
                      </a:lnTo>
                      <a:lnTo>
                        <a:pt x="31750" y="82550"/>
                      </a:lnTo>
                      <a:lnTo>
                        <a:pt x="9525" y="136525"/>
                      </a:lnTo>
                      <a:close/>
                    </a:path>
                  </a:pathLst>
                </a:custGeom>
                <a:solidFill>
                  <a:schemeClr val="bg1">
                    <a:alpha val="2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37" name="Group 236"/>
              <p:cNvGrpSpPr/>
              <p:nvPr/>
            </p:nvGrpSpPr>
            <p:grpSpPr>
              <a:xfrm>
                <a:off x="3588879" y="4923861"/>
                <a:ext cx="864368" cy="864368"/>
                <a:chOff x="4761427" y="2525109"/>
                <a:chExt cx="1574644" cy="1574644"/>
              </a:xfrm>
            </p:grpSpPr>
            <p:grpSp>
              <p:nvGrpSpPr>
                <p:cNvPr id="238" name="Group 237"/>
                <p:cNvGrpSpPr/>
                <p:nvPr/>
              </p:nvGrpSpPr>
              <p:grpSpPr>
                <a:xfrm>
                  <a:off x="4761427" y="2525109"/>
                  <a:ext cx="1574644" cy="1574644"/>
                  <a:chOff x="4778982" y="2684721"/>
                  <a:chExt cx="1574644" cy="1574644"/>
                </a:xfrm>
              </p:grpSpPr>
              <p:pic>
                <p:nvPicPr>
                  <p:cNvPr id="240" name="Picture 239"/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778982" y="2684721"/>
                    <a:ext cx="1574644" cy="1574644"/>
                  </a:xfrm>
                  <a:prstGeom prst="rect">
                    <a:avLst/>
                  </a:prstGeom>
                </p:spPr>
              </p:pic>
              <p:pic>
                <p:nvPicPr>
                  <p:cNvPr id="241" name="Picture 240"/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5604078" y="3452878"/>
                    <a:ext cx="420414" cy="431592"/>
                  </a:xfrm>
                  <a:prstGeom prst="rect">
                    <a:avLst/>
                  </a:prstGeom>
                </p:spPr>
              </p:pic>
              <p:pic>
                <p:nvPicPr>
                  <p:cNvPr id="242" name="Picture 241"/>
                  <p:cNvPicPr>
                    <a:picLocks noChangeAspect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20173067" flipH="1">
                    <a:off x="5176781" y="3481025"/>
                    <a:ext cx="475542" cy="488185"/>
                  </a:xfrm>
                  <a:prstGeom prst="rect">
                    <a:avLst/>
                  </a:prstGeom>
                </p:spPr>
              </p:pic>
              <p:pic>
                <p:nvPicPr>
                  <p:cNvPr id="243" name="Picture 242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5368618" y="3238567"/>
                    <a:ext cx="432936" cy="444447"/>
                  </a:xfrm>
                  <a:prstGeom prst="rect">
                    <a:avLst/>
                  </a:prstGeom>
                </p:spPr>
              </p:pic>
              <p:pic>
                <p:nvPicPr>
                  <p:cNvPr id="244" name="Picture 243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5593591" y="3058725"/>
                    <a:ext cx="432936" cy="444447"/>
                  </a:xfrm>
                  <a:prstGeom prst="rect">
                    <a:avLst/>
                  </a:prstGeom>
                </p:spPr>
              </p:pic>
              <p:pic>
                <p:nvPicPr>
                  <p:cNvPr id="245" name="Picture 244"/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164177" y="3032206"/>
                    <a:ext cx="422628" cy="433864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239" name="Freeform 238"/>
                <p:cNvSpPr/>
                <p:nvPr/>
              </p:nvSpPr>
              <p:spPr>
                <a:xfrm>
                  <a:off x="5133975" y="2768600"/>
                  <a:ext cx="911225" cy="1066800"/>
                </a:xfrm>
                <a:custGeom>
                  <a:avLst/>
                  <a:gdLst>
                    <a:gd name="connsiteX0" fmla="*/ 9525 w 911225"/>
                    <a:gd name="connsiteY0" fmla="*/ 136525 h 1066800"/>
                    <a:gd name="connsiteX1" fmla="*/ 0 w 911225"/>
                    <a:gd name="connsiteY1" fmla="*/ 269875 h 1066800"/>
                    <a:gd name="connsiteX2" fmla="*/ 41275 w 911225"/>
                    <a:gd name="connsiteY2" fmla="*/ 981075 h 1066800"/>
                    <a:gd name="connsiteX3" fmla="*/ 149225 w 911225"/>
                    <a:gd name="connsiteY3" fmla="*/ 1060450 h 1066800"/>
                    <a:gd name="connsiteX4" fmla="*/ 244475 w 911225"/>
                    <a:gd name="connsiteY4" fmla="*/ 1066800 h 1066800"/>
                    <a:gd name="connsiteX5" fmla="*/ 869950 w 911225"/>
                    <a:gd name="connsiteY5" fmla="*/ 930275 h 1066800"/>
                    <a:gd name="connsiteX6" fmla="*/ 911225 w 911225"/>
                    <a:gd name="connsiteY6" fmla="*/ 581025 h 1066800"/>
                    <a:gd name="connsiteX7" fmla="*/ 901700 w 911225"/>
                    <a:gd name="connsiteY7" fmla="*/ 187325 h 1066800"/>
                    <a:gd name="connsiteX8" fmla="*/ 911225 w 911225"/>
                    <a:gd name="connsiteY8" fmla="*/ 0 h 1066800"/>
                    <a:gd name="connsiteX9" fmla="*/ 31750 w 911225"/>
                    <a:gd name="connsiteY9" fmla="*/ 82550 h 1066800"/>
                    <a:gd name="connsiteX10" fmla="*/ 9525 w 911225"/>
                    <a:gd name="connsiteY10" fmla="*/ 136525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11225" h="1066800">
                      <a:moveTo>
                        <a:pt x="9525" y="136525"/>
                      </a:moveTo>
                      <a:lnTo>
                        <a:pt x="0" y="269875"/>
                      </a:lnTo>
                      <a:lnTo>
                        <a:pt x="41275" y="981075"/>
                      </a:lnTo>
                      <a:lnTo>
                        <a:pt x="149225" y="1060450"/>
                      </a:lnTo>
                      <a:lnTo>
                        <a:pt x="244475" y="1066800"/>
                      </a:lnTo>
                      <a:lnTo>
                        <a:pt x="869950" y="930275"/>
                      </a:lnTo>
                      <a:lnTo>
                        <a:pt x="911225" y="581025"/>
                      </a:lnTo>
                      <a:lnTo>
                        <a:pt x="901700" y="187325"/>
                      </a:lnTo>
                      <a:lnTo>
                        <a:pt x="911225" y="0"/>
                      </a:lnTo>
                      <a:lnTo>
                        <a:pt x="31750" y="82550"/>
                      </a:lnTo>
                      <a:lnTo>
                        <a:pt x="9525" y="136525"/>
                      </a:lnTo>
                      <a:close/>
                    </a:path>
                  </a:pathLst>
                </a:custGeom>
                <a:solidFill>
                  <a:schemeClr val="bg1">
                    <a:alpha val="2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46" name="Group 245"/>
              <p:cNvGrpSpPr/>
              <p:nvPr/>
            </p:nvGrpSpPr>
            <p:grpSpPr>
              <a:xfrm rot="717298">
                <a:off x="4007773" y="4551360"/>
                <a:ext cx="864368" cy="864368"/>
                <a:chOff x="4761427" y="2525109"/>
                <a:chExt cx="1574644" cy="1574644"/>
              </a:xfrm>
            </p:grpSpPr>
            <p:grpSp>
              <p:nvGrpSpPr>
                <p:cNvPr id="247" name="Group 246"/>
                <p:cNvGrpSpPr/>
                <p:nvPr/>
              </p:nvGrpSpPr>
              <p:grpSpPr>
                <a:xfrm>
                  <a:off x="4761427" y="2525109"/>
                  <a:ext cx="1574644" cy="1574644"/>
                  <a:chOff x="4778982" y="2684721"/>
                  <a:chExt cx="1574644" cy="1574644"/>
                </a:xfrm>
              </p:grpSpPr>
              <p:pic>
                <p:nvPicPr>
                  <p:cNvPr id="249" name="Picture 248"/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778982" y="2684721"/>
                    <a:ext cx="1574644" cy="1574644"/>
                  </a:xfrm>
                  <a:prstGeom prst="rect">
                    <a:avLst/>
                  </a:prstGeom>
                </p:spPr>
              </p:pic>
              <p:pic>
                <p:nvPicPr>
                  <p:cNvPr id="250" name="Picture 249"/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5604078" y="3452878"/>
                    <a:ext cx="420414" cy="431592"/>
                  </a:xfrm>
                  <a:prstGeom prst="rect">
                    <a:avLst/>
                  </a:prstGeom>
                </p:spPr>
              </p:pic>
              <p:pic>
                <p:nvPicPr>
                  <p:cNvPr id="251" name="Picture 250"/>
                  <p:cNvPicPr>
                    <a:picLocks noChangeAspect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20173067" flipH="1">
                    <a:off x="5176781" y="3481025"/>
                    <a:ext cx="475542" cy="488185"/>
                  </a:xfrm>
                  <a:prstGeom prst="rect">
                    <a:avLst/>
                  </a:prstGeom>
                </p:spPr>
              </p:pic>
              <p:pic>
                <p:nvPicPr>
                  <p:cNvPr id="252" name="Picture 251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5368618" y="3238567"/>
                    <a:ext cx="432936" cy="444447"/>
                  </a:xfrm>
                  <a:prstGeom prst="rect">
                    <a:avLst/>
                  </a:prstGeom>
                </p:spPr>
              </p:pic>
              <p:pic>
                <p:nvPicPr>
                  <p:cNvPr id="253" name="Picture 252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5593591" y="3058725"/>
                    <a:ext cx="432936" cy="444447"/>
                  </a:xfrm>
                  <a:prstGeom prst="rect">
                    <a:avLst/>
                  </a:prstGeom>
                </p:spPr>
              </p:pic>
              <p:pic>
                <p:nvPicPr>
                  <p:cNvPr id="254" name="Picture 253"/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164177" y="3032206"/>
                    <a:ext cx="422628" cy="433864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248" name="Freeform 247"/>
                <p:cNvSpPr/>
                <p:nvPr/>
              </p:nvSpPr>
              <p:spPr>
                <a:xfrm>
                  <a:off x="5133975" y="2768600"/>
                  <a:ext cx="911225" cy="1066800"/>
                </a:xfrm>
                <a:custGeom>
                  <a:avLst/>
                  <a:gdLst>
                    <a:gd name="connsiteX0" fmla="*/ 9525 w 911225"/>
                    <a:gd name="connsiteY0" fmla="*/ 136525 h 1066800"/>
                    <a:gd name="connsiteX1" fmla="*/ 0 w 911225"/>
                    <a:gd name="connsiteY1" fmla="*/ 269875 h 1066800"/>
                    <a:gd name="connsiteX2" fmla="*/ 41275 w 911225"/>
                    <a:gd name="connsiteY2" fmla="*/ 981075 h 1066800"/>
                    <a:gd name="connsiteX3" fmla="*/ 149225 w 911225"/>
                    <a:gd name="connsiteY3" fmla="*/ 1060450 h 1066800"/>
                    <a:gd name="connsiteX4" fmla="*/ 244475 w 911225"/>
                    <a:gd name="connsiteY4" fmla="*/ 1066800 h 1066800"/>
                    <a:gd name="connsiteX5" fmla="*/ 869950 w 911225"/>
                    <a:gd name="connsiteY5" fmla="*/ 930275 h 1066800"/>
                    <a:gd name="connsiteX6" fmla="*/ 911225 w 911225"/>
                    <a:gd name="connsiteY6" fmla="*/ 581025 h 1066800"/>
                    <a:gd name="connsiteX7" fmla="*/ 901700 w 911225"/>
                    <a:gd name="connsiteY7" fmla="*/ 187325 h 1066800"/>
                    <a:gd name="connsiteX8" fmla="*/ 911225 w 911225"/>
                    <a:gd name="connsiteY8" fmla="*/ 0 h 1066800"/>
                    <a:gd name="connsiteX9" fmla="*/ 31750 w 911225"/>
                    <a:gd name="connsiteY9" fmla="*/ 82550 h 1066800"/>
                    <a:gd name="connsiteX10" fmla="*/ 9525 w 911225"/>
                    <a:gd name="connsiteY10" fmla="*/ 136525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11225" h="1066800">
                      <a:moveTo>
                        <a:pt x="9525" y="136525"/>
                      </a:moveTo>
                      <a:lnTo>
                        <a:pt x="0" y="269875"/>
                      </a:lnTo>
                      <a:lnTo>
                        <a:pt x="41275" y="981075"/>
                      </a:lnTo>
                      <a:lnTo>
                        <a:pt x="149225" y="1060450"/>
                      </a:lnTo>
                      <a:lnTo>
                        <a:pt x="244475" y="1066800"/>
                      </a:lnTo>
                      <a:lnTo>
                        <a:pt x="869950" y="930275"/>
                      </a:lnTo>
                      <a:lnTo>
                        <a:pt x="911225" y="581025"/>
                      </a:lnTo>
                      <a:lnTo>
                        <a:pt x="901700" y="187325"/>
                      </a:lnTo>
                      <a:lnTo>
                        <a:pt x="911225" y="0"/>
                      </a:lnTo>
                      <a:lnTo>
                        <a:pt x="31750" y="82550"/>
                      </a:lnTo>
                      <a:lnTo>
                        <a:pt x="9525" y="136525"/>
                      </a:lnTo>
                      <a:close/>
                    </a:path>
                  </a:pathLst>
                </a:custGeom>
                <a:solidFill>
                  <a:schemeClr val="bg1">
                    <a:alpha val="2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55" name="Group 254"/>
              <p:cNvGrpSpPr/>
              <p:nvPr/>
            </p:nvGrpSpPr>
            <p:grpSpPr>
              <a:xfrm flipH="1">
                <a:off x="4567467" y="4886387"/>
                <a:ext cx="914503" cy="914503"/>
                <a:chOff x="4761427" y="2525109"/>
                <a:chExt cx="1574644" cy="1574644"/>
              </a:xfrm>
            </p:grpSpPr>
            <p:grpSp>
              <p:nvGrpSpPr>
                <p:cNvPr id="256" name="Group 255"/>
                <p:cNvGrpSpPr/>
                <p:nvPr/>
              </p:nvGrpSpPr>
              <p:grpSpPr>
                <a:xfrm>
                  <a:off x="4761427" y="2525109"/>
                  <a:ext cx="1574644" cy="1574644"/>
                  <a:chOff x="4778982" y="2684721"/>
                  <a:chExt cx="1574644" cy="1574644"/>
                </a:xfrm>
              </p:grpSpPr>
              <p:pic>
                <p:nvPicPr>
                  <p:cNvPr id="258" name="Picture 257"/>
                  <p:cNvPicPr>
                    <a:picLocks noChangeAspect="1"/>
                  </p:cNvPicPr>
                  <p:nvPr/>
                </p:nvPicPr>
                <p:blipFill>
                  <a:blip r:embed="rId2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778982" y="2684721"/>
                    <a:ext cx="1574644" cy="1574644"/>
                  </a:xfrm>
                  <a:prstGeom prst="rect">
                    <a:avLst/>
                  </a:prstGeom>
                </p:spPr>
              </p:pic>
              <p:pic>
                <p:nvPicPr>
                  <p:cNvPr id="259" name="Picture 258"/>
                  <p:cNvPicPr>
                    <a:picLocks noChangeAspect="1"/>
                  </p:cNvPicPr>
                  <p:nvPr/>
                </p:nvPicPr>
                <p:blipFill>
                  <a:blip r:embed="rId1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5604078" y="3452878"/>
                    <a:ext cx="420414" cy="431592"/>
                  </a:xfrm>
                  <a:prstGeom prst="rect">
                    <a:avLst/>
                  </a:prstGeom>
                </p:spPr>
              </p:pic>
              <p:pic>
                <p:nvPicPr>
                  <p:cNvPr id="260" name="Picture 259"/>
                  <p:cNvPicPr>
                    <a:picLocks noChangeAspect="1"/>
                  </p:cNvPicPr>
                  <p:nvPr/>
                </p:nvPicPr>
                <p:blipFill>
                  <a:blip r:embed="rId2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20173067" flipH="1">
                    <a:off x="5176781" y="3481025"/>
                    <a:ext cx="475542" cy="488185"/>
                  </a:xfrm>
                  <a:prstGeom prst="rect">
                    <a:avLst/>
                  </a:prstGeom>
                </p:spPr>
              </p:pic>
              <p:pic>
                <p:nvPicPr>
                  <p:cNvPr id="261" name="Picture 260"/>
                  <p:cNvPicPr>
                    <a:picLocks noChangeAspect="1"/>
                  </p:cNvPicPr>
                  <p:nvPr/>
                </p:nvPicPr>
                <p:blipFill>
                  <a:blip r:embed="rId2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5368618" y="3238567"/>
                    <a:ext cx="432936" cy="444447"/>
                  </a:xfrm>
                  <a:prstGeom prst="rect">
                    <a:avLst/>
                  </a:prstGeom>
                </p:spPr>
              </p:pic>
              <p:pic>
                <p:nvPicPr>
                  <p:cNvPr id="262" name="Picture 261"/>
                  <p:cNvPicPr>
                    <a:picLocks noChangeAspect="1"/>
                  </p:cNvPicPr>
                  <p:nvPr/>
                </p:nvPicPr>
                <p:blipFill>
                  <a:blip r:embed="rId2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5593591" y="3058725"/>
                    <a:ext cx="432936" cy="444447"/>
                  </a:xfrm>
                  <a:prstGeom prst="rect">
                    <a:avLst/>
                  </a:prstGeom>
                </p:spPr>
              </p:pic>
              <p:pic>
                <p:nvPicPr>
                  <p:cNvPr id="263" name="Picture 262"/>
                  <p:cNvPicPr>
                    <a:picLocks noChangeAspect="1"/>
                  </p:cNvPicPr>
                  <p:nvPr/>
                </p:nvPicPr>
                <p:blipFill>
                  <a:blip r:embed="rId2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164177" y="3032206"/>
                    <a:ext cx="422628" cy="433864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257" name="Freeform 256"/>
                <p:cNvSpPr/>
                <p:nvPr/>
              </p:nvSpPr>
              <p:spPr>
                <a:xfrm>
                  <a:off x="5133975" y="2768600"/>
                  <a:ext cx="911225" cy="1066800"/>
                </a:xfrm>
                <a:custGeom>
                  <a:avLst/>
                  <a:gdLst>
                    <a:gd name="connsiteX0" fmla="*/ 9525 w 911225"/>
                    <a:gd name="connsiteY0" fmla="*/ 136525 h 1066800"/>
                    <a:gd name="connsiteX1" fmla="*/ 0 w 911225"/>
                    <a:gd name="connsiteY1" fmla="*/ 269875 h 1066800"/>
                    <a:gd name="connsiteX2" fmla="*/ 41275 w 911225"/>
                    <a:gd name="connsiteY2" fmla="*/ 981075 h 1066800"/>
                    <a:gd name="connsiteX3" fmla="*/ 149225 w 911225"/>
                    <a:gd name="connsiteY3" fmla="*/ 1060450 h 1066800"/>
                    <a:gd name="connsiteX4" fmla="*/ 244475 w 911225"/>
                    <a:gd name="connsiteY4" fmla="*/ 1066800 h 1066800"/>
                    <a:gd name="connsiteX5" fmla="*/ 869950 w 911225"/>
                    <a:gd name="connsiteY5" fmla="*/ 930275 h 1066800"/>
                    <a:gd name="connsiteX6" fmla="*/ 911225 w 911225"/>
                    <a:gd name="connsiteY6" fmla="*/ 581025 h 1066800"/>
                    <a:gd name="connsiteX7" fmla="*/ 901700 w 911225"/>
                    <a:gd name="connsiteY7" fmla="*/ 187325 h 1066800"/>
                    <a:gd name="connsiteX8" fmla="*/ 911225 w 911225"/>
                    <a:gd name="connsiteY8" fmla="*/ 0 h 1066800"/>
                    <a:gd name="connsiteX9" fmla="*/ 31750 w 911225"/>
                    <a:gd name="connsiteY9" fmla="*/ 82550 h 1066800"/>
                    <a:gd name="connsiteX10" fmla="*/ 9525 w 911225"/>
                    <a:gd name="connsiteY10" fmla="*/ 136525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11225" h="1066800">
                      <a:moveTo>
                        <a:pt x="9525" y="136525"/>
                      </a:moveTo>
                      <a:lnTo>
                        <a:pt x="0" y="269875"/>
                      </a:lnTo>
                      <a:lnTo>
                        <a:pt x="41275" y="981075"/>
                      </a:lnTo>
                      <a:lnTo>
                        <a:pt x="149225" y="1060450"/>
                      </a:lnTo>
                      <a:lnTo>
                        <a:pt x="244475" y="1066800"/>
                      </a:lnTo>
                      <a:lnTo>
                        <a:pt x="869950" y="930275"/>
                      </a:lnTo>
                      <a:lnTo>
                        <a:pt x="911225" y="581025"/>
                      </a:lnTo>
                      <a:lnTo>
                        <a:pt x="901700" y="187325"/>
                      </a:lnTo>
                      <a:lnTo>
                        <a:pt x="911225" y="0"/>
                      </a:lnTo>
                      <a:lnTo>
                        <a:pt x="31750" y="82550"/>
                      </a:lnTo>
                      <a:lnTo>
                        <a:pt x="9525" y="136525"/>
                      </a:lnTo>
                      <a:close/>
                    </a:path>
                  </a:pathLst>
                </a:custGeom>
                <a:solidFill>
                  <a:schemeClr val="bg1">
                    <a:alpha val="2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414158" flipH="1">
                <a:off x="4136632" y="5128530"/>
                <a:ext cx="854686" cy="704389"/>
              </a:xfrm>
              <a:prstGeom prst="rect">
                <a:avLst/>
              </a:prstGeom>
            </p:spPr>
          </p:pic>
        </p:grpSp>
        <p:sp>
          <p:nvSpPr>
            <p:cNvPr id="298" name="2"/>
            <p:cNvSpPr/>
            <p:nvPr/>
          </p:nvSpPr>
          <p:spPr>
            <a:xfrm>
              <a:off x="3599569" y="3346813"/>
              <a:ext cx="1940903" cy="2646847"/>
            </a:xfrm>
            <a:prstGeom prst="rect">
              <a:avLst/>
            </a:prstGeom>
            <a:blipFill dpi="0" rotWithShape="1">
              <a:blip r:embed="rId26">
                <a:alphaModFix amt="35000"/>
              </a:blip>
              <a:srcRect/>
              <a:stretch>
                <a:fillRect l="1298" t="894" r="1642" b="468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00" name="3"/>
          <p:cNvGrpSpPr/>
          <p:nvPr/>
        </p:nvGrpSpPr>
        <p:grpSpPr>
          <a:xfrm>
            <a:off x="6245623" y="3334113"/>
            <a:ext cx="1940903" cy="2646847"/>
            <a:chOff x="6245623" y="3334113"/>
            <a:chExt cx="1940903" cy="2646847"/>
          </a:xfrm>
        </p:grpSpPr>
        <p:grpSp>
          <p:nvGrpSpPr>
            <p:cNvPr id="5" name="Group 4"/>
            <p:cNvGrpSpPr/>
            <p:nvPr/>
          </p:nvGrpSpPr>
          <p:grpSpPr>
            <a:xfrm>
              <a:off x="6457908" y="4333757"/>
              <a:ext cx="1510774" cy="1626165"/>
              <a:chOff x="6457908" y="4248032"/>
              <a:chExt cx="1510774" cy="1626165"/>
            </a:xfrm>
          </p:grpSpPr>
          <p:grpSp>
            <p:nvGrpSpPr>
              <p:cNvPr id="276" name="Group 275"/>
              <p:cNvGrpSpPr/>
              <p:nvPr/>
            </p:nvGrpSpPr>
            <p:grpSpPr>
              <a:xfrm rot="21321876">
                <a:off x="7104314" y="4248032"/>
                <a:ext cx="864368" cy="864368"/>
                <a:chOff x="4761427" y="2525109"/>
                <a:chExt cx="1574644" cy="1574644"/>
              </a:xfrm>
            </p:grpSpPr>
            <p:grpSp>
              <p:nvGrpSpPr>
                <p:cNvPr id="277" name="Group 276"/>
                <p:cNvGrpSpPr/>
                <p:nvPr/>
              </p:nvGrpSpPr>
              <p:grpSpPr>
                <a:xfrm>
                  <a:off x="4761427" y="2525109"/>
                  <a:ext cx="1574644" cy="1574644"/>
                  <a:chOff x="4778982" y="2684721"/>
                  <a:chExt cx="1574644" cy="1574644"/>
                </a:xfrm>
              </p:grpSpPr>
              <p:pic>
                <p:nvPicPr>
                  <p:cNvPr id="279" name="Picture 278"/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778982" y="2684721"/>
                    <a:ext cx="1574644" cy="1574644"/>
                  </a:xfrm>
                  <a:prstGeom prst="rect">
                    <a:avLst/>
                  </a:prstGeom>
                </p:spPr>
              </p:pic>
              <p:pic>
                <p:nvPicPr>
                  <p:cNvPr id="280" name="Picture 279"/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5604078" y="3452878"/>
                    <a:ext cx="420414" cy="431592"/>
                  </a:xfrm>
                  <a:prstGeom prst="rect">
                    <a:avLst/>
                  </a:prstGeom>
                </p:spPr>
              </p:pic>
              <p:pic>
                <p:nvPicPr>
                  <p:cNvPr id="281" name="Picture 280"/>
                  <p:cNvPicPr>
                    <a:picLocks noChangeAspect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20173067" flipH="1">
                    <a:off x="5176781" y="3481025"/>
                    <a:ext cx="475542" cy="488185"/>
                  </a:xfrm>
                  <a:prstGeom prst="rect">
                    <a:avLst/>
                  </a:prstGeom>
                </p:spPr>
              </p:pic>
              <p:pic>
                <p:nvPicPr>
                  <p:cNvPr id="282" name="Picture 281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5368618" y="3238567"/>
                    <a:ext cx="432936" cy="444447"/>
                  </a:xfrm>
                  <a:prstGeom prst="rect">
                    <a:avLst/>
                  </a:prstGeom>
                </p:spPr>
              </p:pic>
              <p:pic>
                <p:nvPicPr>
                  <p:cNvPr id="283" name="Picture 282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5593591" y="3058725"/>
                    <a:ext cx="432936" cy="444447"/>
                  </a:xfrm>
                  <a:prstGeom prst="rect">
                    <a:avLst/>
                  </a:prstGeom>
                </p:spPr>
              </p:pic>
              <p:pic>
                <p:nvPicPr>
                  <p:cNvPr id="284" name="Picture 283"/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164177" y="3032206"/>
                    <a:ext cx="422628" cy="433864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278" name="Freeform 277"/>
                <p:cNvSpPr/>
                <p:nvPr/>
              </p:nvSpPr>
              <p:spPr>
                <a:xfrm>
                  <a:off x="5133975" y="2768600"/>
                  <a:ext cx="911225" cy="1066800"/>
                </a:xfrm>
                <a:custGeom>
                  <a:avLst/>
                  <a:gdLst>
                    <a:gd name="connsiteX0" fmla="*/ 9525 w 911225"/>
                    <a:gd name="connsiteY0" fmla="*/ 136525 h 1066800"/>
                    <a:gd name="connsiteX1" fmla="*/ 0 w 911225"/>
                    <a:gd name="connsiteY1" fmla="*/ 269875 h 1066800"/>
                    <a:gd name="connsiteX2" fmla="*/ 41275 w 911225"/>
                    <a:gd name="connsiteY2" fmla="*/ 981075 h 1066800"/>
                    <a:gd name="connsiteX3" fmla="*/ 149225 w 911225"/>
                    <a:gd name="connsiteY3" fmla="*/ 1060450 h 1066800"/>
                    <a:gd name="connsiteX4" fmla="*/ 244475 w 911225"/>
                    <a:gd name="connsiteY4" fmla="*/ 1066800 h 1066800"/>
                    <a:gd name="connsiteX5" fmla="*/ 869950 w 911225"/>
                    <a:gd name="connsiteY5" fmla="*/ 930275 h 1066800"/>
                    <a:gd name="connsiteX6" fmla="*/ 911225 w 911225"/>
                    <a:gd name="connsiteY6" fmla="*/ 581025 h 1066800"/>
                    <a:gd name="connsiteX7" fmla="*/ 901700 w 911225"/>
                    <a:gd name="connsiteY7" fmla="*/ 187325 h 1066800"/>
                    <a:gd name="connsiteX8" fmla="*/ 911225 w 911225"/>
                    <a:gd name="connsiteY8" fmla="*/ 0 h 1066800"/>
                    <a:gd name="connsiteX9" fmla="*/ 31750 w 911225"/>
                    <a:gd name="connsiteY9" fmla="*/ 82550 h 1066800"/>
                    <a:gd name="connsiteX10" fmla="*/ 9525 w 911225"/>
                    <a:gd name="connsiteY10" fmla="*/ 136525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11225" h="1066800">
                      <a:moveTo>
                        <a:pt x="9525" y="136525"/>
                      </a:moveTo>
                      <a:lnTo>
                        <a:pt x="0" y="269875"/>
                      </a:lnTo>
                      <a:lnTo>
                        <a:pt x="41275" y="981075"/>
                      </a:lnTo>
                      <a:lnTo>
                        <a:pt x="149225" y="1060450"/>
                      </a:lnTo>
                      <a:lnTo>
                        <a:pt x="244475" y="1066800"/>
                      </a:lnTo>
                      <a:lnTo>
                        <a:pt x="869950" y="930275"/>
                      </a:lnTo>
                      <a:lnTo>
                        <a:pt x="911225" y="581025"/>
                      </a:lnTo>
                      <a:lnTo>
                        <a:pt x="901700" y="187325"/>
                      </a:lnTo>
                      <a:lnTo>
                        <a:pt x="911225" y="0"/>
                      </a:lnTo>
                      <a:lnTo>
                        <a:pt x="31750" y="82550"/>
                      </a:lnTo>
                      <a:lnTo>
                        <a:pt x="9525" y="136525"/>
                      </a:lnTo>
                      <a:close/>
                    </a:path>
                  </a:pathLst>
                </a:custGeom>
                <a:solidFill>
                  <a:schemeClr val="bg1">
                    <a:alpha val="2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pic>
            <p:nvPicPr>
              <p:cNvPr id="266" name="Picture 265"/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342569">
                <a:off x="6636550" y="4410645"/>
                <a:ext cx="839764" cy="692091"/>
              </a:xfrm>
              <a:prstGeom prst="rect">
                <a:avLst/>
              </a:prstGeom>
            </p:spPr>
          </p:pic>
          <p:pic>
            <p:nvPicPr>
              <p:cNvPr id="265" name="Picture 264"/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41759" flipH="1">
                <a:off x="6969522" y="4831786"/>
                <a:ext cx="854686" cy="704389"/>
              </a:xfrm>
              <a:prstGeom prst="rect">
                <a:avLst/>
              </a:prstGeom>
            </p:spPr>
          </p:pic>
          <p:grpSp>
            <p:nvGrpSpPr>
              <p:cNvPr id="267" name="Group 266"/>
              <p:cNvGrpSpPr/>
              <p:nvPr/>
            </p:nvGrpSpPr>
            <p:grpSpPr>
              <a:xfrm rot="21321876">
                <a:off x="6457908" y="5009829"/>
                <a:ext cx="864368" cy="864368"/>
                <a:chOff x="4761427" y="2525109"/>
                <a:chExt cx="1574644" cy="1574644"/>
              </a:xfrm>
            </p:grpSpPr>
            <p:grpSp>
              <p:nvGrpSpPr>
                <p:cNvPr id="268" name="Group 267"/>
                <p:cNvGrpSpPr/>
                <p:nvPr/>
              </p:nvGrpSpPr>
              <p:grpSpPr>
                <a:xfrm>
                  <a:off x="4761427" y="2525109"/>
                  <a:ext cx="1574644" cy="1574644"/>
                  <a:chOff x="4778982" y="2684721"/>
                  <a:chExt cx="1574644" cy="1574644"/>
                </a:xfrm>
              </p:grpSpPr>
              <p:pic>
                <p:nvPicPr>
                  <p:cNvPr id="270" name="Picture 269"/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778982" y="2684721"/>
                    <a:ext cx="1574644" cy="1574644"/>
                  </a:xfrm>
                  <a:prstGeom prst="rect">
                    <a:avLst/>
                  </a:prstGeom>
                </p:spPr>
              </p:pic>
              <p:pic>
                <p:nvPicPr>
                  <p:cNvPr id="271" name="Picture 270"/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5604078" y="3452878"/>
                    <a:ext cx="420414" cy="431592"/>
                  </a:xfrm>
                  <a:prstGeom prst="rect">
                    <a:avLst/>
                  </a:prstGeom>
                </p:spPr>
              </p:pic>
              <p:pic>
                <p:nvPicPr>
                  <p:cNvPr id="272" name="Picture 271"/>
                  <p:cNvPicPr>
                    <a:picLocks noChangeAspect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20173067" flipH="1">
                    <a:off x="5176781" y="3481025"/>
                    <a:ext cx="475542" cy="488185"/>
                  </a:xfrm>
                  <a:prstGeom prst="rect">
                    <a:avLst/>
                  </a:prstGeom>
                </p:spPr>
              </p:pic>
              <p:pic>
                <p:nvPicPr>
                  <p:cNvPr id="273" name="Picture 272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5368618" y="3238567"/>
                    <a:ext cx="432936" cy="444447"/>
                  </a:xfrm>
                  <a:prstGeom prst="rect">
                    <a:avLst/>
                  </a:prstGeom>
                </p:spPr>
              </p:pic>
              <p:pic>
                <p:nvPicPr>
                  <p:cNvPr id="274" name="Picture 273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5593591" y="3058725"/>
                    <a:ext cx="432936" cy="444447"/>
                  </a:xfrm>
                  <a:prstGeom prst="rect">
                    <a:avLst/>
                  </a:prstGeom>
                </p:spPr>
              </p:pic>
              <p:pic>
                <p:nvPicPr>
                  <p:cNvPr id="275" name="Picture 274"/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164177" y="3032206"/>
                    <a:ext cx="422628" cy="433864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269" name="Freeform 268"/>
                <p:cNvSpPr/>
                <p:nvPr/>
              </p:nvSpPr>
              <p:spPr>
                <a:xfrm>
                  <a:off x="5133975" y="2768600"/>
                  <a:ext cx="911225" cy="1066800"/>
                </a:xfrm>
                <a:custGeom>
                  <a:avLst/>
                  <a:gdLst>
                    <a:gd name="connsiteX0" fmla="*/ 9525 w 911225"/>
                    <a:gd name="connsiteY0" fmla="*/ 136525 h 1066800"/>
                    <a:gd name="connsiteX1" fmla="*/ 0 w 911225"/>
                    <a:gd name="connsiteY1" fmla="*/ 269875 h 1066800"/>
                    <a:gd name="connsiteX2" fmla="*/ 41275 w 911225"/>
                    <a:gd name="connsiteY2" fmla="*/ 981075 h 1066800"/>
                    <a:gd name="connsiteX3" fmla="*/ 149225 w 911225"/>
                    <a:gd name="connsiteY3" fmla="*/ 1060450 h 1066800"/>
                    <a:gd name="connsiteX4" fmla="*/ 244475 w 911225"/>
                    <a:gd name="connsiteY4" fmla="*/ 1066800 h 1066800"/>
                    <a:gd name="connsiteX5" fmla="*/ 869950 w 911225"/>
                    <a:gd name="connsiteY5" fmla="*/ 930275 h 1066800"/>
                    <a:gd name="connsiteX6" fmla="*/ 911225 w 911225"/>
                    <a:gd name="connsiteY6" fmla="*/ 581025 h 1066800"/>
                    <a:gd name="connsiteX7" fmla="*/ 901700 w 911225"/>
                    <a:gd name="connsiteY7" fmla="*/ 187325 h 1066800"/>
                    <a:gd name="connsiteX8" fmla="*/ 911225 w 911225"/>
                    <a:gd name="connsiteY8" fmla="*/ 0 h 1066800"/>
                    <a:gd name="connsiteX9" fmla="*/ 31750 w 911225"/>
                    <a:gd name="connsiteY9" fmla="*/ 82550 h 1066800"/>
                    <a:gd name="connsiteX10" fmla="*/ 9525 w 911225"/>
                    <a:gd name="connsiteY10" fmla="*/ 136525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11225" h="1066800">
                      <a:moveTo>
                        <a:pt x="9525" y="136525"/>
                      </a:moveTo>
                      <a:lnTo>
                        <a:pt x="0" y="269875"/>
                      </a:lnTo>
                      <a:lnTo>
                        <a:pt x="41275" y="981075"/>
                      </a:lnTo>
                      <a:lnTo>
                        <a:pt x="149225" y="1060450"/>
                      </a:lnTo>
                      <a:lnTo>
                        <a:pt x="244475" y="1066800"/>
                      </a:lnTo>
                      <a:lnTo>
                        <a:pt x="869950" y="930275"/>
                      </a:lnTo>
                      <a:lnTo>
                        <a:pt x="911225" y="581025"/>
                      </a:lnTo>
                      <a:lnTo>
                        <a:pt x="901700" y="187325"/>
                      </a:lnTo>
                      <a:lnTo>
                        <a:pt x="911225" y="0"/>
                      </a:lnTo>
                      <a:lnTo>
                        <a:pt x="31750" y="82550"/>
                      </a:lnTo>
                      <a:lnTo>
                        <a:pt x="9525" y="136525"/>
                      </a:lnTo>
                      <a:close/>
                    </a:path>
                  </a:pathLst>
                </a:custGeom>
                <a:solidFill>
                  <a:schemeClr val="bg1">
                    <a:alpha val="2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299" name="3"/>
            <p:cNvSpPr/>
            <p:nvPr/>
          </p:nvSpPr>
          <p:spPr>
            <a:xfrm>
              <a:off x="6245623" y="3334113"/>
              <a:ext cx="1940903" cy="2646847"/>
            </a:xfrm>
            <a:prstGeom prst="rect">
              <a:avLst/>
            </a:prstGeom>
            <a:blipFill dpi="0" rotWithShape="1">
              <a:blip r:embed="rId26">
                <a:alphaModFix amt="35000"/>
              </a:blip>
              <a:srcRect/>
              <a:stretch>
                <a:fillRect l="1298" t="894" r="1642" b="468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97" name="1 Q"/>
          <p:cNvGrpSpPr/>
          <p:nvPr/>
        </p:nvGrpSpPr>
        <p:grpSpPr>
          <a:xfrm>
            <a:off x="1001485" y="3335852"/>
            <a:ext cx="1940903" cy="2646847"/>
            <a:chOff x="1001485" y="3335852"/>
            <a:chExt cx="1940903" cy="2646847"/>
          </a:xfrm>
        </p:grpSpPr>
        <p:sp>
          <p:nvSpPr>
            <p:cNvPr id="8" name="TextBox 7"/>
            <p:cNvSpPr txBox="1"/>
            <p:nvPr/>
          </p:nvSpPr>
          <p:spPr>
            <a:xfrm>
              <a:off x="1667525" y="4275910"/>
              <a:ext cx="82674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600" b="1" dirty="0"/>
                <a:t>?</a:t>
              </a:r>
            </a:p>
          </p:txBody>
        </p:sp>
        <p:sp>
          <p:nvSpPr>
            <p:cNvPr id="32" name="1"/>
            <p:cNvSpPr/>
            <p:nvPr/>
          </p:nvSpPr>
          <p:spPr>
            <a:xfrm>
              <a:off x="1001485" y="3335852"/>
              <a:ext cx="1940903" cy="2646847"/>
            </a:xfrm>
            <a:prstGeom prst="rect">
              <a:avLst/>
            </a:prstGeom>
            <a:blipFill dpi="0" rotWithShape="1">
              <a:blip r:embed="rId26">
                <a:alphaModFix amt="35000"/>
              </a:blip>
              <a:srcRect/>
              <a:stretch>
                <a:fillRect l="1298" t="894" r="1642" b="468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88" name="2 Q"/>
          <p:cNvGrpSpPr/>
          <p:nvPr/>
        </p:nvGrpSpPr>
        <p:grpSpPr>
          <a:xfrm>
            <a:off x="3601548" y="3352161"/>
            <a:ext cx="1940903" cy="2646847"/>
            <a:chOff x="3601548" y="3352161"/>
            <a:chExt cx="1940903" cy="2646847"/>
          </a:xfrm>
        </p:grpSpPr>
        <p:sp>
          <p:nvSpPr>
            <p:cNvPr id="286" name="TextBox 285"/>
            <p:cNvSpPr txBox="1"/>
            <p:nvPr/>
          </p:nvSpPr>
          <p:spPr>
            <a:xfrm>
              <a:off x="4278015" y="4304131"/>
              <a:ext cx="82674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600" b="1" dirty="0"/>
                <a:t>?</a:t>
              </a:r>
            </a:p>
          </p:txBody>
        </p:sp>
        <p:sp>
          <p:nvSpPr>
            <p:cNvPr id="208" name="2"/>
            <p:cNvSpPr/>
            <p:nvPr/>
          </p:nvSpPr>
          <p:spPr>
            <a:xfrm>
              <a:off x="3601548" y="3352161"/>
              <a:ext cx="1940903" cy="2646847"/>
            </a:xfrm>
            <a:prstGeom prst="rect">
              <a:avLst/>
            </a:prstGeom>
            <a:blipFill dpi="0" rotWithShape="1">
              <a:blip r:embed="rId26">
                <a:alphaModFix amt="35000"/>
              </a:blip>
              <a:srcRect/>
              <a:stretch>
                <a:fillRect l="1298" t="894" r="1642" b="468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89" name="3Q"/>
          <p:cNvGrpSpPr/>
          <p:nvPr/>
        </p:nvGrpSpPr>
        <p:grpSpPr>
          <a:xfrm>
            <a:off x="6248622" y="3335852"/>
            <a:ext cx="1940903" cy="2646847"/>
            <a:chOff x="6248622" y="3335852"/>
            <a:chExt cx="1940903" cy="2646847"/>
          </a:xfrm>
        </p:grpSpPr>
        <p:sp>
          <p:nvSpPr>
            <p:cNvPr id="287" name="TextBox 286"/>
            <p:cNvSpPr txBox="1"/>
            <p:nvPr/>
          </p:nvSpPr>
          <p:spPr>
            <a:xfrm>
              <a:off x="6965631" y="4304131"/>
              <a:ext cx="82674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600" b="1" dirty="0"/>
                <a:t>?</a:t>
              </a:r>
            </a:p>
          </p:txBody>
        </p:sp>
        <p:sp>
          <p:nvSpPr>
            <p:cNvPr id="209" name="3"/>
            <p:cNvSpPr/>
            <p:nvPr/>
          </p:nvSpPr>
          <p:spPr>
            <a:xfrm>
              <a:off x="6248622" y="3335852"/>
              <a:ext cx="1940903" cy="2646847"/>
            </a:xfrm>
            <a:prstGeom prst="rect">
              <a:avLst/>
            </a:prstGeom>
            <a:blipFill dpi="0" rotWithShape="1">
              <a:blip r:embed="rId26">
                <a:alphaModFix amt="35000"/>
              </a:blip>
              <a:srcRect/>
              <a:stretch>
                <a:fillRect l="1298" t="894" r="1642" b="468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2" name="TextBox 111"/>
          <p:cNvSpPr txBox="1"/>
          <p:nvPr/>
        </p:nvSpPr>
        <p:spPr>
          <a:xfrm>
            <a:off x="2996525" y="4536641"/>
            <a:ext cx="1951824" cy="810964"/>
          </a:xfrm>
          <a:prstGeom prst="rect">
            <a:avLst/>
          </a:prstGeom>
          <a:solidFill>
            <a:schemeClr val="bg1"/>
          </a:solidFill>
          <a:ln w="28575">
            <a:solidFill>
              <a:srgbClr val="87BD31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algn="ctr">
              <a:lnSpc>
                <a:spcPct val="107000"/>
              </a:lnSpc>
              <a:defRPr/>
            </a:pPr>
            <a:r>
              <a:rPr lang="en-GB" sz="1200" kern="0" dirty="0">
                <a:solidFill>
                  <a:srgbClr val="000000"/>
                </a:solidFill>
              </a:rPr>
              <a:t>10 × 300g = 3000g</a:t>
            </a:r>
          </a:p>
          <a:p>
            <a:pPr algn="ctr">
              <a:lnSpc>
                <a:spcPct val="107000"/>
              </a:lnSpc>
              <a:defRPr/>
            </a:pPr>
            <a:r>
              <a:rPr lang="en-GB" sz="1200" b="1" kern="0" dirty="0">
                <a:solidFill>
                  <a:srgbClr val="000000"/>
                </a:solidFill>
              </a:rPr>
              <a:t>10 bags of oranges have a mass of 3kg.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5447765" y="4339023"/>
            <a:ext cx="1958475" cy="1206200"/>
          </a:xfrm>
          <a:prstGeom prst="rect">
            <a:avLst/>
          </a:prstGeom>
          <a:solidFill>
            <a:schemeClr val="bg1"/>
          </a:solidFill>
          <a:ln w="28575">
            <a:solidFill>
              <a:srgbClr val="87BD31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lvl="0" algn="ctr">
              <a:lnSpc>
                <a:spcPct val="107000"/>
              </a:lnSpc>
              <a:defRPr/>
            </a:pPr>
            <a:r>
              <a:rPr lang="en-GB" sz="1200" kern="0" dirty="0">
                <a:solidFill>
                  <a:srgbClr val="000000"/>
                </a:solidFill>
              </a:rPr>
              <a:t>3000 - 1200 = 1800</a:t>
            </a:r>
          </a:p>
          <a:p>
            <a:pPr lvl="0" algn="ctr">
              <a:lnSpc>
                <a:spcPct val="107000"/>
              </a:lnSpc>
              <a:defRPr/>
            </a:pPr>
            <a:r>
              <a:rPr lang="en-GB" sz="1200" kern="0" dirty="0">
                <a:solidFill>
                  <a:srgbClr val="000000"/>
                </a:solidFill>
              </a:rPr>
              <a:t>1800 ÷ 300 = 6</a:t>
            </a:r>
          </a:p>
          <a:p>
            <a:pPr lvl="0" algn="ctr">
              <a:lnSpc>
                <a:spcPct val="107000"/>
              </a:lnSpc>
              <a:defRPr/>
            </a:pPr>
            <a:r>
              <a:rPr lang="en-GB" sz="1200" b="1" kern="0" dirty="0">
                <a:solidFill>
                  <a:srgbClr val="000000"/>
                </a:solidFill>
              </a:rPr>
              <a:t>1 bunch of bananas and 6 bags of oranges have a mass of 3kg.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4360075" y="4240214"/>
            <a:ext cx="1958742" cy="1403819"/>
          </a:xfrm>
          <a:prstGeom prst="rect">
            <a:avLst/>
          </a:prstGeom>
          <a:solidFill>
            <a:schemeClr val="bg1"/>
          </a:solidFill>
          <a:ln w="28575">
            <a:solidFill>
              <a:srgbClr val="87BD31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lvl="0" algn="ctr">
              <a:lnSpc>
                <a:spcPct val="107000"/>
              </a:lnSpc>
              <a:defRPr/>
            </a:pPr>
            <a:r>
              <a:rPr lang="en-GB" sz="1200" kern="0" dirty="0">
                <a:solidFill>
                  <a:srgbClr val="000000"/>
                </a:solidFill>
              </a:rPr>
              <a:t>2 × 1200 = 2400</a:t>
            </a:r>
          </a:p>
          <a:p>
            <a:pPr lvl="0" algn="ctr">
              <a:lnSpc>
                <a:spcPct val="107000"/>
              </a:lnSpc>
              <a:defRPr/>
            </a:pPr>
            <a:r>
              <a:rPr lang="en-GB" sz="1200" kern="0" dirty="0">
                <a:solidFill>
                  <a:srgbClr val="000000"/>
                </a:solidFill>
              </a:rPr>
              <a:t>3000 - 2400 = 600</a:t>
            </a:r>
          </a:p>
          <a:p>
            <a:pPr lvl="0" algn="ctr">
              <a:lnSpc>
                <a:spcPct val="107000"/>
              </a:lnSpc>
              <a:defRPr/>
            </a:pPr>
            <a:r>
              <a:rPr lang="en-GB" sz="1200" kern="0" dirty="0">
                <a:solidFill>
                  <a:srgbClr val="000000"/>
                </a:solidFill>
              </a:rPr>
              <a:t>600 ÷ 300 = 2</a:t>
            </a:r>
          </a:p>
          <a:p>
            <a:pPr lvl="0" algn="ctr">
              <a:lnSpc>
                <a:spcPct val="107000"/>
              </a:lnSpc>
              <a:defRPr/>
            </a:pPr>
            <a:r>
              <a:rPr lang="en-GB" sz="1200" b="1" kern="0" dirty="0">
                <a:solidFill>
                  <a:srgbClr val="000000"/>
                </a:solidFill>
              </a:rPr>
              <a:t>2 bunches of bananas and 2 bags of oranges have a mass of 3kg.</a:t>
            </a:r>
          </a:p>
        </p:txBody>
      </p:sp>
      <p:sp>
        <p:nvSpPr>
          <p:cNvPr id="264" name="Rectangle 263"/>
          <p:cNvSpPr/>
          <p:nvPr/>
        </p:nvSpPr>
        <p:spPr>
          <a:xfrm>
            <a:off x="2998417" y="702863"/>
            <a:ext cx="1063301" cy="355276"/>
          </a:xfrm>
          <a:prstGeom prst="rect">
            <a:avLst/>
          </a:prstGeom>
          <a:solidFill>
            <a:srgbClr val="007AC3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Deeper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85" name="Rectangle 284"/>
          <p:cNvSpPr/>
          <p:nvPr/>
        </p:nvSpPr>
        <p:spPr>
          <a:xfrm>
            <a:off x="445574" y="702863"/>
            <a:ext cx="2552843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>
                <a:solidFill>
                  <a:schemeClr val="bg1"/>
                </a:solidFill>
              </a:rPr>
              <a:t>Add and Subtract Mass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290" name="Straight Connector 289"/>
          <p:cNvCxnSpPr/>
          <p:nvPr/>
        </p:nvCxnSpPr>
        <p:spPr>
          <a:xfrm>
            <a:off x="2998417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49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3" grpId="0" animBg="1"/>
      <p:bldP spid="1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133342"/>
              </p:ext>
            </p:extLst>
          </p:nvPr>
        </p:nvGraphicFramePr>
        <p:xfrm>
          <a:off x="755650" y="1371599"/>
          <a:ext cx="7632700" cy="4731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32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0957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Work It</a:t>
                      </a:r>
                      <a:r>
                        <a:rPr lang="en-GB" sz="2000" baseline="0" dirty="0"/>
                        <a:t> Out!</a:t>
                      </a:r>
                      <a:endParaRPr lang="en-GB" sz="2000" dirty="0"/>
                    </a:p>
                  </a:txBody>
                  <a:tcPr anchor="ctr">
                    <a:lnL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145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80000" marT="108000">
                    <a:lnL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74" name="Picture 7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sp>
        <p:nvSpPr>
          <p:cNvPr id="75" name="Rectangle 74"/>
          <p:cNvSpPr/>
          <p:nvPr/>
        </p:nvSpPr>
        <p:spPr>
          <a:xfrm>
            <a:off x="3020240" y="702863"/>
            <a:ext cx="1141417" cy="355276"/>
          </a:xfrm>
          <a:prstGeom prst="rect">
            <a:avLst/>
          </a:prstGeom>
          <a:solidFill>
            <a:srgbClr val="00529C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Deepest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62428" y="4769823"/>
            <a:ext cx="1630670" cy="1195300"/>
          </a:xfrm>
          <a:prstGeom prst="rect">
            <a:avLst/>
          </a:prstGeom>
          <a:solidFill>
            <a:schemeClr val="bg1"/>
          </a:solidFill>
          <a:ln w="28575">
            <a:solidFill>
              <a:srgbClr val="87BD31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1200" dirty="0">
                <a:latin typeface="Twinkl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1kg = 1000g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1200" dirty="0">
                <a:latin typeface="Twinkl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2500 - 1000 = 1500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1200" dirty="0">
                <a:latin typeface="Twinkl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1500 ÷ 2 = 750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1200" b="1" dirty="0">
                <a:latin typeface="Twinkl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Each smaller bag has a mass of 750g.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30591" y="4769823"/>
            <a:ext cx="1682818" cy="1195300"/>
          </a:xfrm>
          <a:prstGeom prst="rect">
            <a:avLst/>
          </a:prstGeom>
          <a:solidFill>
            <a:schemeClr val="bg1"/>
          </a:solidFill>
          <a:ln w="28575">
            <a:solidFill>
              <a:srgbClr val="87BD31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1200" dirty="0">
                <a:latin typeface="Twinkl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2 × 1250 = 2500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1200" dirty="0">
                <a:latin typeface="Twinkl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3400 - 2500 = 900</a:t>
            </a:r>
          </a:p>
          <a:p>
            <a:pPr algn="ctr">
              <a:lnSpc>
                <a:spcPct val="107000"/>
              </a:lnSpc>
              <a:defRPr/>
            </a:pPr>
            <a:r>
              <a:rPr lang="en-GB" sz="1200" dirty="0">
                <a:latin typeface="Twinkl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900 ÷ 2 = 450</a:t>
            </a:r>
          </a:p>
          <a:p>
            <a:pPr algn="ctr">
              <a:lnSpc>
                <a:spcPct val="107000"/>
              </a:lnSpc>
              <a:defRPr/>
            </a:pPr>
            <a:r>
              <a:rPr lang="en-GB" sz="1200" b="1" dirty="0">
                <a:latin typeface="Twinkl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Each smaller bag has a mass of 450g.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966588" y="3616338"/>
            <a:ext cx="2125275" cy="1076842"/>
            <a:chOff x="1147699" y="4193930"/>
            <a:chExt cx="2125275" cy="107684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7699" y="4193930"/>
              <a:ext cx="2125275" cy="1076842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1618749" y="4897802"/>
              <a:ext cx="901212" cy="175825"/>
            </a:xfrm>
            <a:custGeom>
              <a:avLst/>
              <a:gdLst/>
              <a:ahLst/>
              <a:cxnLst/>
              <a:rect l="l" t="t" r="r" b="b"/>
              <a:pathLst>
                <a:path w="901212" h="175825">
                  <a:moveTo>
                    <a:pt x="841023" y="162141"/>
                  </a:moveTo>
                  <a:lnTo>
                    <a:pt x="885210" y="162141"/>
                  </a:lnTo>
                  <a:lnTo>
                    <a:pt x="891939" y="169051"/>
                  </a:lnTo>
                  <a:lnTo>
                    <a:pt x="885210" y="175779"/>
                  </a:lnTo>
                  <a:lnTo>
                    <a:pt x="841023" y="175779"/>
                  </a:lnTo>
                  <a:lnTo>
                    <a:pt x="834295" y="169051"/>
                  </a:lnTo>
                  <a:close/>
                  <a:moveTo>
                    <a:pt x="250473" y="162141"/>
                  </a:moveTo>
                  <a:lnTo>
                    <a:pt x="294660" y="162141"/>
                  </a:lnTo>
                  <a:lnTo>
                    <a:pt x="301389" y="169051"/>
                  </a:lnTo>
                  <a:lnTo>
                    <a:pt x="294660" y="175779"/>
                  </a:lnTo>
                  <a:lnTo>
                    <a:pt x="250473" y="175779"/>
                  </a:lnTo>
                  <a:lnTo>
                    <a:pt x="243745" y="169051"/>
                  </a:lnTo>
                  <a:close/>
                  <a:moveTo>
                    <a:pt x="716938" y="149663"/>
                  </a:moveTo>
                  <a:lnTo>
                    <a:pt x="766157" y="149663"/>
                  </a:lnTo>
                  <a:lnTo>
                    <a:pt x="792272" y="175779"/>
                  </a:lnTo>
                  <a:lnTo>
                    <a:pt x="690822" y="175779"/>
                  </a:lnTo>
                  <a:close/>
                  <a:moveTo>
                    <a:pt x="574063" y="149663"/>
                  </a:moveTo>
                  <a:lnTo>
                    <a:pt x="623282" y="149663"/>
                  </a:lnTo>
                  <a:lnTo>
                    <a:pt x="649397" y="175779"/>
                  </a:lnTo>
                  <a:lnTo>
                    <a:pt x="547948" y="175779"/>
                  </a:lnTo>
                  <a:close/>
                  <a:moveTo>
                    <a:pt x="431188" y="149663"/>
                  </a:moveTo>
                  <a:lnTo>
                    <a:pt x="480407" y="149663"/>
                  </a:lnTo>
                  <a:lnTo>
                    <a:pt x="506522" y="175779"/>
                  </a:lnTo>
                  <a:lnTo>
                    <a:pt x="405073" y="175779"/>
                  </a:lnTo>
                  <a:close/>
                  <a:moveTo>
                    <a:pt x="31138" y="149663"/>
                  </a:moveTo>
                  <a:lnTo>
                    <a:pt x="80357" y="149663"/>
                  </a:lnTo>
                  <a:lnTo>
                    <a:pt x="106472" y="175779"/>
                  </a:lnTo>
                  <a:lnTo>
                    <a:pt x="5022" y="175779"/>
                  </a:lnTo>
                  <a:close/>
                  <a:moveTo>
                    <a:pt x="896237" y="114681"/>
                  </a:moveTo>
                  <a:lnTo>
                    <a:pt x="901212" y="119954"/>
                  </a:lnTo>
                  <a:lnTo>
                    <a:pt x="901212" y="159595"/>
                  </a:lnTo>
                  <a:lnTo>
                    <a:pt x="894393" y="166505"/>
                  </a:lnTo>
                  <a:lnTo>
                    <a:pt x="887574" y="159595"/>
                  </a:lnTo>
                  <a:lnTo>
                    <a:pt x="887574" y="123227"/>
                  </a:lnTo>
                  <a:close/>
                  <a:moveTo>
                    <a:pt x="830113" y="114681"/>
                  </a:moveTo>
                  <a:lnTo>
                    <a:pt x="838659" y="123227"/>
                  </a:lnTo>
                  <a:lnTo>
                    <a:pt x="838659" y="159595"/>
                  </a:lnTo>
                  <a:lnTo>
                    <a:pt x="831749" y="166505"/>
                  </a:lnTo>
                  <a:lnTo>
                    <a:pt x="825021" y="159595"/>
                  </a:lnTo>
                  <a:lnTo>
                    <a:pt x="825021" y="119954"/>
                  </a:lnTo>
                  <a:close/>
                  <a:moveTo>
                    <a:pt x="305687" y="114681"/>
                  </a:moveTo>
                  <a:lnTo>
                    <a:pt x="310662" y="119954"/>
                  </a:lnTo>
                  <a:lnTo>
                    <a:pt x="310662" y="159595"/>
                  </a:lnTo>
                  <a:lnTo>
                    <a:pt x="303843" y="166505"/>
                  </a:lnTo>
                  <a:lnTo>
                    <a:pt x="297024" y="159595"/>
                  </a:lnTo>
                  <a:lnTo>
                    <a:pt x="297024" y="123227"/>
                  </a:lnTo>
                  <a:close/>
                  <a:moveTo>
                    <a:pt x="239563" y="114681"/>
                  </a:moveTo>
                  <a:lnTo>
                    <a:pt x="248109" y="123227"/>
                  </a:lnTo>
                  <a:lnTo>
                    <a:pt x="248109" y="159595"/>
                  </a:lnTo>
                  <a:lnTo>
                    <a:pt x="241199" y="166505"/>
                  </a:lnTo>
                  <a:lnTo>
                    <a:pt x="234471" y="159595"/>
                  </a:lnTo>
                  <a:lnTo>
                    <a:pt x="234471" y="119954"/>
                  </a:lnTo>
                  <a:close/>
                  <a:moveTo>
                    <a:pt x="210437" y="114681"/>
                  </a:moveTo>
                  <a:lnTo>
                    <a:pt x="215412" y="119954"/>
                  </a:lnTo>
                  <a:lnTo>
                    <a:pt x="215412" y="175779"/>
                  </a:lnTo>
                  <a:lnTo>
                    <a:pt x="201774" y="162141"/>
                  </a:lnTo>
                  <a:lnTo>
                    <a:pt x="201774" y="123227"/>
                  </a:lnTo>
                  <a:close/>
                  <a:moveTo>
                    <a:pt x="144313" y="114681"/>
                  </a:moveTo>
                  <a:lnTo>
                    <a:pt x="152859" y="123233"/>
                  </a:lnTo>
                  <a:lnTo>
                    <a:pt x="152859" y="162175"/>
                  </a:lnTo>
                  <a:lnTo>
                    <a:pt x="139221" y="175825"/>
                  </a:lnTo>
                  <a:lnTo>
                    <a:pt x="139221" y="119957"/>
                  </a:lnTo>
                  <a:close/>
                  <a:moveTo>
                    <a:pt x="871572" y="105407"/>
                  </a:moveTo>
                  <a:lnTo>
                    <a:pt x="886847" y="105407"/>
                  </a:lnTo>
                  <a:lnTo>
                    <a:pt x="893757" y="112226"/>
                  </a:lnTo>
                  <a:lnTo>
                    <a:pt x="886847" y="119045"/>
                  </a:lnTo>
                  <a:lnTo>
                    <a:pt x="871572" y="119045"/>
                  </a:lnTo>
                  <a:lnTo>
                    <a:pt x="864844" y="112226"/>
                  </a:lnTo>
                  <a:close/>
                  <a:moveTo>
                    <a:pt x="281022" y="105407"/>
                  </a:moveTo>
                  <a:lnTo>
                    <a:pt x="296297" y="105407"/>
                  </a:lnTo>
                  <a:lnTo>
                    <a:pt x="303207" y="112226"/>
                  </a:lnTo>
                  <a:lnTo>
                    <a:pt x="296297" y="119045"/>
                  </a:lnTo>
                  <a:lnTo>
                    <a:pt x="281022" y="119045"/>
                  </a:lnTo>
                  <a:lnTo>
                    <a:pt x="274294" y="112226"/>
                  </a:lnTo>
                  <a:close/>
                  <a:moveTo>
                    <a:pt x="153587" y="105407"/>
                  </a:moveTo>
                  <a:lnTo>
                    <a:pt x="201047" y="105407"/>
                  </a:lnTo>
                  <a:lnTo>
                    <a:pt x="207957" y="112226"/>
                  </a:lnTo>
                  <a:lnTo>
                    <a:pt x="201047" y="119045"/>
                  </a:lnTo>
                  <a:lnTo>
                    <a:pt x="153587" y="119045"/>
                  </a:lnTo>
                  <a:lnTo>
                    <a:pt x="146858" y="112226"/>
                  </a:lnTo>
                  <a:close/>
                  <a:moveTo>
                    <a:pt x="9794" y="93010"/>
                  </a:moveTo>
                  <a:lnTo>
                    <a:pt x="26116" y="109332"/>
                  </a:lnTo>
                  <a:lnTo>
                    <a:pt x="26116" y="144739"/>
                  </a:lnTo>
                  <a:lnTo>
                    <a:pt x="0" y="170851"/>
                  </a:lnTo>
                  <a:lnTo>
                    <a:pt x="0" y="102803"/>
                  </a:lnTo>
                  <a:close/>
                  <a:moveTo>
                    <a:pt x="787250" y="92912"/>
                  </a:moveTo>
                  <a:lnTo>
                    <a:pt x="797044" y="102685"/>
                  </a:lnTo>
                  <a:lnTo>
                    <a:pt x="797044" y="170608"/>
                  </a:lnTo>
                  <a:lnTo>
                    <a:pt x="770928" y="144492"/>
                  </a:lnTo>
                  <a:lnTo>
                    <a:pt x="770928" y="109187"/>
                  </a:lnTo>
                  <a:close/>
                  <a:moveTo>
                    <a:pt x="695594" y="92912"/>
                  </a:moveTo>
                  <a:lnTo>
                    <a:pt x="711916" y="109265"/>
                  </a:lnTo>
                  <a:lnTo>
                    <a:pt x="711916" y="144739"/>
                  </a:lnTo>
                  <a:lnTo>
                    <a:pt x="685800" y="170851"/>
                  </a:lnTo>
                  <a:lnTo>
                    <a:pt x="685800" y="102717"/>
                  </a:lnTo>
                  <a:close/>
                  <a:moveTo>
                    <a:pt x="644375" y="92912"/>
                  </a:moveTo>
                  <a:lnTo>
                    <a:pt x="654169" y="102685"/>
                  </a:lnTo>
                  <a:lnTo>
                    <a:pt x="654169" y="170608"/>
                  </a:lnTo>
                  <a:lnTo>
                    <a:pt x="628053" y="144492"/>
                  </a:lnTo>
                  <a:lnTo>
                    <a:pt x="628053" y="109187"/>
                  </a:lnTo>
                  <a:close/>
                  <a:moveTo>
                    <a:pt x="552719" y="92912"/>
                  </a:moveTo>
                  <a:lnTo>
                    <a:pt x="569041" y="109265"/>
                  </a:lnTo>
                  <a:lnTo>
                    <a:pt x="569041" y="144739"/>
                  </a:lnTo>
                  <a:lnTo>
                    <a:pt x="542925" y="170851"/>
                  </a:lnTo>
                  <a:lnTo>
                    <a:pt x="542925" y="102717"/>
                  </a:lnTo>
                  <a:close/>
                  <a:moveTo>
                    <a:pt x="501500" y="92763"/>
                  </a:moveTo>
                  <a:lnTo>
                    <a:pt x="511294" y="102556"/>
                  </a:lnTo>
                  <a:lnTo>
                    <a:pt x="511294" y="170608"/>
                  </a:lnTo>
                  <a:lnTo>
                    <a:pt x="485178" y="144492"/>
                  </a:lnTo>
                  <a:lnTo>
                    <a:pt x="485178" y="109085"/>
                  </a:lnTo>
                  <a:close/>
                  <a:moveTo>
                    <a:pt x="427924" y="74831"/>
                  </a:moveTo>
                  <a:lnTo>
                    <a:pt x="483671" y="74831"/>
                  </a:lnTo>
                  <a:lnTo>
                    <a:pt x="496729" y="87889"/>
                  </a:lnTo>
                  <a:lnTo>
                    <a:pt x="483671" y="100947"/>
                  </a:lnTo>
                  <a:lnTo>
                    <a:pt x="427924" y="100947"/>
                  </a:lnTo>
                  <a:lnTo>
                    <a:pt x="414866" y="87889"/>
                  </a:lnTo>
                  <a:close/>
                  <a:moveTo>
                    <a:pt x="27874" y="74831"/>
                  </a:moveTo>
                  <a:lnTo>
                    <a:pt x="83621" y="74831"/>
                  </a:lnTo>
                  <a:lnTo>
                    <a:pt x="96679" y="87889"/>
                  </a:lnTo>
                  <a:lnTo>
                    <a:pt x="83621" y="100947"/>
                  </a:lnTo>
                  <a:lnTo>
                    <a:pt x="27874" y="100947"/>
                  </a:lnTo>
                  <a:lnTo>
                    <a:pt x="14816" y="87889"/>
                  </a:lnTo>
                  <a:close/>
                  <a:moveTo>
                    <a:pt x="831749" y="57764"/>
                  </a:moveTo>
                  <a:lnTo>
                    <a:pt x="838659" y="64674"/>
                  </a:lnTo>
                  <a:lnTo>
                    <a:pt x="838659" y="101043"/>
                  </a:lnTo>
                  <a:lnTo>
                    <a:pt x="830113" y="109589"/>
                  </a:lnTo>
                  <a:lnTo>
                    <a:pt x="825021" y="104498"/>
                  </a:lnTo>
                  <a:lnTo>
                    <a:pt x="825021" y="64674"/>
                  </a:lnTo>
                  <a:close/>
                  <a:moveTo>
                    <a:pt x="241199" y="57764"/>
                  </a:moveTo>
                  <a:lnTo>
                    <a:pt x="248109" y="64674"/>
                  </a:lnTo>
                  <a:lnTo>
                    <a:pt x="248109" y="101043"/>
                  </a:lnTo>
                  <a:lnTo>
                    <a:pt x="239563" y="109589"/>
                  </a:lnTo>
                  <a:lnTo>
                    <a:pt x="234471" y="104498"/>
                  </a:lnTo>
                  <a:lnTo>
                    <a:pt x="234471" y="64674"/>
                  </a:lnTo>
                  <a:close/>
                  <a:moveTo>
                    <a:pt x="199405" y="49030"/>
                  </a:moveTo>
                  <a:lnTo>
                    <a:pt x="209048" y="49036"/>
                  </a:lnTo>
                  <a:lnTo>
                    <a:pt x="209048" y="58674"/>
                  </a:lnTo>
                  <a:lnTo>
                    <a:pt x="165773" y="101409"/>
                  </a:lnTo>
                  <a:lnTo>
                    <a:pt x="156132" y="101406"/>
                  </a:lnTo>
                  <a:lnTo>
                    <a:pt x="156129" y="91766"/>
                  </a:lnTo>
                  <a:close/>
                  <a:moveTo>
                    <a:pt x="841023" y="48672"/>
                  </a:moveTo>
                  <a:lnTo>
                    <a:pt x="898667" y="48672"/>
                  </a:lnTo>
                  <a:lnTo>
                    <a:pt x="885210" y="62310"/>
                  </a:lnTo>
                  <a:lnTo>
                    <a:pt x="841023" y="62310"/>
                  </a:lnTo>
                  <a:lnTo>
                    <a:pt x="834295" y="55400"/>
                  </a:lnTo>
                  <a:close/>
                  <a:moveTo>
                    <a:pt x="250473" y="48672"/>
                  </a:moveTo>
                  <a:lnTo>
                    <a:pt x="308117" y="48672"/>
                  </a:lnTo>
                  <a:lnTo>
                    <a:pt x="294660" y="62310"/>
                  </a:lnTo>
                  <a:lnTo>
                    <a:pt x="250473" y="62310"/>
                  </a:lnTo>
                  <a:lnTo>
                    <a:pt x="243745" y="55400"/>
                  </a:lnTo>
                  <a:close/>
                  <a:moveTo>
                    <a:pt x="139221" y="48627"/>
                  </a:moveTo>
                  <a:lnTo>
                    <a:pt x="152859" y="62234"/>
                  </a:lnTo>
                  <a:lnTo>
                    <a:pt x="152859" y="101062"/>
                  </a:lnTo>
                  <a:lnTo>
                    <a:pt x="144313" y="109589"/>
                  </a:lnTo>
                  <a:lnTo>
                    <a:pt x="139221" y="104509"/>
                  </a:lnTo>
                  <a:close/>
                  <a:moveTo>
                    <a:pt x="797044" y="5171"/>
                  </a:moveTo>
                  <a:lnTo>
                    <a:pt x="797044" y="73093"/>
                  </a:lnTo>
                  <a:lnTo>
                    <a:pt x="787250" y="83118"/>
                  </a:lnTo>
                  <a:lnTo>
                    <a:pt x="770928" y="66478"/>
                  </a:lnTo>
                  <a:lnTo>
                    <a:pt x="770928" y="30926"/>
                  </a:lnTo>
                  <a:close/>
                  <a:moveTo>
                    <a:pt x="654169" y="5171"/>
                  </a:moveTo>
                  <a:lnTo>
                    <a:pt x="654169" y="73093"/>
                  </a:lnTo>
                  <a:lnTo>
                    <a:pt x="644375" y="83118"/>
                  </a:lnTo>
                  <a:lnTo>
                    <a:pt x="628053" y="66478"/>
                  </a:lnTo>
                  <a:lnTo>
                    <a:pt x="628053" y="30926"/>
                  </a:lnTo>
                  <a:close/>
                  <a:moveTo>
                    <a:pt x="111244" y="5171"/>
                  </a:moveTo>
                  <a:lnTo>
                    <a:pt x="111244" y="72862"/>
                  </a:lnTo>
                  <a:lnTo>
                    <a:pt x="101450" y="82906"/>
                  </a:lnTo>
                  <a:lnTo>
                    <a:pt x="85128" y="66333"/>
                  </a:lnTo>
                  <a:lnTo>
                    <a:pt x="85128" y="30926"/>
                  </a:lnTo>
                  <a:close/>
                  <a:moveTo>
                    <a:pt x="685800" y="4924"/>
                  </a:moveTo>
                  <a:lnTo>
                    <a:pt x="711916" y="30683"/>
                  </a:lnTo>
                  <a:lnTo>
                    <a:pt x="711916" y="66400"/>
                  </a:lnTo>
                  <a:lnTo>
                    <a:pt x="695594" y="83118"/>
                  </a:lnTo>
                  <a:lnTo>
                    <a:pt x="685800" y="73062"/>
                  </a:lnTo>
                  <a:close/>
                  <a:moveTo>
                    <a:pt x="542925" y="4924"/>
                  </a:moveTo>
                  <a:lnTo>
                    <a:pt x="569041" y="30683"/>
                  </a:lnTo>
                  <a:lnTo>
                    <a:pt x="569041" y="66400"/>
                  </a:lnTo>
                  <a:lnTo>
                    <a:pt x="552719" y="83118"/>
                  </a:lnTo>
                  <a:lnTo>
                    <a:pt x="542925" y="73062"/>
                  </a:lnTo>
                  <a:close/>
                  <a:moveTo>
                    <a:pt x="400050" y="4924"/>
                  </a:moveTo>
                  <a:lnTo>
                    <a:pt x="426166" y="30683"/>
                  </a:lnTo>
                  <a:lnTo>
                    <a:pt x="426166" y="66090"/>
                  </a:lnTo>
                  <a:lnTo>
                    <a:pt x="409844" y="82663"/>
                  </a:lnTo>
                  <a:lnTo>
                    <a:pt x="400050" y="72619"/>
                  </a:lnTo>
                  <a:close/>
                  <a:moveTo>
                    <a:pt x="690822" y="0"/>
                  </a:moveTo>
                  <a:lnTo>
                    <a:pt x="792272" y="0"/>
                  </a:lnTo>
                  <a:lnTo>
                    <a:pt x="766157" y="26115"/>
                  </a:lnTo>
                  <a:lnTo>
                    <a:pt x="716938" y="26115"/>
                  </a:lnTo>
                  <a:close/>
                  <a:moveTo>
                    <a:pt x="547948" y="0"/>
                  </a:moveTo>
                  <a:lnTo>
                    <a:pt x="649397" y="0"/>
                  </a:lnTo>
                  <a:lnTo>
                    <a:pt x="623282" y="26115"/>
                  </a:lnTo>
                  <a:lnTo>
                    <a:pt x="574063" y="26115"/>
                  </a:lnTo>
                  <a:close/>
                  <a:moveTo>
                    <a:pt x="405073" y="0"/>
                  </a:moveTo>
                  <a:lnTo>
                    <a:pt x="506522" y="0"/>
                  </a:lnTo>
                  <a:lnTo>
                    <a:pt x="480407" y="26115"/>
                  </a:lnTo>
                  <a:lnTo>
                    <a:pt x="431188" y="26115"/>
                  </a:lnTo>
                  <a:close/>
                  <a:moveTo>
                    <a:pt x="5022" y="0"/>
                  </a:moveTo>
                  <a:lnTo>
                    <a:pt x="106472" y="0"/>
                  </a:lnTo>
                  <a:lnTo>
                    <a:pt x="80357" y="26115"/>
                  </a:lnTo>
                  <a:lnTo>
                    <a:pt x="31138" y="2611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510582" y="3616338"/>
            <a:ext cx="2125275" cy="1076842"/>
            <a:chOff x="3604824" y="4193930"/>
            <a:chExt cx="2125275" cy="107684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4824" y="4193930"/>
              <a:ext cx="2125275" cy="1076842"/>
            </a:xfrm>
            <a:prstGeom prst="rect">
              <a:avLst/>
            </a:prstGeom>
          </p:spPr>
        </p:pic>
        <p:sp>
          <p:nvSpPr>
            <p:cNvPr id="27" name="Freeform 26"/>
            <p:cNvSpPr/>
            <p:nvPr/>
          </p:nvSpPr>
          <p:spPr>
            <a:xfrm>
              <a:off x="4091362" y="4894628"/>
              <a:ext cx="896191" cy="175825"/>
            </a:xfrm>
            <a:custGeom>
              <a:avLst/>
              <a:gdLst/>
              <a:ahLst/>
              <a:cxnLst/>
              <a:rect l="l" t="t" r="r" b="b"/>
              <a:pathLst>
                <a:path w="896191" h="175825">
                  <a:moveTo>
                    <a:pt x="836001" y="162141"/>
                  </a:moveTo>
                  <a:lnTo>
                    <a:pt x="880189" y="162141"/>
                  </a:lnTo>
                  <a:lnTo>
                    <a:pt x="886917" y="169051"/>
                  </a:lnTo>
                  <a:lnTo>
                    <a:pt x="880189" y="175779"/>
                  </a:lnTo>
                  <a:lnTo>
                    <a:pt x="836001" y="175779"/>
                  </a:lnTo>
                  <a:lnTo>
                    <a:pt x="829273" y="169051"/>
                  </a:lnTo>
                  <a:close/>
                  <a:moveTo>
                    <a:pt x="245451" y="162141"/>
                  </a:moveTo>
                  <a:lnTo>
                    <a:pt x="289638" y="162141"/>
                  </a:lnTo>
                  <a:lnTo>
                    <a:pt x="296367" y="169051"/>
                  </a:lnTo>
                  <a:lnTo>
                    <a:pt x="289638" y="175779"/>
                  </a:lnTo>
                  <a:lnTo>
                    <a:pt x="245451" y="175779"/>
                  </a:lnTo>
                  <a:lnTo>
                    <a:pt x="238723" y="169051"/>
                  </a:lnTo>
                  <a:close/>
                  <a:moveTo>
                    <a:pt x="711916" y="149663"/>
                  </a:moveTo>
                  <a:lnTo>
                    <a:pt x="761135" y="149663"/>
                  </a:lnTo>
                  <a:lnTo>
                    <a:pt x="787251" y="175779"/>
                  </a:lnTo>
                  <a:lnTo>
                    <a:pt x="685801" y="175779"/>
                  </a:lnTo>
                  <a:close/>
                  <a:moveTo>
                    <a:pt x="569041" y="149663"/>
                  </a:moveTo>
                  <a:lnTo>
                    <a:pt x="618260" y="149663"/>
                  </a:lnTo>
                  <a:lnTo>
                    <a:pt x="644375" y="175779"/>
                  </a:lnTo>
                  <a:lnTo>
                    <a:pt x="542926" y="175779"/>
                  </a:lnTo>
                  <a:close/>
                  <a:moveTo>
                    <a:pt x="26116" y="149663"/>
                  </a:moveTo>
                  <a:lnTo>
                    <a:pt x="75335" y="149663"/>
                  </a:lnTo>
                  <a:lnTo>
                    <a:pt x="101450" y="175779"/>
                  </a:lnTo>
                  <a:lnTo>
                    <a:pt x="0" y="175779"/>
                  </a:lnTo>
                  <a:close/>
                  <a:moveTo>
                    <a:pt x="891215" y="114681"/>
                  </a:moveTo>
                  <a:lnTo>
                    <a:pt x="896191" y="119954"/>
                  </a:lnTo>
                  <a:lnTo>
                    <a:pt x="896191" y="159595"/>
                  </a:lnTo>
                  <a:lnTo>
                    <a:pt x="889371" y="166505"/>
                  </a:lnTo>
                  <a:lnTo>
                    <a:pt x="882552" y="159595"/>
                  </a:lnTo>
                  <a:lnTo>
                    <a:pt x="882552" y="123227"/>
                  </a:lnTo>
                  <a:close/>
                  <a:moveTo>
                    <a:pt x="825091" y="114681"/>
                  </a:moveTo>
                  <a:lnTo>
                    <a:pt x="833637" y="123227"/>
                  </a:lnTo>
                  <a:lnTo>
                    <a:pt x="833637" y="159595"/>
                  </a:lnTo>
                  <a:lnTo>
                    <a:pt x="826727" y="166505"/>
                  </a:lnTo>
                  <a:lnTo>
                    <a:pt x="819999" y="159595"/>
                  </a:lnTo>
                  <a:lnTo>
                    <a:pt x="819999" y="119954"/>
                  </a:lnTo>
                  <a:close/>
                  <a:moveTo>
                    <a:pt x="300665" y="114681"/>
                  </a:moveTo>
                  <a:lnTo>
                    <a:pt x="305640" y="119954"/>
                  </a:lnTo>
                  <a:lnTo>
                    <a:pt x="305640" y="159595"/>
                  </a:lnTo>
                  <a:lnTo>
                    <a:pt x="298821" y="166505"/>
                  </a:lnTo>
                  <a:lnTo>
                    <a:pt x="292002" y="159595"/>
                  </a:lnTo>
                  <a:lnTo>
                    <a:pt x="292002" y="123227"/>
                  </a:lnTo>
                  <a:close/>
                  <a:moveTo>
                    <a:pt x="234541" y="114681"/>
                  </a:moveTo>
                  <a:lnTo>
                    <a:pt x="243087" y="123227"/>
                  </a:lnTo>
                  <a:lnTo>
                    <a:pt x="243087" y="159595"/>
                  </a:lnTo>
                  <a:lnTo>
                    <a:pt x="236177" y="166505"/>
                  </a:lnTo>
                  <a:lnTo>
                    <a:pt x="229449" y="159595"/>
                  </a:lnTo>
                  <a:lnTo>
                    <a:pt x="229449" y="119954"/>
                  </a:lnTo>
                  <a:close/>
                  <a:moveTo>
                    <a:pt x="205415" y="114681"/>
                  </a:moveTo>
                  <a:lnTo>
                    <a:pt x="210390" y="119954"/>
                  </a:lnTo>
                  <a:lnTo>
                    <a:pt x="210390" y="175779"/>
                  </a:lnTo>
                  <a:lnTo>
                    <a:pt x="196752" y="162141"/>
                  </a:lnTo>
                  <a:lnTo>
                    <a:pt x="196752" y="123227"/>
                  </a:lnTo>
                  <a:close/>
                  <a:moveTo>
                    <a:pt x="139291" y="114681"/>
                  </a:moveTo>
                  <a:lnTo>
                    <a:pt x="147837" y="123233"/>
                  </a:lnTo>
                  <a:lnTo>
                    <a:pt x="147837" y="162175"/>
                  </a:lnTo>
                  <a:lnTo>
                    <a:pt x="134199" y="175825"/>
                  </a:lnTo>
                  <a:lnTo>
                    <a:pt x="134199" y="119957"/>
                  </a:lnTo>
                  <a:close/>
                  <a:moveTo>
                    <a:pt x="866550" y="105407"/>
                  </a:moveTo>
                  <a:lnTo>
                    <a:pt x="881825" y="105407"/>
                  </a:lnTo>
                  <a:lnTo>
                    <a:pt x="888735" y="112226"/>
                  </a:lnTo>
                  <a:lnTo>
                    <a:pt x="881825" y="119045"/>
                  </a:lnTo>
                  <a:lnTo>
                    <a:pt x="866550" y="119045"/>
                  </a:lnTo>
                  <a:lnTo>
                    <a:pt x="859822" y="112226"/>
                  </a:lnTo>
                  <a:close/>
                  <a:moveTo>
                    <a:pt x="276000" y="105407"/>
                  </a:moveTo>
                  <a:lnTo>
                    <a:pt x="291275" y="105407"/>
                  </a:lnTo>
                  <a:lnTo>
                    <a:pt x="298185" y="112226"/>
                  </a:lnTo>
                  <a:lnTo>
                    <a:pt x="291275" y="119045"/>
                  </a:lnTo>
                  <a:lnTo>
                    <a:pt x="276000" y="119045"/>
                  </a:lnTo>
                  <a:lnTo>
                    <a:pt x="269272" y="112226"/>
                  </a:lnTo>
                  <a:close/>
                  <a:moveTo>
                    <a:pt x="148565" y="105407"/>
                  </a:moveTo>
                  <a:lnTo>
                    <a:pt x="196025" y="105407"/>
                  </a:lnTo>
                  <a:lnTo>
                    <a:pt x="202935" y="112226"/>
                  </a:lnTo>
                  <a:lnTo>
                    <a:pt x="196025" y="119045"/>
                  </a:lnTo>
                  <a:lnTo>
                    <a:pt x="148565" y="119045"/>
                  </a:lnTo>
                  <a:lnTo>
                    <a:pt x="141836" y="112226"/>
                  </a:lnTo>
                  <a:close/>
                  <a:moveTo>
                    <a:pt x="782228" y="92912"/>
                  </a:moveTo>
                  <a:lnTo>
                    <a:pt x="792022" y="102685"/>
                  </a:lnTo>
                  <a:lnTo>
                    <a:pt x="792022" y="170608"/>
                  </a:lnTo>
                  <a:lnTo>
                    <a:pt x="765906" y="144492"/>
                  </a:lnTo>
                  <a:lnTo>
                    <a:pt x="765906" y="109187"/>
                  </a:lnTo>
                  <a:close/>
                  <a:moveTo>
                    <a:pt x="690572" y="92912"/>
                  </a:moveTo>
                  <a:lnTo>
                    <a:pt x="706894" y="109265"/>
                  </a:lnTo>
                  <a:lnTo>
                    <a:pt x="706894" y="144739"/>
                  </a:lnTo>
                  <a:lnTo>
                    <a:pt x="680778" y="170851"/>
                  </a:lnTo>
                  <a:lnTo>
                    <a:pt x="680778" y="102717"/>
                  </a:lnTo>
                  <a:close/>
                  <a:moveTo>
                    <a:pt x="639353" y="92912"/>
                  </a:moveTo>
                  <a:lnTo>
                    <a:pt x="649147" y="102685"/>
                  </a:lnTo>
                  <a:lnTo>
                    <a:pt x="649147" y="170608"/>
                  </a:lnTo>
                  <a:lnTo>
                    <a:pt x="623031" y="144492"/>
                  </a:lnTo>
                  <a:lnTo>
                    <a:pt x="623031" y="109187"/>
                  </a:lnTo>
                  <a:close/>
                  <a:moveTo>
                    <a:pt x="547697" y="92912"/>
                  </a:moveTo>
                  <a:lnTo>
                    <a:pt x="564019" y="109265"/>
                  </a:lnTo>
                  <a:lnTo>
                    <a:pt x="564019" y="144739"/>
                  </a:lnTo>
                  <a:lnTo>
                    <a:pt x="537903" y="170851"/>
                  </a:lnTo>
                  <a:lnTo>
                    <a:pt x="537903" y="102717"/>
                  </a:lnTo>
                  <a:close/>
                  <a:moveTo>
                    <a:pt x="496478" y="92912"/>
                  </a:moveTo>
                  <a:lnTo>
                    <a:pt x="506272" y="102713"/>
                  </a:lnTo>
                  <a:lnTo>
                    <a:pt x="506272" y="170820"/>
                  </a:lnTo>
                  <a:lnTo>
                    <a:pt x="480156" y="144684"/>
                  </a:lnTo>
                  <a:lnTo>
                    <a:pt x="480156" y="109246"/>
                  </a:lnTo>
                  <a:close/>
                  <a:moveTo>
                    <a:pt x="96428" y="92912"/>
                  </a:moveTo>
                  <a:lnTo>
                    <a:pt x="106222" y="102685"/>
                  </a:lnTo>
                  <a:lnTo>
                    <a:pt x="106222" y="170608"/>
                  </a:lnTo>
                  <a:lnTo>
                    <a:pt x="80106" y="144492"/>
                  </a:lnTo>
                  <a:lnTo>
                    <a:pt x="80106" y="109187"/>
                  </a:lnTo>
                  <a:close/>
                  <a:moveTo>
                    <a:pt x="422902" y="74831"/>
                  </a:moveTo>
                  <a:lnTo>
                    <a:pt x="478649" y="74831"/>
                  </a:lnTo>
                  <a:lnTo>
                    <a:pt x="491707" y="87889"/>
                  </a:lnTo>
                  <a:lnTo>
                    <a:pt x="478649" y="100947"/>
                  </a:lnTo>
                  <a:lnTo>
                    <a:pt x="422902" y="100947"/>
                  </a:lnTo>
                  <a:lnTo>
                    <a:pt x="409844" y="87889"/>
                  </a:lnTo>
                  <a:close/>
                  <a:moveTo>
                    <a:pt x="22852" y="74831"/>
                  </a:moveTo>
                  <a:lnTo>
                    <a:pt x="78599" y="74831"/>
                  </a:lnTo>
                  <a:lnTo>
                    <a:pt x="91657" y="87889"/>
                  </a:lnTo>
                  <a:lnTo>
                    <a:pt x="78599" y="100947"/>
                  </a:lnTo>
                  <a:lnTo>
                    <a:pt x="22852" y="100947"/>
                  </a:lnTo>
                  <a:lnTo>
                    <a:pt x="9794" y="87889"/>
                  </a:lnTo>
                  <a:close/>
                  <a:moveTo>
                    <a:pt x="826727" y="57764"/>
                  </a:moveTo>
                  <a:lnTo>
                    <a:pt x="833637" y="64674"/>
                  </a:lnTo>
                  <a:lnTo>
                    <a:pt x="833637" y="101043"/>
                  </a:lnTo>
                  <a:lnTo>
                    <a:pt x="825091" y="109589"/>
                  </a:lnTo>
                  <a:lnTo>
                    <a:pt x="819999" y="104498"/>
                  </a:lnTo>
                  <a:lnTo>
                    <a:pt x="819999" y="64674"/>
                  </a:lnTo>
                  <a:close/>
                  <a:moveTo>
                    <a:pt x="236177" y="57764"/>
                  </a:moveTo>
                  <a:lnTo>
                    <a:pt x="243087" y="64674"/>
                  </a:lnTo>
                  <a:lnTo>
                    <a:pt x="243087" y="101043"/>
                  </a:lnTo>
                  <a:lnTo>
                    <a:pt x="234541" y="109589"/>
                  </a:lnTo>
                  <a:lnTo>
                    <a:pt x="229449" y="104498"/>
                  </a:lnTo>
                  <a:lnTo>
                    <a:pt x="229449" y="64674"/>
                  </a:lnTo>
                  <a:close/>
                  <a:moveTo>
                    <a:pt x="194383" y="49030"/>
                  </a:moveTo>
                  <a:lnTo>
                    <a:pt x="204026" y="49036"/>
                  </a:lnTo>
                  <a:lnTo>
                    <a:pt x="204026" y="58674"/>
                  </a:lnTo>
                  <a:lnTo>
                    <a:pt x="160751" y="101409"/>
                  </a:lnTo>
                  <a:lnTo>
                    <a:pt x="151110" y="101406"/>
                  </a:lnTo>
                  <a:lnTo>
                    <a:pt x="151107" y="91766"/>
                  </a:lnTo>
                  <a:close/>
                  <a:moveTo>
                    <a:pt x="836001" y="48672"/>
                  </a:moveTo>
                  <a:lnTo>
                    <a:pt x="893645" y="48672"/>
                  </a:lnTo>
                  <a:lnTo>
                    <a:pt x="880189" y="62310"/>
                  </a:lnTo>
                  <a:lnTo>
                    <a:pt x="836001" y="62310"/>
                  </a:lnTo>
                  <a:lnTo>
                    <a:pt x="829273" y="55400"/>
                  </a:lnTo>
                  <a:close/>
                  <a:moveTo>
                    <a:pt x="245451" y="48672"/>
                  </a:moveTo>
                  <a:lnTo>
                    <a:pt x="303095" y="48672"/>
                  </a:lnTo>
                  <a:lnTo>
                    <a:pt x="289638" y="62310"/>
                  </a:lnTo>
                  <a:lnTo>
                    <a:pt x="245451" y="62310"/>
                  </a:lnTo>
                  <a:lnTo>
                    <a:pt x="238723" y="55400"/>
                  </a:lnTo>
                  <a:close/>
                  <a:moveTo>
                    <a:pt x="134199" y="48627"/>
                  </a:moveTo>
                  <a:lnTo>
                    <a:pt x="147837" y="62234"/>
                  </a:lnTo>
                  <a:lnTo>
                    <a:pt x="147837" y="101062"/>
                  </a:lnTo>
                  <a:lnTo>
                    <a:pt x="139291" y="109589"/>
                  </a:lnTo>
                  <a:lnTo>
                    <a:pt x="134199" y="104509"/>
                  </a:lnTo>
                  <a:close/>
                  <a:moveTo>
                    <a:pt x="792022" y="5171"/>
                  </a:moveTo>
                  <a:lnTo>
                    <a:pt x="792022" y="73093"/>
                  </a:lnTo>
                  <a:lnTo>
                    <a:pt x="782228" y="83118"/>
                  </a:lnTo>
                  <a:lnTo>
                    <a:pt x="765906" y="66478"/>
                  </a:lnTo>
                  <a:lnTo>
                    <a:pt x="765906" y="30926"/>
                  </a:lnTo>
                  <a:close/>
                  <a:moveTo>
                    <a:pt x="649147" y="5171"/>
                  </a:moveTo>
                  <a:lnTo>
                    <a:pt x="649147" y="73093"/>
                  </a:lnTo>
                  <a:lnTo>
                    <a:pt x="639353" y="83118"/>
                  </a:lnTo>
                  <a:lnTo>
                    <a:pt x="623031" y="66478"/>
                  </a:lnTo>
                  <a:lnTo>
                    <a:pt x="623031" y="30926"/>
                  </a:lnTo>
                  <a:close/>
                  <a:moveTo>
                    <a:pt x="106222" y="5171"/>
                  </a:moveTo>
                  <a:lnTo>
                    <a:pt x="106222" y="73093"/>
                  </a:lnTo>
                  <a:lnTo>
                    <a:pt x="96428" y="83118"/>
                  </a:lnTo>
                  <a:lnTo>
                    <a:pt x="80106" y="66478"/>
                  </a:lnTo>
                  <a:lnTo>
                    <a:pt x="80106" y="30926"/>
                  </a:lnTo>
                  <a:close/>
                  <a:moveTo>
                    <a:pt x="506272" y="5022"/>
                  </a:moveTo>
                  <a:lnTo>
                    <a:pt x="506272" y="73074"/>
                  </a:lnTo>
                  <a:lnTo>
                    <a:pt x="496478" y="83118"/>
                  </a:lnTo>
                  <a:lnTo>
                    <a:pt x="480156" y="66545"/>
                  </a:lnTo>
                  <a:lnTo>
                    <a:pt x="480156" y="31138"/>
                  </a:lnTo>
                  <a:close/>
                  <a:moveTo>
                    <a:pt x="395028" y="4959"/>
                  </a:moveTo>
                  <a:lnTo>
                    <a:pt x="421144" y="31095"/>
                  </a:lnTo>
                  <a:lnTo>
                    <a:pt x="421144" y="66533"/>
                  </a:lnTo>
                  <a:lnTo>
                    <a:pt x="404822" y="83118"/>
                  </a:lnTo>
                  <a:lnTo>
                    <a:pt x="395028" y="73066"/>
                  </a:lnTo>
                  <a:close/>
                  <a:moveTo>
                    <a:pt x="680778" y="4924"/>
                  </a:moveTo>
                  <a:lnTo>
                    <a:pt x="706894" y="30683"/>
                  </a:lnTo>
                  <a:lnTo>
                    <a:pt x="706894" y="66400"/>
                  </a:lnTo>
                  <a:lnTo>
                    <a:pt x="690572" y="83118"/>
                  </a:lnTo>
                  <a:lnTo>
                    <a:pt x="680778" y="73062"/>
                  </a:lnTo>
                  <a:close/>
                  <a:moveTo>
                    <a:pt x="537903" y="4924"/>
                  </a:moveTo>
                  <a:lnTo>
                    <a:pt x="564019" y="30683"/>
                  </a:lnTo>
                  <a:lnTo>
                    <a:pt x="564019" y="66400"/>
                  </a:lnTo>
                  <a:lnTo>
                    <a:pt x="547697" y="83118"/>
                  </a:lnTo>
                  <a:lnTo>
                    <a:pt x="537903" y="73062"/>
                  </a:lnTo>
                  <a:close/>
                  <a:moveTo>
                    <a:pt x="685801" y="0"/>
                  </a:moveTo>
                  <a:lnTo>
                    <a:pt x="787251" y="0"/>
                  </a:lnTo>
                  <a:lnTo>
                    <a:pt x="761135" y="26115"/>
                  </a:lnTo>
                  <a:lnTo>
                    <a:pt x="711916" y="26115"/>
                  </a:lnTo>
                  <a:close/>
                  <a:moveTo>
                    <a:pt x="542926" y="0"/>
                  </a:moveTo>
                  <a:lnTo>
                    <a:pt x="644375" y="0"/>
                  </a:lnTo>
                  <a:lnTo>
                    <a:pt x="618260" y="26115"/>
                  </a:lnTo>
                  <a:lnTo>
                    <a:pt x="569041" y="26115"/>
                  </a:lnTo>
                  <a:close/>
                  <a:moveTo>
                    <a:pt x="0" y="0"/>
                  </a:moveTo>
                  <a:lnTo>
                    <a:pt x="101450" y="0"/>
                  </a:lnTo>
                  <a:lnTo>
                    <a:pt x="75335" y="26115"/>
                  </a:lnTo>
                  <a:lnTo>
                    <a:pt x="26116" y="2611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967707" y="3616338"/>
            <a:ext cx="2125275" cy="1076842"/>
            <a:chOff x="6127975" y="4193930"/>
            <a:chExt cx="2125275" cy="107684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7975" y="4193930"/>
              <a:ext cx="2125275" cy="1076842"/>
            </a:xfrm>
            <a:prstGeom prst="rect">
              <a:avLst/>
            </a:prstGeom>
          </p:spPr>
        </p:pic>
        <p:sp>
          <p:nvSpPr>
            <p:cNvPr id="28" name="Freeform 27"/>
            <p:cNvSpPr/>
            <p:nvPr/>
          </p:nvSpPr>
          <p:spPr>
            <a:xfrm>
              <a:off x="6905350" y="4888278"/>
              <a:ext cx="310662" cy="175825"/>
            </a:xfrm>
            <a:custGeom>
              <a:avLst/>
              <a:gdLst/>
              <a:ahLst/>
              <a:cxnLst/>
              <a:rect l="l" t="t" r="r" b="b"/>
              <a:pathLst>
                <a:path w="310662" h="175825">
                  <a:moveTo>
                    <a:pt x="250473" y="162141"/>
                  </a:moveTo>
                  <a:lnTo>
                    <a:pt x="294660" y="162141"/>
                  </a:lnTo>
                  <a:lnTo>
                    <a:pt x="301389" y="169051"/>
                  </a:lnTo>
                  <a:lnTo>
                    <a:pt x="294660" y="175779"/>
                  </a:lnTo>
                  <a:lnTo>
                    <a:pt x="250473" y="175779"/>
                  </a:lnTo>
                  <a:lnTo>
                    <a:pt x="243745" y="169051"/>
                  </a:lnTo>
                  <a:close/>
                  <a:moveTo>
                    <a:pt x="31138" y="149663"/>
                  </a:moveTo>
                  <a:lnTo>
                    <a:pt x="80357" y="149663"/>
                  </a:lnTo>
                  <a:lnTo>
                    <a:pt x="106472" y="175779"/>
                  </a:lnTo>
                  <a:lnTo>
                    <a:pt x="5023" y="175779"/>
                  </a:lnTo>
                  <a:close/>
                  <a:moveTo>
                    <a:pt x="305687" y="114681"/>
                  </a:moveTo>
                  <a:lnTo>
                    <a:pt x="310662" y="119954"/>
                  </a:lnTo>
                  <a:lnTo>
                    <a:pt x="310662" y="159595"/>
                  </a:lnTo>
                  <a:lnTo>
                    <a:pt x="303844" y="166505"/>
                  </a:lnTo>
                  <a:lnTo>
                    <a:pt x="297024" y="159595"/>
                  </a:lnTo>
                  <a:lnTo>
                    <a:pt x="297024" y="123227"/>
                  </a:lnTo>
                  <a:close/>
                  <a:moveTo>
                    <a:pt x="239563" y="114681"/>
                  </a:moveTo>
                  <a:lnTo>
                    <a:pt x="248109" y="123227"/>
                  </a:lnTo>
                  <a:lnTo>
                    <a:pt x="248109" y="159595"/>
                  </a:lnTo>
                  <a:lnTo>
                    <a:pt x="241199" y="166505"/>
                  </a:lnTo>
                  <a:lnTo>
                    <a:pt x="234471" y="159595"/>
                  </a:lnTo>
                  <a:lnTo>
                    <a:pt x="234471" y="119954"/>
                  </a:lnTo>
                  <a:close/>
                  <a:moveTo>
                    <a:pt x="210437" y="114681"/>
                  </a:moveTo>
                  <a:lnTo>
                    <a:pt x="215412" y="119954"/>
                  </a:lnTo>
                  <a:lnTo>
                    <a:pt x="215412" y="175779"/>
                  </a:lnTo>
                  <a:lnTo>
                    <a:pt x="201774" y="162141"/>
                  </a:lnTo>
                  <a:lnTo>
                    <a:pt x="201774" y="123227"/>
                  </a:lnTo>
                  <a:close/>
                  <a:moveTo>
                    <a:pt x="144313" y="114681"/>
                  </a:moveTo>
                  <a:lnTo>
                    <a:pt x="152859" y="123233"/>
                  </a:lnTo>
                  <a:lnTo>
                    <a:pt x="152859" y="162175"/>
                  </a:lnTo>
                  <a:lnTo>
                    <a:pt x="139221" y="175825"/>
                  </a:lnTo>
                  <a:lnTo>
                    <a:pt x="139221" y="119957"/>
                  </a:lnTo>
                  <a:close/>
                  <a:moveTo>
                    <a:pt x="281022" y="105407"/>
                  </a:moveTo>
                  <a:lnTo>
                    <a:pt x="296297" y="105407"/>
                  </a:lnTo>
                  <a:lnTo>
                    <a:pt x="303207" y="112226"/>
                  </a:lnTo>
                  <a:lnTo>
                    <a:pt x="296297" y="119045"/>
                  </a:lnTo>
                  <a:lnTo>
                    <a:pt x="281022" y="119045"/>
                  </a:lnTo>
                  <a:lnTo>
                    <a:pt x="274294" y="112226"/>
                  </a:lnTo>
                  <a:close/>
                  <a:moveTo>
                    <a:pt x="153587" y="105407"/>
                  </a:moveTo>
                  <a:lnTo>
                    <a:pt x="201047" y="105407"/>
                  </a:lnTo>
                  <a:lnTo>
                    <a:pt x="207957" y="112226"/>
                  </a:lnTo>
                  <a:lnTo>
                    <a:pt x="201047" y="119045"/>
                  </a:lnTo>
                  <a:lnTo>
                    <a:pt x="153587" y="119045"/>
                  </a:lnTo>
                  <a:lnTo>
                    <a:pt x="146858" y="112226"/>
                  </a:lnTo>
                  <a:close/>
                  <a:moveTo>
                    <a:pt x="9794" y="93010"/>
                  </a:moveTo>
                  <a:lnTo>
                    <a:pt x="26116" y="109332"/>
                  </a:lnTo>
                  <a:lnTo>
                    <a:pt x="26116" y="144739"/>
                  </a:lnTo>
                  <a:lnTo>
                    <a:pt x="0" y="170851"/>
                  </a:lnTo>
                  <a:lnTo>
                    <a:pt x="0" y="102803"/>
                  </a:lnTo>
                  <a:close/>
                  <a:moveTo>
                    <a:pt x="27874" y="74831"/>
                  </a:moveTo>
                  <a:lnTo>
                    <a:pt x="83621" y="74831"/>
                  </a:lnTo>
                  <a:lnTo>
                    <a:pt x="96679" y="87889"/>
                  </a:lnTo>
                  <a:lnTo>
                    <a:pt x="83621" y="100947"/>
                  </a:lnTo>
                  <a:lnTo>
                    <a:pt x="27874" y="100947"/>
                  </a:lnTo>
                  <a:lnTo>
                    <a:pt x="14816" y="87889"/>
                  </a:lnTo>
                  <a:close/>
                  <a:moveTo>
                    <a:pt x="241199" y="57764"/>
                  </a:moveTo>
                  <a:lnTo>
                    <a:pt x="248109" y="64674"/>
                  </a:lnTo>
                  <a:lnTo>
                    <a:pt x="248109" y="101043"/>
                  </a:lnTo>
                  <a:lnTo>
                    <a:pt x="239563" y="109589"/>
                  </a:lnTo>
                  <a:lnTo>
                    <a:pt x="234471" y="104498"/>
                  </a:lnTo>
                  <a:lnTo>
                    <a:pt x="234471" y="64674"/>
                  </a:lnTo>
                  <a:close/>
                  <a:moveTo>
                    <a:pt x="199405" y="49030"/>
                  </a:moveTo>
                  <a:lnTo>
                    <a:pt x="209048" y="49036"/>
                  </a:lnTo>
                  <a:lnTo>
                    <a:pt x="209048" y="58674"/>
                  </a:lnTo>
                  <a:lnTo>
                    <a:pt x="165773" y="101409"/>
                  </a:lnTo>
                  <a:lnTo>
                    <a:pt x="156132" y="101406"/>
                  </a:lnTo>
                  <a:lnTo>
                    <a:pt x="156130" y="91766"/>
                  </a:lnTo>
                  <a:close/>
                  <a:moveTo>
                    <a:pt x="250473" y="48672"/>
                  </a:moveTo>
                  <a:lnTo>
                    <a:pt x="308117" y="48672"/>
                  </a:lnTo>
                  <a:lnTo>
                    <a:pt x="294660" y="62310"/>
                  </a:lnTo>
                  <a:lnTo>
                    <a:pt x="250473" y="62310"/>
                  </a:lnTo>
                  <a:lnTo>
                    <a:pt x="243745" y="55400"/>
                  </a:lnTo>
                  <a:close/>
                  <a:moveTo>
                    <a:pt x="139221" y="48627"/>
                  </a:moveTo>
                  <a:lnTo>
                    <a:pt x="152859" y="62234"/>
                  </a:lnTo>
                  <a:lnTo>
                    <a:pt x="152859" y="101062"/>
                  </a:lnTo>
                  <a:lnTo>
                    <a:pt x="144313" y="109589"/>
                  </a:lnTo>
                  <a:lnTo>
                    <a:pt x="139221" y="104509"/>
                  </a:lnTo>
                  <a:close/>
                  <a:moveTo>
                    <a:pt x="111244" y="5171"/>
                  </a:moveTo>
                  <a:lnTo>
                    <a:pt x="111244" y="72862"/>
                  </a:lnTo>
                  <a:lnTo>
                    <a:pt x="101450" y="82906"/>
                  </a:lnTo>
                  <a:lnTo>
                    <a:pt x="85128" y="66333"/>
                  </a:lnTo>
                  <a:lnTo>
                    <a:pt x="85128" y="30926"/>
                  </a:lnTo>
                  <a:close/>
                  <a:moveTo>
                    <a:pt x="5023" y="0"/>
                  </a:moveTo>
                  <a:lnTo>
                    <a:pt x="106472" y="0"/>
                  </a:lnTo>
                  <a:lnTo>
                    <a:pt x="80357" y="26115"/>
                  </a:lnTo>
                  <a:lnTo>
                    <a:pt x="31138" y="2611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826" y="2686652"/>
            <a:ext cx="846575" cy="1296371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949844" y="2254606"/>
            <a:ext cx="7244312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1400" dirty="0">
                <a:latin typeface="Twinkl" pitchFamily="50" charset="0"/>
              </a:rPr>
              <a:t>Use the information shown to work out the mass of the smaller bags on each scale.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720" y="2823600"/>
            <a:ext cx="638881" cy="9783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64487" y="4572205"/>
            <a:ext cx="1931714" cy="1392918"/>
          </a:xfrm>
          <a:prstGeom prst="rect">
            <a:avLst/>
          </a:prstGeom>
          <a:solidFill>
            <a:schemeClr val="bg1"/>
          </a:solidFill>
          <a:ln w="28575">
            <a:solidFill>
              <a:srgbClr val="87BD31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1200" dirty="0">
                <a:latin typeface="Twinkl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1kg = 1000g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1200" dirty="0">
                <a:latin typeface="Twinkl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¼kg is 1000g ÷ 4 = 250g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1200" dirty="0">
                <a:latin typeface="Twinkl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2000 - 1250 = 750</a:t>
            </a:r>
          </a:p>
          <a:p>
            <a:pPr algn="ctr">
              <a:lnSpc>
                <a:spcPct val="107000"/>
              </a:lnSpc>
              <a:defRPr/>
            </a:pPr>
            <a:r>
              <a:rPr lang="en-GB" sz="1200" dirty="0">
                <a:latin typeface="Twinkl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750 ÷ 3 = 250</a:t>
            </a:r>
          </a:p>
          <a:p>
            <a:pPr algn="ctr">
              <a:lnSpc>
                <a:spcPct val="107000"/>
              </a:lnSpc>
              <a:defRPr/>
            </a:pPr>
            <a:r>
              <a:rPr lang="en-GB" sz="1200" b="1" dirty="0">
                <a:latin typeface="Twinkl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Each smaller bag has a mass of 250g.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048" y="2618852"/>
            <a:ext cx="834231" cy="127746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05" t="-1046" r="-417" b="22016"/>
          <a:stretch/>
        </p:blipFill>
        <p:spPr>
          <a:xfrm>
            <a:off x="6963395" y="2510051"/>
            <a:ext cx="1001076" cy="151457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928" y="2866582"/>
            <a:ext cx="638881" cy="97832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183" y="3099836"/>
            <a:ext cx="638881" cy="97832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98510" y="3078167"/>
            <a:ext cx="657049" cy="100614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56799" y="3048959"/>
            <a:ext cx="640934" cy="98147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583" y="2790265"/>
            <a:ext cx="834231" cy="127746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265" y="2990228"/>
            <a:ext cx="638881" cy="97832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75540" y="3120620"/>
            <a:ext cx="603781" cy="92457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 rot="21293925">
            <a:off x="1040674" y="2936961"/>
            <a:ext cx="8046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1kg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161657" y="2882761"/>
            <a:ext cx="804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1kg</a:t>
            </a:r>
            <a:br>
              <a:rPr lang="en-GB" sz="1400" b="1" dirty="0"/>
            </a:br>
            <a:r>
              <a:rPr lang="en-GB" sz="1400" b="1" dirty="0"/>
              <a:t>250g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703340" y="3083150"/>
            <a:ext cx="804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1kg</a:t>
            </a:r>
            <a:br>
              <a:rPr lang="en-GB" sz="1400" b="1" dirty="0"/>
            </a:br>
            <a:r>
              <a:rPr lang="en-GB" sz="1400" b="1" dirty="0"/>
              <a:t>250g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198855" y="3090930"/>
            <a:ext cx="804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1</a:t>
            </a:r>
            <a:r>
              <a:rPr lang="en-GB" sz="2000" b="1" dirty="0">
                <a:latin typeface="Twinkl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¼</a:t>
            </a:r>
            <a:r>
              <a:rPr lang="en-GB" sz="2000" b="1" dirty="0"/>
              <a:t>kg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45574" y="702863"/>
            <a:ext cx="2552843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>
                <a:solidFill>
                  <a:schemeClr val="bg1"/>
                </a:solidFill>
              </a:rPr>
              <a:t>Add and Subtract Mass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2998417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990486" y="1872236"/>
            <a:ext cx="71630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err="1"/>
              <a:t>Seb</a:t>
            </a:r>
            <a:r>
              <a:rPr lang="en-GB" sz="1400" dirty="0"/>
              <a:t> has forgotten to label the mass of the smaller bags.</a:t>
            </a:r>
          </a:p>
        </p:txBody>
      </p:sp>
    </p:spTree>
    <p:extLst>
      <p:ext uri="{BB962C8B-B14F-4D97-AF65-F5344CB8AC3E}">
        <p14:creationId xmlns:p14="http://schemas.microsoft.com/office/powerpoint/2010/main" val="419513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C3F129B-2D47-483A-A90C-799D2C477CF6}"/>
              </a:ext>
            </a:extLst>
          </p:cNvPr>
          <p:cNvSpPr/>
          <p:nvPr/>
        </p:nvSpPr>
        <p:spPr>
          <a:xfrm>
            <a:off x="4563663" y="1819414"/>
            <a:ext cx="3824688" cy="4273409"/>
          </a:xfrm>
          <a:prstGeom prst="rect">
            <a:avLst/>
          </a:prstGeom>
          <a:solidFill>
            <a:srgbClr val="4EB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755650" y="1822827"/>
            <a:ext cx="3816349" cy="4269997"/>
          </a:xfrm>
          <a:prstGeom prst="rect">
            <a:avLst/>
          </a:prstGeom>
          <a:solidFill>
            <a:srgbClr val="007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755649" y="1364071"/>
            <a:ext cx="7632701" cy="458757"/>
          </a:xfrm>
          <a:prstGeom prst="rect">
            <a:avLst/>
          </a:prstGeom>
          <a:solidFill>
            <a:srgbClr val="C7E8FD"/>
          </a:solidFill>
        </p:spPr>
        <p:txBody>
          <a:bodyPr wrap="square" lIns="72000" tIns="72000" rIns="72000" bIns="108000">
            <a:spAutoFit/>
          </a:bodyPr>
          <a:lstStyle/>
          <a:p>
            <a:pPr algn="ctr"/>
            <a:r>
              <a:rPr lang="en-GB" dirty="0"/>
              <a:t>Dive in by completing your own activity!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1B74EBF-AD1B-4DC1-AB71-6B21B868FC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5" t="500" r="27421" b="1"/>
          <a:stretch/>
        </p:blipFill>
        <p:spPr>
          <a:xfrm>
            <a:off x="755650" y="1819415"/>
            <a:ext cx="3818059" cy="427340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23B3C386-037D-47BC-B81B-E45DB0C567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123" y="2033172"/>
            <a:ext cx="2722090" cy="38493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A410F3B9-A120-4B78-B8FC-DBBE2542D0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426" y="2033004"/>
            <a:ext cx="2722090" cy="3849641"/>
          </a:xfrm>
          <a:prstGeom prst="rect">
            <a:avLst/>
          </a:prstGeom>
          <a:blipFill>
            <a:blip r:embed="rId5"/>
            <a:stretch>
              <a:fillRect l="1298" t="894" r="1642" b="468"/>
            </a:stretch>
          </a:blipFill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91"/>
          <a:stretch/>
        </p:blipFill>
        <p:spPr>
          <a:xfrm rot="1571563">
            <a:off x="2570539" y="2919378"/>
            <a:ext cx="731540" cy="20768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l="10965"/>
          <a:stretch/>
        </p:blipFill>
        <p:spPr>
          <a:xfrm>
            <a:off x="752475" y="2033004"/>
            <a:ext cx="2062642" cy="2554445"/>
          </a:xfrm>
          <a:prstGeom prst="rect">
            <a:avLst/>
          </a:prstGeom>
        </p:spPr>
      </p:pic>
      <p:pic>
        <p:nvPicPr>
          <p:cNvPr id="22" name="Boy Writing">
            <a:extLst>
              <a:ext uri="{FF2B5EF4-FFF2-40B4-BE49-F238E27FC236}">
                <a16:creationId xmlns:a16="http://schemas.microsoft.com/office/drawing/2014/main" xmlns="" id="{59E92074-8F0A-4A38-87B2-6E07FF3C864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t="622" r="32362"/>
          <a:stretch/>
        </p:blipFill>
        <p:spPr>
          <a:xfrm>
            <a:off x="755648" y="1928692"/>
            <a:ext cx="4038155" cy="416413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45574" y="702863"/>
            <a:ext cx="2583376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>
                <a:solidFill>
                  <a:schemeClr val="bg1"/>
                </a:solidFill>
              </a:rPr>
              <a:t>Add and Subtract Mass</a:t>
            </a:r>
            <a:endParaRPr lang="en-GB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272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Mastery PowerPoint Template" id="{1D09E44C-160B-41EF-96E6-5B5067D54444}" vid="{05084B61-F16E-40F7-9B98-4A8B0F7C2E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Mastery PowerPoint Template</Template>
  <TotalTime>416</TotalTime>
  <Words>484</Words>
  <Application>Microsoft Office PowerPoint</Application>
  <PresentationFormat>On-screen Show (4:3)</PresentationFormat>
  <Paragraphs>103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Twinkl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Oliver Wallace</dc:creator>
  <cp:lastModifiedBy>Andrea Hymers</cp:lastModifiedBy>
  <cp:revision>63</cp:revision>
  <dcterms:created xsi:type="dcterms:W3CDTF">2019-06-03T08:20:25Z</dcterms:created>
  <dcterms:modified xsi:type="dcterms:W3CDTF">2020-07-04T19:20:57Z</dcterms:modified>
</cp:coreProperties>
</file>