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68" r:id="rId5"/>
    <p:sldId id="269" r:id="rId6"/>
    <p:sldId id="277" r:id="rId7"/>
    <p:sldId id="27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52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A17F-CB06-445B-ACD3-321E84E51A80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8EF9-7F2B-4B20-A25C-9E80C1697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41C0-BF72-4A20-AFA7-D05563D549B7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F9CF-D1E5-49FD-94F7-B246BB67E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anchor="t" anchorCtr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6/29/2020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28F7C25-BFB6-430F-87B6-7D0D2C7493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6/29/2020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6/29/2020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6/29/2020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84B7D2A-0DF8-424B-9572-B79AEBB2D9DC}" type="datetimeFigureOut">
              <a:rPr lang="en-US" noProof="0" smtClean="0"/>
              <a:t>6/29/2020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6/29/2020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=""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6/29/2020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=""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=""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=""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=""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C5A0CF1-9FE7-4149-97DC-5221639144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6/29/2020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6/29/2020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6/29/2020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=""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6/29/2020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031B0A9-3E16-4C5B-A6CE-045BCB91A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6/29/2020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8539E0A-8009-4A6E-A7A1-5AEFA5220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4B7D2A-0DF8-424B-9572-B79AEBB2D9DC}" type="datetimeFigureOut">
              <a:rPr lang="en-US" noProof="0" smtClean="0"/>
              <a:t>6/29/2020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47" y="-451296"/>
            <a:ext cx="12789646" cy="7194176"/>
          </a:xfrm>
          <a:prstGeom prst="rect">
            <a:avLst/>
          </a:prstGeom>
        </p:spPr>
      </p:pic>
      <p:pic>
        <p:nvPicPr>
          <p:cNvPr id="9" name="Picture 8" descr="pillar icon">
            <a:extLst>
              <a:ext uri="{FF2B5EF4-FFF2-40B4-BE49-F238E27FC236}">
                <a16:creationId xmlns="" xmlns:a16="http://schemas.microsoft.com/office/drawing/2014/main" id="{FC7E2CCC-C53E-454B-9DE0-F2484BA0FF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7262" y="-1779240"/>
            <a:ext cx="8683625" cy="2421464"/>
          </a:xfrm>
        </p:spPr>
        <p:txBody>
          <a:bodyPr>
            <a:normAutofit/>
          </a:bodyPr>
          <a:lstStyle/>
          <a:p>
            <a:r>
              <a:rPr lang="en-US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Royal  wedding 2011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8629" y="3478919"/>
            <a:ext cx="3158970" cy="1480965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 Middleton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852A3D91-AB3F-4EDF-B87E-FDDF6C5DC4CF}"/>
              </a:ext>
            </a:extLst>
          </p:cNvPr>
          <p:cNvSpPr txBox="1">
            <a:spLocks/>
          </p:cNvSpPr>
          <p:nvPr/>
        </p:nvSpPr>
        <p:spPr bwMode="white">
          <a:xfrm>
            <a:off x="8950720" y="955440"/>
            <a:ext cx="3158970" cy="14809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Prince William </a:t>
            </a:r>
          </a:p>
          <a:p>
            <a:pPr algn="ctr"/>
            <a:endParaRPr lang="en-US" dirty="0" smtClean="0"/>
          </a:p>
          <a:p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852A3D91-AB3F-4EDF-B87E-FDDF6C5DC4CF}"/>
              </a:ext>
            </a:extLst>
          </p:cNvPr>
          <p:cNvSpPr txBox="1">
            <a:spLocks/>
          </p:cNvSpPr>
          <p:nvPr/>
        </p:nvSpPr>
        <p:spPr bwMode="white">
          <a:xfrm>
            <a:off x="9388629" y="5613768"/>
            <a:ext cx="3158970" cy="14809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 Jacob Blakemore</a:t>
            </a:r>
          </a:p>
          <a:p>
            <a:pPr algn="ctr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0"/>
          <a:stretch/>
        </p:blipFill>
        <p:spPr>
          <a:xfrm>
            <a:off x="0" y="0"/>
            <a:ext cx="3595153" cy="685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74308"/>
            <a:ext cx="4627807" cy="1260000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Westminster Abbey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14" y="5280339"/>
            <a:ext cx="4623593" cy="1601634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29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April 2011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(which is the year I was born)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Prince William married his girlfriend Kate Middleton at Westminster Abbey, in London.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Content Placeholder 5" descr="Mathematics workings">
            <a:extLst>
              <a:ext uri="{FF2B5EF4-FFF2-40B4-BE49-F238E27FC236}">
                <a16:creationId xmlns="" xmlns:a16="http://schemas.microsoft.com/office/drawing/2014/main" id="{E4523323-1EB5-4AAF-95C6-A31523B3F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blackGray"/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r="18730"/>
          <a:stretch/>
        </p:blipFill>
        <p:spPr>
          <a:xfrm>
            <a:off x="4636394" y="0"/>
            <a:ext cx="7547020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94" y="0"/>
            <a:ext cx="10287002" cy="6858000"/>
          </a:xfrm>
        </p:spPr>
      </p:pic>
      <p:sp>
        <p:nvSpPr>
          <p:cNvPr id="6" name="Rectangle 5"/>
          <p:cNvSpPr/>
          <p:nvPr/>
        </p:nvSpPr>
        <p:spPr>
          <a:xfrm>
            <a:off x="0" y="283336"/>
            <a:ext cx="6658377" cy="1378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355"/>
            <a:ext cx="6427899" cy="1260000"/>
          </a:xfrm>
        </p:spPr>
        <p:txBody>
          <a:bodyPr/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WESTMINSTER ABBEY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5125791"/>
            <a:ext cx="4134119" cy="1791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205194"/>
            <a:ext cx="4031088" cy="1732208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were 2,000 people at their wedding.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lots of people watched it on the television.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0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alendar icon">
            <a:extLst>
              <a:ext uri="{FF2B5EF4-FFF2-40B4-BE49-F238E27FC236}">
                <a16:creationId xmlns="" xmlns:a16="http://schemas.microsoft.com/office/drawing/2014/main" id="{B83E2AB1-C03F-4257-9171-5FD5FA2720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960" y="870426"/>
            <a:ext cx="742950" cy="742950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="" xmlns:a16="http://schemas.microsoft.com/office/drawing/2014/main" id="{E9D7F99C-4A63-4AF2-8DFC-783C463444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[YEAR]</a:t>
            </a:r>
          </a:p>
          <a:p>
            <a:pPr>
              <a:spcAft>
                <a:spcPts val="0"/>
              </a:spcAft>
            </a:pPr>
            <a:r>
              <a:rPr lang="en-US" dirty="0"/>
              <a:t>Action</a:t>
            </a:r>
          </a:p>
        </p:txBody>
      </p:sp>
      <p:sp>
        <p:nvSpPr>
          <p:cNvPr id="11" name="Oval 9" descr="decorative element">
            <a:extLst>
              <a:ext uri="{FF2B5EF4-FFF2-40B4-BE49-F238E27FC236}">
                <a16:creationId xmlns="" xmlns:a16="http://schemas.microsoft.com/office/drawing/2014/main" id="{6A7147D9-5182-4F63-A1F6-2C7F380BCA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580" y="4787996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9525"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="" xmlns:a16="http://schemas.microsoft.com/office/drawing/2014/main" id="{11214B34-DA9D-4C1E-8508-23F492C539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[YEAR]</a:t>
            </a:r>
          </a:p>
          <a:p>
            <a:pPr>
              <a:spcAft>
                <a:spcPts val="0"/>
              </a:spcAft>
            </a:pPr>
            <a:r>
              <a:rPr lang="en-US" dirty="0"/>
              <a:t>Action</a:t>
            </a:r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="" xmlns:a16="http://schemas.microsoft.com/office/drawing/2014/main" id="{3184FF17-95E1-488F-85D0-829B6630F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549" y="4787996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6" name="Oval 19" descr="decorative element">
            <a:extLst>
              <a:ext uri="{FF2B5EF4-FFF2-40B4-BE49-F238E27FC236}">
                <a16:creationId xmlns="" xmlns:a16="http://schemas.microsoft.com/office/drawing/2014/main" id="{E8029F86-BAEB-4FB6-9968-621202C1E8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02" y="4788790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="" xmlns:a16="http://schemas.microsoft.com/office/drawing/2014/main" id="{2EF458CD-7F65-4446-8840-6E8C9C6831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[YEAR]</a:t>
            </a:r>
          </a:p>
          <a:p>
            <a:pPr>
              <a:spcAft>
                <a:spcPts val="0"/>
              </a:spcAft>
            </a:pPr>
            <a:r>
              <a:rPr lang="en-US" dirty="0"/>
              <a:t>Action</a:t>
            </a:r>
          </a:p>
        </p:txBody>
      </p:sp>
      <p:sp>
        <p:nvSpPr>
          <p:cNvPr id="17" name="Oval 270" descr="decorative element">
            <a:extLst>
              <a:ext uri="{FF2B5EF4-FFF2-40B4-BE49-F238E27FC236}">
                <a16:creationId xmlns="" xmlns:a16="http://schemas.microsoft.com/office/drawing/2014/main" id="{A8F4EDB0-C386-4CCF-B742-D9788F7B7C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8741" y="4787996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="" xmlns:a16="http://schemas.microsoft.com/office/drawing/2014/main" id="{E14C2379-D648-4FA4-892B-A031C8CF38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[YEAR]</a:t>
            </a:r>
          </a:p>
          <a:p>
            <a:pPr>
              <a:spcAft>
                <a:spcPts val="0"/>
              </a:spcAft>
            </a:pPr>
            <a:r>
              <a:rPr lang="en-US" dirty="0"/>
              <a:t>Famous Event</a:t>
            </a:r>
          </a:p>
        </p:txBody>
      </p:sp>
      <p:sp>
        <p:nvSpPr>
          <p:cNvPr id="13" name="Oval 11" descr="decorative element">
            <a:extLst>
              <a:ext uri="{FF2B5EF4-FFF2-40B4-BE49-F238E27FC236}">
                <a16:creationId xmlns="" xmlns:a16="http://schemas.microsoft.com/office/drawing/2014/main" id="{D62D13F9-C589-486F-8D76-6D51992A2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449" y="4782234"/>
            <a:ext cx="288000" cy="2880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 w="15875">
            <a:solidFill>
              <a:schemeClr val="bg2">
                <a:lumMod val="50000"/>
                <a:lumOff val="50000"/>
              </a:schemeClr>
            </a:solidFill>
          </a:ln>
          <a:effectLst>
            <a:glow rad="101600">
              <a:schemeClr val="bg2">
                <a:lumMod val="75000"/>
                <a:lumOff val="25000"/>
                <a:alpha val="60000"/>
              </a:schemeClr>
            </a:glow>
          </a:effectLst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0" name="Rectangle 7" descr="timeline">
            <a:extLst>
              <a:ext uri="{FF2B5EF4-FFF2-40B4-BE49-F238E27FC236}">
                <a16:creationId xmlns="" xmlns:a16="http://schemas.microsoft.com/office/drawing/2014/main" id="{2B8D0290-68FF-400B-B201-1F38FEE760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000" y="4913996"/>
            <a:ext cx="8424000" cy="20638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" y="0"/>
            <a:ext cx="603013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36" y="37491"/>
            <a:ext cx="4674493" cy="68205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6012" y="5647897"/>
            <a:ext cx="4953554" cy="121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EC826E-72DB-45B4-B092-DA86DA68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03" y="5816763"/>
            <a:ext cx="3923499" cy="81622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Queen Elizabeth and her husband prince PHILIP.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28936" y="5605760"/>
            <a:ext cx="4663064" cy="1252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7EEC826E-72DB-45B4-B092-DA86DA68C4A7}"/>
              </a:ext>
            </a:extLst>
          </p:cNvPr>
          <p:cNvSpPr txBox="1">
            <a:spLocks/>
          </p:cNvSpPr>
          <p:nvPr/>
        </p:nvSpPr>
        <p:spPr bwMode="white">
          <a:xfrm>
            <a:off x="7898718" y="5770545"/>
            <a:ext cx="3923499" cy="816224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PRINCE WILLIAM</a:t>
            </a:r>
          </a:p>
          <a:p>
            <a:pPr algn="ctr">
              <a:lnSpc>
                <a:spcPct val="170000"/>
              </a:lnSpc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SECOND IN LINE TO THE THRONE. After his dad prince Charles, he will be the king.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4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799" y="0"/>
            <a:ext cx="6238874" cy="1260000"/>
          </a:xfrm>
        </p:spPr>
        <p:txBody>
          <a:bodyPr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queen and our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future kings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FA16B2-6A61-4B79-B91C-B41F21F14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Explain this person’s role or involvement in the event.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15501" r="1614" b="2621"/>
          <a:stretch/>
        </p:blipFill>
        <p:spPr>
          <a:xfrm>
            <a:off x="1803042" y="1242810"/>
            <a:ext cx="8358389" cy="561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94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TF22736411_Famous event in history presentation_AAS_v4" id="{885A6F1E-651B-4F15-A7C5-F8866BEBEDBA}" vid="{A424914B-CB64-4CFE-A131-6ACB64D36A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C94942-C689-461B-8649-1FD863C6BA2B}">
  <ds:schemaRefs>
    <ds:schemaRef ds:uri="http://schemas.microsoft.com/office/2006/metadata/properties"/>
    <ds:schemaRef ds:uri="http://purl.org/dc/dcmitype/"/>
    <ds:schemaRef ds:uri="http://purl.org/dc/terms/"/>
    <ds:schemaRef ds:uri="16c05727-aa75-4e4a-9b5f-8a80a116589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6277B9-27DA-47CA-9593-62E4BB44A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C25A74-1E0C-4362-AFA3-6197BD285F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Famous event in history presentation</Template>
  <TotalTime>0</TotalTime>
  <Words>129</Words>
  <Application>Microsoft Office PowerPoint</Application>
  <PresentationFormat>Custom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Celestial</vt:lpstr>
      <vt:lpstr>Royal  wedding 2011 </vt:lpstr>
      <vt:lpstr>Westminster Abbey</vt:lpstr>
      <vt:lpstr>WESTMINSTER ABBEY</vt:lpstr>
      <vt:lpstr>This is Queen Elizabeth and her husband prince PHILIP.</vt:lpstr>
      <vt:lpstr>This is the queen and our  3  future kings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2020-06-26T01:48:37Z</dcterms:created>
  <dcterms:modified xsi:type="dcterms:W3CDTF">2020-06-29T18:40:50Z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