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2556-1231-44A8-A6B0-664D39E98654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5BE-7E71-4490-82C1-E54E89373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8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2556-1231-44A8-A6B0-664D39E98654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5BE-7E71-4490-82C1-E54E89373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2556-1231-44A8-A6B0-664D39E98654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5BE-7E71-4490-82C1-E54E89373B1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513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2556-1231-44A8-A6B0-664D39E98654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5BE-7E71-4490-82C1-E54E89373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5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2556-1231-44A8-A6B0-664D39E98654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5BE-7E71-4490-82C1-E54E89373B1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447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2556-1231-44A8-A6B0-664D39E98654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5BE-7E71-4490-82C1-E54E89373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56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2556-1231-44A8-A6B0-664D39E98654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5BE-7E71-4490-82C1-E54E89373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677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2556-1231-44A8-A6B0-664D39E98654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5BE-7E71-4490-82C1-E54E89373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72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2556-1231-44A8-A6B0-664D39E98654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5BE-7E71-4490-82C1-E54E89373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52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2556-1231-44A8-A6B0-664D39E98654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5BE-7E71-4490-82C1-E54E89373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7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2556-1231-44A8-A6B0-664D39E98654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5BE-7E71-4490-82C1-E54E89373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25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2556-1231-44A8-A6B0-664D39E98654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5BE-7E71-4490-82C1-E54E89373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2556-1231-44A8-A6B0-664D39E98654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5BE-7E71-4490-82C1-E54E89373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022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2556-1231-44A8-A6B0-664D39E98654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5BE-7E71-4490-82C1-E54E89373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9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2556-1231-44A8-A6B0-664D39E98654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5BE-7E71-4490-82C1-E54E89373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81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2556-1231-44A8-A6B0-664D39E98654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1F5BE-7E71-4490-82C1-E54E89373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32556-1231-44A8-A6B0-664D39E98654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41F5BE-7E71-4490-82C1-E54E89373B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75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gleton_Waterfalls_Trai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eat_blue_heron" TargetMode="External"/><Relationship Id="rId7" Type="http://schemas.openxmlformats.org/officeDocument/2006/relationships/hyperlink" Target="https://en.wikipedia.org/wiki/Wease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openxmlformats.org/officeDocument/2006/relationships/hyperlink" Target="http://theglobalfool.com/a-toxoplasmas-journey-from-cats-to-sea-otters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atureandwildlifepics.com/2017/02/28/happy-swans-and-a-brawl/" TargetMode="External"/><Relationship Id="rId7" Type="http://schemas.openxmlformats.org/officeDocument/2006/relationships/hyperlink" Target="https://en.wikipedia.org/wiki/Amazon_kingfisher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hyperlink" Target="https://scifi.stackexchange.com/questions/162655/is-the-klingon-bird-of-prey-a-canada-goose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ketenewplymouth.peoplesnetworknz.info/friends_of_te_henui/images/show/26209-lythrum-hyssopifolia-hyssop-loosestrife-grass-poly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331E-4567-4437-AC8B-DC5E4D660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736" y="562481"/>
            <a:ext cx="7766936" cy="1646302"/>
          </a:xfrm>
        </p:spPr>
        <p:txBody>
          <a:bodyPr/>
          <a:lstStyle/>
          <a:p>
            <a:r>
              <a:rPr lang="en-GB" dirty="0"/>
              <a:t>Florence Buckner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284BF-7251-4A6A-86B9-BEBAA4325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1223" y="2102764"/>
            <a:ext cx="5847890" cy="1096899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solidFill>
                  <a:srgbClr val="92D050"/>
                </a:solidFill>
              </a:rPr>
              <a:t>   Year 4 </a:t>
            </a:r>
          </a:p>
          <a:p>
            <a:endParaRPr lang="en-GB" sz="4000" dirty="0">
              <a:solidFill>
                <a:srgbClr val="92D050"/>
              </a:solidFill>
            </a:endParaRPr>
          </a:p>
          <a:p>
            <a:pPr algn="ctr"/>
            <a:r>
              <a:rPr lang="en-GB" sz="4000" dirty="0">
                <a:solidFill>
                  <a:srgbClr val="92D050"/>
                </a:solidFill>
              </a:rPr>
              <a:t>Rivers Near My Home </a:t>
            </a:r>
          </a:p>
          <a:p>
            <a:pPr algn="ctr"/>
            <a:endParaRPr lang="en-GB" sz="4000" dirty="0">
              <a:solidFill>
                <a:srgbClr val="92D050"/>
              </a:solidFill>
            </a:endParaRPr>
          </a:p>
          <a:p>
            <a:pPr algn="ctr"/>
            <a:endParaRPr lang="en-GB" sz="4000" dirty="0">
              <a:solidFill>
                <a:srgbClr val="92D050"/>
              </a:solidFill>
            </a:endParaRPr>
          </a:p>
          <a:p>
            <a:pPr algn="ctr"/>
            <a:endParaRPr lang="en-GB" sz="4000" dirty="0">
              <a:solidFill>
                <a:srgbClr val="92D050"/>
              </a:solidFill>
            </a:endParaRPr>
          </a:p>
          <a:p>
            <a:pPr algn="ctr"/>
            <a:endParaRPr lang="en-GB" sz="4000" dirty="0">
              <a:solidFill>
                <a:srgbClr val="92D050"/>
              </a:solidFill>
            </a:endParaRPr>
          </a:p>
          <a:p>
            <a:pPr algn="ctr"/>
            <a:endParaRPr lang="en-GB" sz="4000" dirty="0">
              <a:solidFill>
                <a:srgbClr val="92D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578482-EC29-46FF-8B99-17F288776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21496" y="4287740"/>
            <a:ext cx="5141843" cy="24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4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D889F-4F78-47A3-A154-4DBA58EA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45425"/>
            <a:ext cx="3854528" cy="1278466"/>
          </a:xfrm>
        </p:spPr>
        <p:txBody>
          <a:bodyPr>
            <a:noAutofit/>
          </a:bodyPr>
          <a:lstStyle/>
          <a:p>
            <a:r>
              <a:rPr lang="en-GB" sz="3600" dirty="0"/>
              <a:t>Animals That Live In Rivers Near me </a:t>
            </a:r>
            <a:br>
              <a:rPr lang="en-GB" sz="3600" dirty="0"/>
            </a:br>
            <a:r>
              <a:rPr lang="en-GB" sz="3600" dirty="0"/>
              <a:t>                     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8BC7D2-62B9-49D8-A733-3B99803DD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12092" y="790441"/>
            <a:ext cx="2794000" cy="18669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56235-3751-4FCB-B4FE-B4809214A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Minnow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Badgers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Heron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DF2043-1DB4-45B5-A3E3-7F7CDD9A1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17773" y="2936095"/>
            <a:ext cx="5016163" cy="23151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26072A-3120-4BA6-866B-E7619FA24E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895650" y="3967559"/>
            <a:ext cx="2636212" cy="22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5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205E0-2F08-4D65-A67D-D63BB1C3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07" y="283263"/>
            <a:ext cx="3854528" cy="1278466"/>
          </a:xfrm>
        </p:spPr>
        <p:txBody>
          <a:bodyPr>
            <a:noAutofit/>
          </a:bodyPr>
          <a:lstStyle/>
          <a:p>
            <a:r>
              <a:rPr lang="en-GB" sz="2400" dirty="0"/>
              <a:t>Birds That Live In the Rivers </a:t>
            </a:r>
            <a:br>
              <a:rPr lang="en-GB" sz="2400" dirty="0"/>
            </a:br>
            <a:r>
              <a:rPr lang="en-GB" sz="2400" dirty="0"/>
              <a:t>Near Me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FA7BB3-A74D-4F0A-9875-104492410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66978" y="324606"/>
            <a:ext cx="2385007" cy="152414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67F06-7D36-41B0-B03D-F2CB8504E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Swan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Ducks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Canada Geese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Kingfishers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D685AA-D2A1-4708-88EF-60C4A8EBA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18408" y="3538330"/>
            <a:ext cx="3883463" cy="22329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EC6DE0-E999-4873-8A0E-0FCEA83B8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141106" y="533439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0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0919-9523-4332-8EAA-EA82598D0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64" y="514924"/>
            <a:ext cx="3854528" cy="1278466"/>
          </a:xfrm>
        </p:spPr>
        <p:txBody>
          <a:bodyPr>
            <a:noAutofit/>
          </a:bodyPr>
          <a:lstStyle/>
          <a:p>
            <a:r>
              <a:rPr lang="en-GB" sz="3200" dirty="0"/>
              <a:t>Plants Found In Rivers Near</a:t>
            </a:r>
            <a:br>
              <a:rPr lang="en-GB" sz="3200" dirty="0"/>
            </a:br>
            <a:r>
              <a:rPr lang="en-GB" sz="3200" dirty="0"/>
              <a:t>Me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B5565-3F43-4363-A42D-873B8C0B8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Wimping Willow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Fen Violet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Creeping </a:t>
            </a:r>
            <a:r>
              <a:rPr lang="en-GB" dirty="0" err="1"/>
              <a:t>Marshwot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Grass Poly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EED0A41-0A9E-42B0-A1B2-287FB03A7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60913" y="786823"/>
            <a:ext cx="4513262" cy="3392468"/>
          </a:xfrm>
        </p:spPr>
      </p:pic>
    </p:spTree>
    <p:extLst>
      <p:ext uri="{BB962C8B-B14F-4D97-AF65-F5344CB8AC3E}">
        <p14:creationId xmlns:p14="http://schemas.microsoft.com/office/powerpoint/2010/main" val="353581437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95C46B78C3BC4488FFCE93459BC9E6" ma:contentTypeVersion="13" ma:contentTypeDescription="Create a new document." ma:contentTypeScope="" ma:versionID="0bfa8dd12f4c617e3dc90423c74bf04f">
  <xsd:schema xmlns:xsd="http://www.w3.org/2001/XMLSchema" xmlns:xs="http://www.w3.org/2001/XMLSchema" xmlns:p="http://schemas.microsoft.com/office/2006/metadata/properties" xmlns:ns3="aaa675a1-f6ba-417f-86ae-33e039261b4b" xmlns:ns4="19960ae7-10ad-45f2-b5f6-a939fe066bb0" targetNamespace="http://schemas.microsoft.com/office/2006/metadata/properties" ma:root="true" ma:fieldsID="4539a26b1a3059fb573d8a22cd933eb3" ns3:_="" ns4:_="">
    <xsd:import namespace="aaa675a1-f6ba-417f-86ae-33e039261b4b"/>
    <xsd:import namespace="19960ae7-10ad-45f2-b5f6-a939fe066b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675a1-f6ba-417f-86ae-33e039261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960ae7-10ad-45f2-b5f6-a939fe066bb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10E847-9C2D-45D3-BA43-C5822E24DC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a675a1-f6ba-417f-86ae-33e039261b4b"/>
    <ds:schemaRef ds:uri="19960ae7-10ad-45f2-b5f6-a939fe066b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50F3FA-7045-4F94-B2DD-6E4D19C3C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12E04E-474A-4040-9A53-B0252F395B11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19960ae7-10ad-45f2-b5f6-a939fe066bb0"/>
    <ds:schemaRef ds:uri="aaa675a1-f6ba-417f-86ae-33e039261b4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</TotalTime>
  <Words>47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Florence Buckner </vt:lpstr>
      <vt:lpstr>Animals That Live In Rivers Near me                         </vt:lpstr>
      <vt:lpstr>Birds That Live In the Rivers  Near Me </vt:lpstr>
      <vt:lpstr>Plants Found In Rivers Near 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Florence Buckner </dc:title>
  <dc:creator>Clare Buckner</dc:creator>
  <cp:lastModifiedBy>Clare Buckner</cp:lastModifiedBy>
  <cp:revision>2</cp:revision>
  <dcterms:created xsi:type="dcterms:W3CDTF">2020-06-23T11:26:59Z</dcterms:created>
  <dcterms:modified xsi:type="dcterms:W3CDTF">2020-06-23T11:43:33Z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0x0101001D95C46B78C3BC4488FFCE93459BC9E6</vt:lpwstr>
  </property>
</Properties>
</file>