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51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12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1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6_SUM_B3_PP_0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606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296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6_SUM_B3_PP_0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5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6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86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6_SUM_B3_PP_0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5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Macintosh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Catherine Clarke</cp:lastModifiedBy>
  <cp:revision>37</cp:revision>
  <dcterms:created xsi:type="dcterms:W3CDTF">2019-07-05T11:02:13Z</dcterms:created>
  <dcterms:modified xsi:type="dcterms:W3CDTF">2020-04-30T11:01:09Z</dcterms:modified>
</cp:coreProperties>
</file>