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80" d="100"/>
          <a:sy n="80" d="100"/>
        </p:scale>
        <p:origin x="-85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0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1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84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4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00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2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5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0207-2249-46E3-B367-7F64450CBD6E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53BB-6FCA-44A8-BD07-11A735CB2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8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Rivers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This power point will teach you all about rivers.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90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Erosion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Erosion is the geological process in which earthen materials are worn away and transported by natural forces such as wind or water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04125"/>
            <a:ext cx="3414553" cy="227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20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Deposition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Deposition is the process where material being transported by a river is deposited.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3" y="3212976"/>
            <a:ext cx="525588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78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Rivers transport material in four ways…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</a:t>
            </a:r>
            <a:r>
              <a:rPr lang="en-GB" sz="2800" dirty="0" smtClean="0"/>
              <a:t>olution: minerals are dissolved in the water and carried along in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Suspension: light materials are carried in the water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Saltation: small pebbles are moved downstream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Traction: large boulders are rolled along the river bed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2758827" cy="169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0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winding bend or curve of a river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47925"/>
            <a:ext cx="2940149" cy="31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source of a river or stream is the original point from which it flows.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30" y="2780928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Mouth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place where a river enters a lake, larger river or the ocean is called its mouth.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896543" cy="325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4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2000" dirty="0" smtClean="0"/>
              <a:t>The Nile is the longest river in the world</a:t>
            </a:r>
          </a:p>
          <a:p>
            <a:r>
              <a:rPr lang="en-GB" sz="2000" dirty="0" smtClean="0"/>
              <a:t>The drainage basin of the Nile covers about 1 tenth of the whole of Africa.</a:t>
            </a:r>
          </a:p>
          <a:p>
            <a:r>
              <a:rPr lang="en-GB" sz="2000" dirty="0" smtClean="0"/>
              <a:t>Ancient </a:t>
            </a:r>
            <a:r>
              <a:rPr lang="en-GB" sz="2000" dirty="0"/>
              <a:t>E</a:t>
            </a:r>
            <a:r>
              <a:rPr lang="en-GB" sz="2000" dirty="0" smtClean="0"/>
              <a:t>gyptians called the Nile the great river.</a:t>
            </a:r>
          </a:p>
          <a:p>
            <a:r>
              <a:rPr lang="en-GB" sz="2000" dirty="0" smtClean="0"/>
              <a:t>Only 22% of the river passes through Egypt.</a:t>
            </a:r>
          </a:p>
          <a:p>
            <a:r>
              <a:rPr lang="en-GB" sz="2000" dirty="0" smtClean="0"/>
              <a:t>It is 4,160 miles long.</a:t>
            </a:r>
          </a:p>
          <a:p>
            <a:r>
              <a:rPr lang="en-GB" sz="2000" dirty="0" smtClean="0"/>
              <a:t>It creates a fertile green valley across the dessert. This helps farming in Egypt.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2138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210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Rivers</vt:lpstr>
      <vt:lpstr>Erosion</vt:lpstr>
      <vt:lpstr>Deposition</vt:lpstr>
      <vt:lpstr>Transportation</vt:lpstr>
      <vt:lpstr>Meander</vt:lpstr>
      <vt:lpstr>Source</vt:lpstr>
      <vt:lpstr>Mouth</vt:lpstr>
      <vt:lpstr>Nile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Rivers</dc:title>
  <dc:creator>Claire</dc:creator>
  <cp:lastModifiedBy>Claire</cp:lastModifiedBy>
  <cp:revision>8</cp:revision>
  <dcterms:created xsi:type="dcterms:W3CDTF">2020-05-19T11:11:31Z</dcterms:created>
  <dcterms:modified xsi:type="dcterms:W3CDTF">2020-05-20T08:47:49Z</dcterms:modified>
</cp:coreProperties>
</file>