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DAABD3-0BEF-4AE9-A062-6A0C12BF51B9}" v="1921" dt="2020-05-21T10:16:50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e Buckner" userId="8ab92db1-f7a6-4c72-820e-5380a1a87e54" providerId="ADAL" clId="{EEDAABD3-0BEF-4AE9-A062-6A0C12BF51B9}"/>
    <pc:docChg chg="undo custSel addSld delSld modSld">
      <pc:chgData name="Clare Buckner" userId="8ab92db1-f7a6-4c72-820e-5380a1a87e54" providerId="ADAL" clId="{EEDAABD3-0BEF-4AE9-A062-6A0C12BF51B9}" dt="2020-05-21T10:16:50.874" v="1920" actId="20577"/>
      <pc:docMkLst>
        <pc:docMk/>
      </pc:docMkLst>
      <pc:sldChg chg="modSp">
        <pc:chgData name="Clare Buckner" userId="8ab92db1-f7a6-4c72-820e-5380a1a87e54" providerId="ADAL" clId="{EEDAABD3-0BEF-4AE9-A062-6A0C12BF51B9}" dt="2020-05-21T10:16:50.874" v="1920" actId="20577"/>
        <pc:sldMkLst>
          <pc:docMk/>
          <pc:sldMk cId="1925091500" sldId="257"/>
        </pc:sldMkLst>
        <pc:spChg chg="mod">
          <ac:chgData name="Clare Buckner" userId="8ab92db1-f7a6-4c72-820e-5380a1a87e54" providerId="ADAL" clId="{EEDAABD3-0BEF-4AE9-A062-6A0C12BF51B9}" dt="2020-05-21T10:16:50.874" v="1920" actId="20577"/>
          <ac:spMkLst>
            <pc:docMk/>
            <pc:sldMk cId="1925091500" sldId="257"/>
            <ac:spMk id="8" creationId="{AF58A80D-4DDA-43A6-9350-3E774B475F74}"/>
          </ac:spMkLst>
        </pc:spChg>
      </pc:sldChg>
      <pc:sldChg chg="addSp delSp modSp add">
        <pc:chgData name="Clare Buckner" userId="8ab92db1-f7a6-4c72-820e-5380a1a87e54" providerId="ADAL" clId="{EEDAABD3-0BEF-4AE9-A062-6A0C12BF51B9}" dt="2020-05-21T09:24:10.041" v="219" actId="313"/>
        <pc:sldMkLst>
          <pc:docMk/>
          <pc:sldMk cId="846125500" sldId="258"/>
        </pc:sldMkLst>
        <pc:spChg chg="mod">
          <ac:chgData name="Clare Buckner" userId="8ab92db1-f7a6-4c72-820e-5380a1a87e54" providerId="ADAL" clId="{EEDAABD3-0BEF-4AE9-A062-6A0C12BF51B9}" dt="2020-05-21T09:20:26.038" v="8" actId="20577"/>
          <ac:spMkLst>
            <pc:docMk/>
            <pc:sldMk cId="846125500" sldId="258"/>
            <ac:spMk id="2" creationId="{315F3CCA-A71B-421A-A9AC-1525ED6F5FA2}"/>
          </ac:spMkLst>
        </pc:spChg>
        <pc:spChg chg="del">
          <ac:chgData name="Clare Buckner" userId="8ab92db1-f7a6-4c72-820e-5380a1a87e54" providerId="ADAL" clId="{EEDAABD3-0BEF-4AE9-A062-6A0C12BF51B9}" dt="2020-05-21T09:20:54.861" v="9" actId="931"/>
          <ac:spMkLst>
            <pc:docMk/>
            <pc:sldMk cId="846125500" sldId="258"/>
            <ac:spMk id="3" creationId="{35440D4D-1941-4073-94B8-106096749FA2}"/>
          </ac:spMkLst>
        </pc:spChg>
        <pc:spChg chg="mod">
          <ac:chgData name="Clare Buckner" userId="8ab92db1-f7a6-4c72-820e-5380a1a87e54" providerId="ADAL" clId="{EEDAABD3-0BEF-4AE9-A062-6A0C12BF51B9}" dt="2020-05-21T09:24:10.041" v="219" actId="313"/>
          <ac:spMkLst>
            <pc:docMk/>
            <pc:sldMk cId="846125500" sldId="258"/>
            <ac:spMk id="4" creationId="{7374E907-5162-47D0-A537-B7F1DFD11280}"/>
          </ac:spMkLst>
        </pc:spChg>
        <pc:spChg chg="add mod">
          <ac:chgData name="Clare Buckner" userId="8ab92db1-f7a6-4c72-820e-5380a1a87e54" providerId="ADAL" clId="{EEDAABD3-0BEF-4AE9-A062-6A0C12BF51B9}" dt="2020-05-21T09:20:54.861" v="9" actId="931"/>
          <ac:spMkLst>
            <pc:docMk/>
            <pc:sldMk cId="846125500" sldId="258"/>
            <ac:spMk id="7" creationId="{691D0574-E400-4D96-AF8B-654C121B5C9B}"/>
          </ac:spMkLst>
        </pc:spChg>
        <pc:picChg chg="add mod">
          <ac:chgData name="Clare Buckner" userId="8ab92db1-f7a6-4c72-820e-5380a1a87e54" providerId="ADAL" clId="{EEDAABD3-0BEF-4AE9-A062-6A0C12BF51B9}" dt="2020-05-21T09:20:54.861" v="9" actId="931"/>
          <ac:picMkLst>
            <pc:docMk/>
            <pc:sldMk cId="846125500" sldId="258"/>
            <ac:picMk id="6" creationId="{2D6E23A0-80A6-4F0F-BDF5-D6134D77F049}"/>
          </ac:picMkLst>
        </pc:picChg>
      </pc:sldChg>
      <pc:sldChg chg="addSp delSp modSp add">
        <pc:chgData name="Clare Buckner" userId="8ab92db1-f7a6-4c72-820e-5380a1a87e54" providerId="ADAL" clId="{EEDAABD3-0BEF-4AE9-A062-6A0C12BF51B9}" dt="2020-05-21T09:33:16.902" v="722" actId="14100"/>
        <pc:sldMkLst>
          <pc:docMk/>
          <pc:sldMk cId="3184749360" sldId="259"/>
        </pc:sldMkLst>
        <pc:spChg chg="mod">
          <ac:chgData name="Clare Buckner" userId="8ab92db1-f7a6-4c72-820e-5380a1a87e54" providerId="ADAL" clId="{EEDAABD3-0BEF-4AE9-A062-6A0C12BF51B9}" dt="2020-05-21T09:24:44.677" v="233" actId="20577"/>
          <ac:spMkLst>
            <pc:docMk/>
            <pc:sldMk cId="3184749360" sldId="259"/>
            <ac:spMk id="2" creationId="{E0EAB68F-6E58-4946-8961-36B3C8F3118F}"/>
          </ac:spMkLst>
        </pc:spChg>
        <pc:spChg chg="del">
          <ac:chgData name="Clare Buckner" userId="8ab92db1-f7a6-4c72-820e-5380a1a87e54" providerId="ADAL" clId="{EEDAABD3-0BEF-4AE9-A062-6A0C12BF51B9}" dt="2020-05-21T09:33:01.758" v="718" actId="931"/>
          <ac:spMkLst>
            <pc:docMk/>
            <pc:sldMk cId="3184749360" sldId="259"/>
            <ac:spMk id="3" creationId="{375EF9F4-DD83-4F83-9FE5-F67541591011}"/>
          </ac:spMkLst>
        </pc:spChg>
        <pc:spChg chg="mod">
          <ac:chgData name="Clare Buckner" userId="8ab92db1-f7a6-4c72-820e-5380a1a87e54" providerId="ADAL" clId="{EEDAABD3-0BEF-4AE9-A062-6A0C12BF51B9}" dt="2020-05-21T09:31:29.925" v="717" actId="20577"/>
          <ac:spMkLst>
            <pc:docMk/>
            <pc:sldMk cId="3184749360" sldId="259"/>
            <ac:spMk id="4" creationId="{31780ECA-5D29-441F-A2F5-21C1005887A5}"/>
          </ac:spMkLst>
        </pc:spChg>
        <pc:spChg chg="add mod">
          <ac:chgData name="Clare Buckner" userId="8ab92db1-f7a6-4c72-820e-5380a1a87e54" providerId="ADAL" clId="{EEDAABD3-0BEF-4AE9-A062-6A0C12BF51B9}" dt="2020-05-21T09:33:16.902" v="722" actId="14100"/>
          <ac:spMkLst>
            <pc:docMk/>
            <pc:sldMk cId="3184749360" sldId="259"/>
            <ac:spMk id="7" creationId="{ADC25E47-43BD-4F87-9C08-DC488023E15F}"/>
          </ac:spMkLst>
        </pc:spChg>
        <pc:picChg chg="add mod">
          <ac:chgData name="Clare Buckner" userId="8ab92db1-f7a6-4c72-820e-5380a1a87e54" providerId="ADAL" clId="{EEDAABD3-0BEF-4AE9-A062-6A0C12BF51B9}" dt="2020-05-21T09:33:16.902" v="722" actId="14100"/>
          <ac:picMkLst>
            <pc:docMk/>
            <pc:sldMk cId="3184749360" sldId="259"/>
            <ac:picMk id="6" creationId="{2A241EE0-606A-4B10-BFB5-AFC22C7E424B}"/>
          </ac:picMkLst>
        </pc:picChg>
      </pc:sldChg>
      <pc:sldChg chg="addSp delSp modSp add">
        <pc:chgData name="Clare Buckner" userId="8ab92db1-f7a6-4c72-820e-5380a1a87e54" providerId="ADAL" clId="{EEDAABD3-0BEF-4AE9-A062-6A0C12BF51B9}" dt="2020-05-21T09:39:52.887" v="915" actId="14100"/>
        <pc:sldMkLst>
          <pc:docMk/>
          <pc:sldMk cId="1984133394" sldId="260"/>
        </pc:sldMkLst>
        <pc:spChg chg="mod">
          <ac:chgData name="Clare Buckner" userId="8ab92db1-f7a6-4c72-820e-5380a1a87e54" providerId="ADAL" clId="{EEDAABD3-0BEF-4AE9-A062-6A0C12BF51B9}" dt="2020-05-21T09:33:39.135" v="737" actId="20577"/>
          <ac:spMkLst>
            <pc:docMk/>
            <pc:sldMk cId="1984133394" sldId="260"/>
            <ac:spMk id="2" creationId="{75DA51AE-6E6B-4EE7-9297-718E9278FE68}"/>
          </ac:spMkLst>
        </pc:spChg>
        <pc:spChg chg="del">
          <ac:chgData name="Clare Buckner" userId="8ab92db1-f7a6-4c72-820e-5380a1a87e54" providerId="ADAL" clId="{EEDAABD3-0BEF-4AE9-A062-6A0C12BF51B9}" dt="2020-05-21T09:39:43.441" v="911" actId="931"/>
          <ac:spMkLst>
            <pc:docMk/>
            <pc:sldMk cId="1984133394" sldId="260"/>
            <ac:spMk id="3" creationId="{DDC910D1-D93E-41E1-AF52-2807FF27F98E}"/>
          </ac:spMkLst>
        </pc:spChg>
        <pc:spChg chg="mod">
          <ac:chgData name="Clare Buckner" userId="8ab92db1-f7a6-4c72-820e-5380a1a87e54" providerId="ADAL" clId="{EEDAABD3-0BEF-4AE9-A062-6A0C12BF51B9}" dt="2020-05-21T09:37:59.352" v="910" actId="20577"/>
          <ac:spMkLst>
            <pc:docMk/>
            <pc:sldMk cId="1984133394" sldId="260"/>
            <ac:spMk id="4" creationId="{D4B11D60-2BDA-4FB3-AFF7-0C184B6CB609}"/>
          </ac:spMkLst>
        </pc:spChg>
        <pc:picChg chg="add mod">
          <ac:chgData name="Clare Buckner" userId="8ab92db1-f7a6-4c72-820e-5380a1a87e54" providerId="ADAL" clId="{EEDAABD3-0BEF-4AE9-A062-6A0C12BF51B9}" dt="2020-05-21T09:39:52.887" v="915" actId="14100"/>
          <ac:picMkLst>
            <pc:docMk/>
            <pc:sldMk cId="1984133394" sldId="260"/>
            <ac:picMk id="6" creationId="{2B0E135B-35A4-4310-AD1A-46E2F9729595}"/>
          </ac:picMkLst>
        </pc:picChg>
      </pc:sldChg>
      <pc:sldChg chg="addSp delSp modSp add">
        <pc:chgData name="Clare Buckner" userId="8ab92db1-f7a6-4c72-820e-5380a1a87e54" providerId="ADAL" clId="{EEDAABD3-0BEF-4AE9-A062-6A0C12BF51B9}" dt="2020-05-21T09:45:07.626" v="1101" actId="14100"/>
        <pc:sldMkLst>
          <pc:docMk/>
          <pc:sldMk cId="3892522194" sldId="261"/>
        </pc:sldMkLst>
        <pc:spChg chg="mod">
          <ac:chgData name="Clare Buckner" userId="8ab92db1-f7a6-4c72-820e-5380a1a87e54" providerId="ADAL" clId="{EEDAABD3-0BEF-4AE9-A062-6A0C12BF51B9}" dt="2020-05-21T09:41:24.686" v="923" actId="20577"/>
          <ac:spMkLst>
            <pc:docMk/>
            <pc:sldMk cId="3892522194" sldId="261"/>
            <ac:spMk id="2" creationId="{D072C608-5ADD-4666-A94C-E19B891B2BA2}"/>
          </ac:spMkLst>
        </pc:spChg>
        <pc:spChg chg="del">
          <ac:chgData name="Clare Buckner" userId="8ab92db1-f7a6-4c72-820e-5380a1a87e54" providerId="ADAL" clId="{EEDAABD3-0BEF-4AE9-A062-6A0C12BF51B9}" dt="2020-05-21T09:44:56.297" v="1096" actId="931"/>
          <ac:spMkLst>
            <pc:docMk/>
            <pc:sldMk cId="3892522194" sldId="261"/>
            <ac:spMk id="3" creationId="{1F27ABB1-1036-4D7A-8BAB-61D2EE7AD95D}"/>
          </ac:spMkLst>
        </pc:spChg>
        <pc:spChg chg="mod">
          <ac:chgData name="Clare Buckner" userId="8ab92db1-f7a6-4c72-820e-5380a1a87e54" providerId="ADAL" clId="{EEDAABD3-0BEF-4AE9-A062-6A0C12BF51B9}" dt="2020-05-21T09:43:27.410" v="1095" actId="20577"/>
          <ac:spMkLst>
            <pc:docMk/>
            <pc:sldMk cId="3892522194" sldId="261"/>
            <ac:spMk id="4" creationId="{80A915AE-D811-4039-AC71-FE9F38165A13}"/>
          </ac:spMkLst>
        </pc:spChg>
        <pc:picChg chg="add mod">
          <ac:chgData name="Clare Buckner" userId="8ab92db1-f7a6-4c72-820e-5380a1a87e54" providerId="ADAL" clId="{EEDAABD3-0BEF-4AE9-A062-6A0C12BF51B9}" dt="2020-05-21T09:45:07.626" v="1101" actId="14100"/>
          <ac:picMkLst>
            <pc:docMk/>
            <pc:sldMk cId="3892522194" sldId="261"/>
            <ac:picMk id="6" creationId="{19326FA3-ECE7-44D2-A520-7135A24C86F4}"/>
          </ac:picMkLst>
        </pc:picChg>
      </pc:sldChg>
      <pc:sldChg chg="addSp delSp modSp add">
        <pc:chgData name="Clare Buckner" userId="8ab92db1-f7a6-4c72-820e-5380a1a87e54" providerId="ADAL" clId="{EEDAABD3-0BEF-4AE9-A062-6A0C12BF51B9}" dt="2020-05-21T09:48:53.514" v="1252" actId="14100"/>
        <pc:sldMkLst>
          <pc:docMk/>
          <pc:sldMk cId="1392172477" sldId="262"/>
        </pc:sldMkLst>
        <pc:spChg chg="mod">
          <ac:chgData name="Clare Buckner" userId="8ab92db1-f7a6-4c72-820e-5380a1a87e54" providerId="ADAL" clId="{EEDAABD3-0BEF-4AE9-A062-6A0C12BF51B9}" dt="2020-05-21T09:45:24.137" v="1109" actId="20577"/>
          <ac:spMkLst>
            <pc:docMk/>
            <pc:sldMk cId="1392172477" sldId="262"/>
            <ac:spMk id="2" creationId="{D5237A8C-6E08-43E1-92BF-C919C5A27A0E}"/>
          </ac:spMkLst>
        </pc:spChg>
        <pc:spChg chg="del">
          <ac:chgData name="Clare Buckner" userId="8ab92db1-f7a6-4c72-820e-5380a1a87e54" providerId="ADAL" clId="{EEDAABD3-0BEF-4AE9-A062-6A0C12BF51B9}" dt="2020-05-21T09:48:49.180" v="1250" actId="931"/>
          <ac:spMkLst>
            <pc:docMk/>
            <pc:sldMk cId="1392172477" sldId="262"/>
            <ac:spMk id="3" creationId="{6ADDFBB2-2AC3-4DB3-AB43-225B0897ABDA}"/>
          </ac:spMkLst>
        </pc:spChg>
        <pc:spChg chg="mod">
          <ac:chgData name="Clare Buckner" userId="8ab92db1-f7a6-4c72-820e-5380a1a87e54" providerId="ADAL" clId="{EEDAABD3-0BEF-4AE9-A062-6A0C12BF51B9}" dt="2020-05-21T09:47:51.244" v="1249" actId="20577"/>
          <ac:spMkLst>
            <pc:docMk/>
            <pc:sldMk cId="1392172477" sldId="262"/>
            <ac:spMk id="4" creationId="{0DC5FF9D-884C-4097-BC97-A8BCAA4EDDFE}"/>
          </ac:spMkLst>
        </pc:spChg>
        <pc:picChg chg="add mod">
          <ac:chgData name="Clare Buckner" userId="8ab92db1-f7a6-4c72-820e-5380a1a87e54" providerId="ADAL" clId="{EEDAABD3-0BEF-4AE9-A062-6A0C12BF51B9}" dt="2020-05-21T09:48:53.514" v="1252" actId="14100"/>
          <ac:picMkLst>
            <pc:docMk/>
            <pc:sldMk cId="1392172477" sldId="262"/>
            <ac:picMk id="6" creationId="{6670DA77-029C-4011-989D-88B6CC55E8E6}"/>
          </ac:picMkLst>
        </pc:picChg>
      </pc:sldChg>
      <pc:sldChg chg="addSp delSp modSp add">
        <pc:chgData name="Clare Buckner" userId="8ab92db1-f7a6-4c72-820e-5380a1a87e54" providerId="ADAL" clId="{EEDAABD3-0BEF-4AE9-A062-6A0C12BF51B9}" dt="2020-05-21T09:56:01.553" v="1381" actId="14100"/>
        <pc:sldMkLst>
          <pc:docMk/>
          <pc:sldMk cId="3589426024" sldId="263"/>
        </pc:sldMkLst>
        <pc:spChg chg="mod">
          <ac:chgData name="Clare Buckner" userId="8ab92db1-f7a6-4c72-820e-5380a1a87e54" providerId="ADAL" clId="{EEDAABD3-0BEF-4AE9-A062-6A0C12BF51B9}" dt="2020-05-21T09:49:45.404" v="1259" actId="20577"/>
          <ac:spMkLst>
            <pc:docMk/>
            <pc:sldMk cId="3589426024" sldId="263"/>
            <ac:spMk id="2" creationId="{2F4B408D-0F34-4E40-B7EB-9CCC1812F894}"/>
          </ac:spMkLst>
        </pc:spChg>
        <pc:spChg chg="del">
          <ac:chgData name="Clare Buckner" userId="8ab92db1-f7a6-4c72-820e-5380a1a87e54" providerId="ADAL" clId="{EEDAABD3-0BEF-4AE9-A062-6A0C12BF51B9}" dt="2020-05-21T09:55:54.031" v="1378" actId="931"/>
          <ac:spMkLst>
            <pc:docMk/>
            <pc:sldMk cId="3589426024" sldId="263"/>
            <ac:spMk id="3" creationId="{9B5924E5-6AF2-411C-8601-DF4BD5DB98B1}"/>
          </ac:spMkLst>
        </pc:spChg>
        <pc:spChg chg="mod">
          <ac:chgData name="Clare Buckner" userId="8ab92db1-f7a6-4c72-820e-5380a1a87e54" providerId="ADAL" clId="{EEDAABD3-0BEF-4AE9-A062-6A0C12BF51B9}" dt="2020-05-21T09:51:11.408" v="1377" actId="313"/>
          <ac:spMkLst>
            <pc:docMk/>
            <pc:sldMk cId="3589426024" sldId="263"/>
            <ac:spMk id="4" creationId="{F7FC883B-7396-4EE0-8051-B51534A06E95}"/>
          </ac:spMkLst>
        </pc:spChg>
        <pc:picChg chg="add mod">
          <ac:chgData name="Clare Buckner" userId="8ab92db1-f7a6-4c72-820e-5380a1a87e54" providerId="ADAL" clId="{EEDAABD3-0BEF-4AE9-A062-6A0C12BF51B9}" dt="2020-05-21T09:56:01.553" v="1381" actId="14100"/>
          <ac:picMkLst>
            <pc:docMk/>
            <pc:sldMk cId="3589426024" sldId="263"/>
            <ac:picMk id="6" creationId="{E54D6A2F-31BB-4C86-BD01-39D9FE0942E4}"/>
          </ac:picMkLst>
        </pc:picChg>
      </pc:sldChg>
      <pc:sldChg chg="addSp delSp modSp add">
        <pc:chgData name="Clare Buckner" userId="8ab92db1-f7a6-4c72-820e-5380a1a87e54" providerId="ADAL" clId="{EEDAABD3-0BEF-4AE9-A062-6A0C12BF51B9}" dt="2020-05-21T10:15:12.692" v="1914" actId="14100"/>
        <pc:sldMkLst>
          <pc:docMk/>
          <pc:sldMk cId="676951941" sldId="264"/>
        </pc:sldMkLst>
        <pc:spChg chg="mod">
          <ac:chgData name="Clare Buckner" userId="8ab92db1-f7a6-4c72-820e-5380a1a87e54" providerId="ADAL" clId="{EEDAABD3-0BEF-4AE9-A062-6A0C12BF51B9}" dt="2020-05-21T09:58:54.344" v="1405" actId="20577"/>
          <ac:spMkLst>
            <pc:docMk/>
            <pc:sldMk cId="676951941" sldId="264"/>
            <ac:spMk id="2" creationId="{C749507B-A216-4128-97B4-F3B6B413EE59}"/>
          </ac:spMkLst>
        </pc:spChg>
        <pc:spChg chg="del">
          <ac:chgData name="Clare Buckner" userId="8ab92db1-f7a6-4c72-820e-5380a1a87e54" providerId="ADAL" clId="{EEDAABD3-0BEF-4AE9-A062-6A0C12BF51B9}" dt="2020-05-21T10:01:07.914" v="1406" actId="931"/>
          <ac:spMkLst>
            <pc:docMk/>
            <pc:sldMk cId="676951941" sldId="264"/>
            <ac:spMk id="3" creationId="{479F9CB6-4CF2-4E10-A09E-41D3CF8D7CDE}"/>
          </ac:spMkLst>
        </pc:spChg>
        <pc:spChg chg="mod">
          <ac:chgData name="Clare Buckner" userId="8ab92db1-f7a6-4c72-820e-5380a1a87e54" providerId="ADAL" clId="{EEDAABD3-0BEF-4AE9-A062-6A0C12BF51B9}" dt="2020-05-21T10:15:12.692" v="1914" actId="14100"/>
          <ac:spMkLst>
            <pc:docMk/>
            <pc:sldMk cId="676951941" sldId="264"/>
            <ac:spMk id="4" creationId="{893CCE19-9993-4067-8CFE-8E1AA6A820D4}"/>
          </ac:spMkLst>
        </pc:spChg>
        <pc:picChg chg="add mod">
          <ac:chgData name="Clare Buckner" userId="8ab92db1-f7a6-4c72-820e-5380a1a87e54" providerId="ADAL" clId="{EEDAABD3-0BEF-4AE9-A062-6A0C12BF51B9}" dt="2020-05-21T10:01:17.437" v="1410" actId="14100"/>
          <ac:picMkLst>
            <pc:docMk/>
            <pc:sldMk cId="676951941" sldId="264"/>
            <ac:picMk id="6" creationId="{4AF0C8EA-137B-41B6-93FD-FA9646A43D35}"/>
          </ac:picMkLst>
        </pc:picChg>
      </pc:sldChg>
      <pc:sldChg chg="add del">
        <pc:chgData name="Clare Buckner" userId="8ab92db1-f7a6-4c72-820e-5380a1a87e54" providerId="ADAL" clId="{EEDAABD3-0BEF-4AE9-A062-6A0C12BF51B9}" dt="2020-05-21T09:56:24.959" v="1389"/>
        <pc:sldMkLst>
          <pc:docMk/>
          <pc:sldMk cId="2934616112" sldId="264"/>
        </pc:sldMkLst>
      </pc:sldChg>
      <pc:sldChg chg="add del">
        <pc:chgData name="Clare Buckner" userId="8ab92db1-f7a6-4c72-820e-5380a1a87e54" providerId="ADAL" clId="{EEDAABD3-0BEF-4AE9-A062-6A0C12BF51B9}" dt="2020-05-21T09:57:09.824" v="1391" actId="2696"/>
        <pc:sldMkLst>
          <pc:docMk/>
          <pc:sldMk cId="3145845263" sldId="264"/>
        </pc:sldMkLst>
      </pc:sldChg>
      <pc:sldChg chg="add del">
        <pc:chgData name="Clare Buckner" userId="8ab92db1-f7a6-4c72-820e-5380a1a87e54" providerId="ADAL" clId="{EEDAABD3-0BEF-4AE9-A062-6A0C12BF51B9}" dt="2020-05-21T09:56:24.156" v="1388"/>
        <pc:sldMkLst>
          <pc:docMk/>
          <pc:sldMk cId="3117547972" sldId="265"/>
        </pc:sldMkLst>
      </pc:sldChg>
      <pc:sldChg chg="add del">
        <pc:chgData name="Clare Buckner" userId="8ab92db1-f7a6-4c72-820e-5380a1a87e54" providerId="ADAL" clId="{EEDAABD3-0BEF-4AE9-A062-6A0C12BF51B9}" dt="2020-05-21T09:56:23.687" v="1387"/>
        <pc:sldMkLst>
          <pc:docMk/>
          <pc:sldMk cId="1240469311" sldId="266"/>
        </pc:sldMkLst>
      </pc:sldChg>
      <pc:sldChg chg="add del">
        <pc:chgData name="Clare Buckner" userId="8ab92db1-f7a6-4c72-820e-5380a1a87e54" providerId="ADAL" clId="{EEDAABD3-0BEF-4AE9-A062-6A0C12BF51B9}" dt="2020-05-21T09:56:22.196" v="1386"/>
        <pc:sldMkLst>
          <pc:docMk/>
          <pc:sldMk cId="1555806132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Nilo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Natural_arch_(water_eroded)_at_Thotlakonda_beach_02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geology.org/textbook/11-water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DFA94-D02F-42B4-875C-72E9D69944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All about  Rivers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r>
              <a:rPr lang="en-GB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31E84-64F3-40F0-B064-CC3E71784B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Year 4 </a:t>
            </a:r>
          </a:p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Florence Buckner</a:t>
            </a: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7D317204-B856-4E37-8EB0-F0784C9974F6}"/>
              </a:ext>
            </a:extLst>
          </p:cNvPr>
          <p:cNvSpPr/>
          <p:nvPr/>
        </p:nvSpPr>
        <p:spPr>
          <a:xfrm>
            <a:off x="8534400" y="185530"/>
            <a:ext cx="1789043" cy="15240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C66E0711-CEDC-438C-BD67-76770B0692C8}"/>
              </a:ext>
            </a:extLst>
          </p:cNvPr>
          <p:cNvSpPr/>
          <p:nvPr/>
        </p:nvSpPr>
        <p:spPr>
          <a:xfrm>
            <a:off x="0" y="1600201"/>
            <a:ext cx="1751012" cy="142129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39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5648-0070-4080-83B1-E62675442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9727721" cy="737642"/>
          </a:xfrm>
        </p:spPr>
        <p:txBody>
          <a:bodyPr/>
          <a:lstStyle/>
          <a:p>
            <a:r>
              <a:rPr lang="en-GB" dirty="0"/>
              <a:t>The Journey of a River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7654D-5CEF-4488-BD4D-28A9C8A0E1C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98D5D9-B8E4-4139-8CC4-1FDE375BD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62405" y="2006304"/>
            <a:ext cx="5066563" cy="14226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58A80D-4DDA-43A6-9350-3E774B475F74}"/>
              </a:ext>
            </a:extLst>
          </p:cNvPr>
          <p:cNvSpPr txBox="1"/>
          <p:nvPr/>
        </p:nvSpPr>
        <p:spPr>
          <a:xfrm>
            <a:off x="503270" y="4009935"/>
            <a:ext cx="105487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Rivers have a upper middle and lower course .</a:t>
            </a:r>
          </a:p>
          <a:p>
            <a:r>
              <a:rPr lang="en-GB" dirty="0"/>
              <a:t>The Beginning of a river when it flows quickly with lots of energy . This Is called A YOUNG RIVER </a:t>
            </a:r>
          </a:p>
          <a:p>
            <a:endParaRPr lang="en-GB" dirty="0"/>
          </a:p>
          <a:p>
            <a:r>
              <a:rPr lang="en-GB" dirty="0"/>
              <a:t>The MIDDLE of the rivers journey  is when it </a:t>
            </a:r>
            <a:r>
              <a:rPr lang="en-GB"/>
              <a:t>gets windy  </a:t>
            </a:r>
            <a:r>
              <a:rPr lang="en-GB" dirty="0"/>
              <a:t>and it will slow down . This will be Middle age</a:t>
            </a:r>
          </a:p>
          <a:p>
            <a:endParaRPr lang="en-GB" dirty="0"/>
          </a:p>
          <a:p>
            <a:r>
              <a:rPr lang="en-GB" dirty="0"/>
              <a:t>From the source of the mouth rivers run from the mountains to the sea . They are very FAST and Narrow at the start and get WIDER and SLOWER when they get to the MOUTH . When the river slows down and moves into the flat land  </a:t>
            </a:r>
          </a:p>
        </p:txBody>
      </p:sp>
    </p:spTree>
    <p:extLst>
      <p:ext uri="{BB962C8B-B14F-4D97-AF65-F5344CB8AC3E}">
        <p14:creationId xmlns:p14="http://schemas.microsoft.com/office/powerpoint/2010/main" val="1925091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F3CCA-A71B-421A-A9AC-1525ED6F5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Erosion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6E23A0-80A6-4F0F-BDF5-D6134D77F04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84275" y="2366963"/>
            <a:ext cx="4565649" cy="342423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4E907-5162-47D0-A537-B7F1DFD1128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The process of eroding is the slow and gradual destruction of something . This can be done by wind , water or natural AGENTS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D0574-E400-4D96-AF8B-654C121B5C9B}"/>
              </a:ext>
            </a:extLst>
          </p:cNvPr>
          <p:cNvSpPr txBox="1"/>
          <p:nvPr/>
        </p:nvSpPr>
        <p:spPr>
          <a:xfrm>
            <a:off x="1184275" y="5791200"/>
            <a:ext cx="45656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commons.wikimedia.org/wiki/File:Natural_arch_(water_eroded)_at_Thotlakonda_beach_02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846125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AB68F-6E58-4946-8961-36B3C8F31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Deposition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A241EE0-606A-4B10-BFB5-AFC22C7E424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84846" y="2366963"/>
            <a:ext cx="4564507" cy="342423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780ECA-5D29-441F-A2F5-21C1005887A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This is when a river loses energy and enters a shallow area . It is when materials are being deposited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C25E47-43BD-4F87-9C08-DC488023E15F}"/>
              </a:ext>
            </a:extLst>
          </p:cNvPr>
          <p:cNvSpPr txBox="1"/>
          <p:nvPr/>
        </p:nvSpPr>
        <p:spPr>
          <a:xfrm>
            <a:off x="1184846" y="5791200"/>
            <a:ext cx="45645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opengeology.org/textbook/11-water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18474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A51AE-6E6B-4EE7-9297-718E9278F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Transportation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0E135B-35A4-4310-AD1A-46E2F972959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6" y="2716696"/>
            <a:ext cx="4758154" cy="2888974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11D60-2BDA-4FB3-AFF7-0C184B6CB60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Rivers Transport materials in four ways </a:t>
            </a:r>
          </a:p>
          <a:p>
            <a:pPr marL="0" indent="0">
              <a:buNone/>
            </a:pPr>
            <a:r>
              <a:rPr lang="en-GB" dirty="0"/>
              <a:t>Solution </a:t>
            </a:r>
          </a:p>
          <a:p>
            <a:pPr marL="0" indent="0">
              <a:buNone/>
            </a:pPr>
            <a:r>
              <a:rPr lang="en-GB" dirty="0"/>
              <a:t>Suspension </a:t>
            </a:r>
          </a:p>
          <a:p>
            <a:pPr marL="0" indent="0">
              <a:buNone/>
            </a:pPr>
            <a:r>
              <a:rPr lang="en-GB" dirty="0"/>
              <a:t>Saltation </a:t>
            </a:r>
          </a:p>
          <a:p>
            <a:pPr marL="0" indent="0">
              <a:buNone/>
            </a:pPr>
            <a:r>
              <a:rPr lang="en-GB" dirty="0"/>
              <a:t>Traction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13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2C608-5ADD-4666-A94C-E19B891B2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Meander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326FA3-ECE7-44D2-A520-7135A24C86F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2214695"/>
            <a:ext cx="4069042" cy="27073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915AE-D811-4039-AC71-FE9F38165A1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This is when a stream or river will swing from side to side as it flows across or swifts its channel within a valley </a:t>
            </a:r>
          </a:p>
        </p:txBody>
      </p:sp>
    </p:spTree>
    <p:extLst>
      <p:ext uri="{BB962C8B-B14F-4D97-AF65-F5344CB8AC3E}">
        <p14:creationId xmlns:p14="http://schemas.microsoft.com/office/powerpoint/2010/main" val="389252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37A8C-6E08-43E1-92BF-C919C5A27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70DA77-029C-4011-989D-88B6CC55E8E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68626" y="2214694"/>
            <a:ext cx="4098649" cy="26787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5FF9D-884C-4097-BC97-A8BCAA4EDDF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The source of the river is from where it starts to flow . </a:t>
            </a:r>
          </a:p>
          <a:p>
            <a:r>
              <a:rPr lang="en-GB" dirty="0"/>
              <a:t>This is the fastest point of the river journey </a:t>
            </a:r>
          </a:p>
        </p:txBody>
      </p:sp>
    </p:spTree>
    <p:extLst>
      <p:ext uri="{BB962C8B-B14F-4D97-AF65-F5344CB8AC3E}">
        <p14:creationId xmlns:p14="http://schemas.microsoft.com/office/powerpoint/2010/main" val="1392172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B408D-0F34-4E40-B7EB-9CCC1812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Mouth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4D6A2F-31BB-4C86-BD01-39D9FE0942E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51722" y="2743200"/>
            <a:ext cx="3909391" cy="225980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FC883B-7396-4EE0-8051-B51534A06E9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A river mouth is the part of a river where the river debounces into another River </a:t>
            </a:r>
          </a:p>
        </p:txBody>
      </p:sp>
    </p:spTree>
    <p:extLst>
      <p:ext uri="{BB962C8B-B14F-4D97-AF65-F5344CB8AC3E}">
        <p14:creationId xmlns:p14="http://schemas.microsoft.com/office/powerpoint/2010/main" val="3589426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9507B-A216-4128-97B4-F3B6B413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River Thames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F0C8EA-137B-41B6-93FD-FA9646A43D3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63826" y="1789043"/>
            <a:ext cx="5105400" cy="375036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CCE19-9993-4067-8CFE-8E1AA6A820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19175" y="1524000"/>
            <a:ext cx="5259050" cy="4572000"/>
          </a:xfrm>
        </p:spPr>
        <p:txBody>
          <a:bodyPr/>
          <a:lstStyle/>
          <a:p>
            <a:r>
              <a:rPr lang="en-GB" dirty="0"/>
              <a:t>The longest river in in England and the second longest river in united kingdom AFTER RIVER SEVEN </a:t>
            </a:r>
          </a:p>
          <a:p>
            <a:r>
              <a:rPr lang="en-GB" dirty="0"/>
              <a:t>The length is nearly about 215 miles and it flows through southern England </a:t>
            </a:r>
          </a:p>
          <a:p>
            <a:r>
              <a:rPr lang="en-GB" dirty="0"/>
              <a:t>Source – Gloucestershire </a:t>
            </a:r>
          </a:p>
          <a:p>
            <a:r>
              <a:rPr lang="en-GB" dirty="0"/>
              <a:t>Mouth – Thames  north Sea</a:t>
            </a:r>
          </a:p>
          <a:p>
            <a:r>
              <a:rPr lang="en-GB" dirty="0"/>
              <a:t>Basin Size 12, 935 KM2 </a:t>
            </a:r>
          </a:p>
          <a:p>
            <a:r>
              <a:rPr lang="en-GB" dirty="0"/>
              <a:t>Discharge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95194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95C46B78C3BC4488FFCE93459BC9E6" ma:contentTypeVersion="10" ma:contentTypeDescription="Create a new document." ma:contentTypeScope="" ma:versionID="8351ba75a86fd0159ee3c31d8ca23d53">
  <xsd:schema xmlns:xsd="http://www.w3.org/2001/XMLSchema" xmlns:xs="http://www.w3.org/2001/XMLSchema" xmlns:p="http://schemas.microsoft.com/office/2006/metadata/properties" xmlns:ns3="aaa675a1-f6ba-417f-86ae-33e039261b4b" targetNamespace="http://schemas.microsoft.com/office/2006/metadata/properties" ma:root="true" ma:fieldsID="6a017f09861b3d9f55617626faca3e67" ns3:_="">
    <xsd:import namespace="aaa675a1-f6ba-417f-86ae-33e039261b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675a1-f6ba-417f-86ae-33e039261b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827355-9DFE-408D-98A5-E2659F216F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a675a1-f6ba-417f-86ae-33e039261b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895870-5BFB-4E3B-A44E-C65DC4CBE9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48A4E6-C463-49B8-B46B-14407648DB29}">
  <ds:schemaRefs>
    <ds:schemaRef ds:uri="aaa675a1-f6ba-417f-86ae-33e039261b4b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102</TotalTime>
  <Words>302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Tw Cen MT</vt:lpstr>
      <vt:lpstr>Wingdings</vt:lpstr>
      <vt:lpstr>Droplet</vt:lpstr>
      <vt:lpstr>All about  Rivers  </vt:lpstr>
      <vt:lpstr>The Journey of a River </vt:lpstr>
      <vt:lpstr>Erosion </vt:lpstr>
      <vt:lpstr>Deposition </vt:lpstr>
      <vt:lpstr>Transportation</vt:lpstr>
      <vt:lpstr>Meander</vt:lpstr>
      <vt:lpstr>Source </vt:lpstr>
      <vt:lpstr>Mouth </vt:lpstr>
      <vt:lpstr>River Thames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 Rivers </dc:title>
  <dc:creator>Clare Buckner</dc:creator>
  <cp:lastModifiedBy>Clare Buckner</cp:lastModifiedBy>
  <cp:revision>5</cp:revision>
  <dcterms:created xsi:type="dcterms:W3CDTF">2020-05-21T08:34:49Z</dcterms:created>
  <dcterms:modified xsi:type="dcterms:W3CDTF">2020-05-21T10:16:57Z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0x0101001D95C46B78C3BC4488FFCE93459BC9E6</vt:lpwstr>
  </property>
</Properties>
</file>