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64" r:id="rId3"/>
    <p:sldId id="277" r:id="rId4"/>
    <p:sldId id="278" r:id="rId5"/>
    <p:sldId id="279" r:id="rId6"/>
    <p:sldId id="280" r:id="rId7"/>
    <p:sldId id="281" r:id="rId8"/>
    <p:sldId id="275" r:id="rId9"/>
  </p:sldIdLst>
  <p:sldSz cx="9144000" cy="6858000" type="screen4x3"/>
  <p:notesSz cx="6858000" cy="9144000"/>
  <p:embeddedFontLst>
    <p:embeddedFont>
      <p:font typeface="Sassoon Infant Md" panose="02000603050000020003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ssoon Infant Rg" panose="02000503030000020003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00"/>
    <a:srgbClr val="F53333"/>
    <a:srgbClr val="4EBA19"/>
    <a:srgbClr val="5D9532"/>
    <a:srgbClr val="92CE32"/>
    <a:srgbClr val="2898A8"/>
    <a:srgbClr val="80C1EB"/>
    <a:srgbClr val="ACDDFC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05" y="6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145 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45?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7154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92588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29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14?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1?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9782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9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670 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7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4375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20?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134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73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17?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0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362 ÷ 2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4375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2?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181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2328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2’s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16?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3?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608 ÷ 2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22880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8?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304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0798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2’s </a:t>
            </a:r>
            <a:r>
              <a:rPr lang="en-GB" sz="2000" dirty="0">
                <a:latin typeface="+mj-lt"/>
              </a:rPr>
              <a:t>are there in 0</a:t>
            </a:r>
            <a:r>
              <a:rPr lang="en-GB" sz="2000" dirty="0" smtClean="0">
                <a:latin typeface="+mj-lt"/>
              </a:rPr>
              <a:t>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0054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5" grpId="1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3" grpId="0" animBg="1"/>
      <p:bldP spid="24" grpId="0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642 ÷ 3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38865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3s are there in 12?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214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39719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3’s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4?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20806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5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5" grpId="1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3" grpId="0" animBg="1"/>
      <p:bldP spid="24" grpId="0"/>
      <p:bldP spid="27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512 ÷ 4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2815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4s are there in 32?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128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0747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4’s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11?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37406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4s are there in 5?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4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42468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308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Sassoon Infant Md</vt:lpstr>
      <vt:lpstr>Calibri</vt:lpstr>
      <vt:lpstr>Sassoon Infant Rg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Emma Gradwell</cp:lastModifiedBy>
  <cp:revision>124</cp:revision>
  <dcterms:created xsi:type="dcterms:W3CDTF">2014-10-01T16:09:27Z</dcterms:created>
  <dcterms:modified xsi:type="dcterms:W3CDTF">2020-04-29T16:07:00Z</dcterms:modified>
</cp:coreProperties>
</file>