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69" r:id="rId4"/>
    <p:sldId id="270" r:id="rId5"/>
    <p:sldId id="271" r:id="rId6"/>
    <p:sldId id="272" r:id="rId7"/>
    <p:sldId id="273" r:id="rId8"/>
    <p:sldId id="275" r:id="rId9"/>
  </p:sldIdLst>
  <p:sldSz cx="9144000" cy="6858000" type="screen4x3"/>
  <p:notesSz cx="6858000" cy="9144000"/>
  <p:embeddedFontLst>
    <p:embeddedFont>
      <p:font typeface="Sassoon Infant Md" panose="02000603050000020003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5" y="6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24</a:t>
            </a:r>
            <a:endParaRPr lang="en-GB" sz="4000" b="1" dirty="0"/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227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</a:t>
            </a:r>
            <a:r>
              <a:rPr lang="en-GB" sz="2000" dirty="0" smtClean="0">
                <a:latin typeface="+mj-lt"/>
              </a:rPr>
              <a:t>8?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907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4?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48 ÷ </a:t>
            </a:r>
            <a:r>
              <a:rPr lang="en-GB" sz="4000" b="1" dirty="0"/>
              <a:t>2 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80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</a:t>
            </a:r>
            <a:r>
              <a:rPr lang="en-GB" sz="2000" dirty="0" smtClean="0">
                <a:latin typeface="+mj-lt"/>
              </a:rPr>
              <a:t>16?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80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7?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7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76 ÷ </a:t>
            </a:r>
            <a:r>
              <a:rPr lang="en-GB" sz="4000" b="1" dirty="0"/>
              <a:t>2 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38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26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15?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27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65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064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40?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9?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6271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8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8358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12?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9?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970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208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Infant Md</vt:lpstr>
      <vt:lpstr>Calibri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Emma Gradwell</cp:lastModifiedBy>
  <cp:revision>110</cp:revision>
  <dcterms:created xsi:type="dcterms:W3CDTF">2014-10-01T16:09:27Z</dcterms:created>
  <dcterms:modified xsi:type="dcterms:W3CDTF">2020-04-29T16:11:07Z</dcterms:modified>
</cp:coreProperties>
</file>