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lsea Price" userId="96c1892847eb3c43" providerId="LiveId" clId="{6B01C437-610C-4912-A337-3936B43D321F}"/>
    <pc:docChg chg="modSld">
      <pc:chgData name="Chelsea Price" userId="96c1892847eb3c43" providerId="LiveId" clId="{6B01C437-610C-4912-A337-3936B43D321F}" dt="2022-08-05T09:10:41.751" v="3" actId="1076"/>
      <pc:docMkLst>
        <pc:docMk/>
      </pc:docMkLst>
      <pc:sldChg chg="addSp modSp mod">
        <pc:chgData name="Chelsea Price" userId="96c1892847eb3c43" providerId="LiveId" clId="{6B01C437-610C-4912-A337-3936B43D321F}" dt="2022-08-05T09:10:41.751" v="3" actId="1076"/>
        <pc:sldMkLst>
          <pc:docMk/>
          <pc:sldMk cId="467022860" sldId="256"/>
        </pc:sldMkLst>
        <pc:picChg chg="add mod">
          <ac:chgData name="Chelsea Price" userId="96c1892847eb3c43" providerId="LiveId" clId="{6B01C437-610C-4912-A337-3936B43D321F}" dt="2022-08-05T09:10:41.751" v="3" actId="1076"/>
          <ac:picMkLst>
            <pc:docMk/>
            <pc:sldMk cId="467022860" sldId="256"/>
            <ac:picMk id="23" creationId="{9878FA21-9757-DB69-5706-CDE513DC7AD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05/08/2022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8AF84C37-6AB9-15B7-A0D3-8660B131FAEE}"/>
              </a:ext>
            </a:extLst>
          </p:cNvPr>
          <p:cNvSpPr txBox="1"/>
          <p:nvPr/>
        </p:nvSpPr>
        <p:spPr>
          <a:xfrm>
            <a:off x="181153" y="181153"/>
            <a:ext cx="11844067" cy="6463308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1151807" y="148362"/>
            <a:ext cx="9980992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2000" b="1" u="sng" dirty="0" err="1">
                <a:latin typeface="Arial"/>
                <a:cs typeface="Arial"/>
              </a:rPr>
              <a:t>Religious</a:t>
            </a:r>
            <a:r>
              <a:rPr lang="fr-FR" sz="2000" b="1" u="sng" dirty="0">
                <a:latin typeface="Arial"/>
                <a:cs typeface="Arial"/>
              </a:rPr>
              <a:t> Education</a:t>
            </a:r>
            <a:endParaRPr lang="fr-FR" sz="2000" b="1" u="sng">
              <a:latin typeface="Arial"/>
              <a:cs typeface="Arial" panose="020B0604020202020204" pitchFamily="34" charset="0"/>
            </a:endParaRPr>
          </a:p>
          <a:p>
            <a:pPr algn="ctr"/>
            <a:r>
              <a:rPr lang="fr-FR" sz="2000" b="1" u="sng" dirty="0" err="1">
                <a:latin typeface="Arial"/>
                <a:cs typeface="Arial"/>
              </a:rPr>
              <a:t>Year</a:t>
            </a:r>
            <a:r>
              <a:rPr lang="fr-FR" sz="2000" b="1" u="sng" dirty="0">
                <a:latin typeface="Arial"/>
                <a:cs typeface="Arial"/>
              </a:rPr>
              <a:t> 1, </a:t>
            </a:r>
            <a:r>
              <a:rPr lang="fr-FR" sz="2000" b="1" u="sng" dirty="0" err="1">
                <a:latin typeface="Arial"/>
                <a:cs typeface="Arial"/>
              </a:rPr>
              <a:t>Autumn</a:t>
            </a:r>
            <a:r>
              <a:rPr lang="fr-FR" sz="2000" b="1" u="sng" dirty="0">
                <a:latin typeface="Arial"/>
                <a:cs typeface="Arial"/>
              </a:rPr>
              <a:t> </a:t>
            </a:r>
            <a:r>
              <a:rPr lang="fr-FR" sz="2000" b="1" u="sng" dirty="0" err="1">
                <a:latin typeface="Arial"/>
                <a:cs typeface="Arial"/>
              </a:rPr>
              <a:t>Term</a:t>
            </a:r>
            <a:r>
              <a:rPr lang="fr-FR" sz="2000" b="1" u="sng" dirty="0">
                <a:latin typeface="Arial"/>
                <a:cs typeface="Arial"/>
              </a:rPr>
              <a:t>: </a:t>
            </a:r>
            <a:r>
              <a:rPr lang="fr-FR" sz="2000" b="1" u="sng" dirty="0" err="1">
                <a:latin typeface="Arial"/>
                <a:cs typeface="Arial"/>
              </a:rPr>
              <a:t>Christianity</a:t>
            </a:r>
            <a:r>
              <a:rPr lang="fr-FR" sz="2000" b="1" u="sng" dirty="0">
                <a:latin typeface="Arial"/>
                <a:cs typeface="Arial"/>
              </a:rPr>
              <a:t>- </a:t>
            </a:r>
            <a:r>
              <a:rPr lang="fr-FR" sz="2000" b="1" u="sng" dirty="0" err="1">
                <a:latin typeface="Arial"/>
                <a:cs typeface="Arial"/>
              </a:rPr>
              <a:t>Why</a:t>
            </a:r>
            <a:r>
              <a:rPr lang="fr-FR" sz="2000" b="1" u="sng" dirty="0">
                <a:latin typeface="Arial"/>
                <a:cs typeface="Arial"/>
              </a:rPr>
              <a:t> </a:t>
            </a:r>
            <a:r>
              <a:rPr lang="fr-FR" sz="2000" b="1" u="sng" dirty="0" err="1">
                <a:latin typeface="Arial"/>
                <a:cs typeface="Arial"/>
              </a:rPr>
              <a:t>is</a:t>
            </a:r>
            <a:r>
              <a:rPr lang="fr-FR" sz="2000" b="1" u="sng" dirty="0">
                <a:latin typeface="Arial"/>
                <a:cs typeface="Arial"/>
              </a:rPr>
              <a:t> Christmas </a:t>
            </a:r>
            <a:r>
              <a:rPr lang="fr-FR" sz="2000" b="1" u="sng" dirty="0" err="1">
                <a:latin typeface="Arial"/>
                <a:cs typeface="Arial"/>
              </a:rPr>
              <a:t>Celebrated</a:t>
            </a:r>
            <a:r>
              <a:rPr lang="fr-FR" sz="2000" b="1" u="sng" dirty="0">
                <a:latin typeface="Arial"/>
                <a:cs typeface="Arial"/>
              </a:rPr>
              <a:t> by </a:t>
            </a:r>
            <a:r>
              <a:rPr lang="fr-FR" sz="2000" b="1" u="sng" dirty="0" err="1">
                <a:latin typeface="Arial"/>
                <a:cs typeface="Arial"/>
              </a:rPr>
              <a:t>Christians</a:t>
            </a:r>
            <a:r>
              <a:rPr lang="fr-FR" sz="2000" b="1" u="sng" dirty="0">
                <a:latin typeface="Arial"/>
                <a:cs typeface="Arial"/>
              </a:rPr>
              <a:t>?</a:t>
            </a:r>
            <a:endParaRPr lang="fr-FR" sz="2000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000" b="1" u="sng" dirty="0" err="1">
                <a:latin typeface="Arial"/>
                <a:cs typeface="Arial"/>
              </a:rPr>
              <a:t>Theme</a:t>
            </a:r>
            <a:r>
              <a:rPr lang="fr-FR" sz="2000" b="1" u="sng" dirty="0">
                <a:latin typeface="Arial"/>
                <a:cs typeface="Arial"/>
              </a:rPr>
              <a:t>: Pride- Local Focus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ACDBCB-6523-49FD-80E6-D99C3D59C9B1}"/>
              </a:ext>
            </a:extLst>
          </p:cNvPr>
          <p:cNvSpPr txBox="1"/>
          <p:nvPr/>
        </p:nvSpPr>
        <p:spPr>
          <a:xfrm>
            <a:off x="81575" y="1004599"/>
            <a:ext cx="1961884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499887" y="2862827"/>
            <a:ext cx="3147567" cy="142846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200" b="1" u="sng" dirty="0">
                <a:latin typeface="Arial"/>
                <a:cs typeface="Arial"/>
              </a:rPr>
              <a:t>RE </a:t>
            </a:r>
            <a:r>
              <a:rPr lang="fr-FR" sz="1200" b="1" u="sng" dirty="0" err="1">
                <a:latin typeface="Arial"/>
                <a:cs typeface="Arial"/>
              </a:rPr>
              <a:t>Skills</a:t>
            </a:r>
            <a:r>
              <a:rPr lang="fr-FR" sz="1200" b="1" u="sng" dirty="0">
                <a:latin typeface="Arial"/>
                <a:cs typeface="Arial"/>
              </a:rPr>
              <a:t> to </a:t>
            </a:r>
            <a:r>
              <a:rPr lang="fr-FR" sz="1200" b="1" u="sng" dirty="0" err="1">
                <a:latin typeface="Arial"/>
                <a:cs typeface="Arial"/>
              </a:rPr>
              <a:t>Develop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talk about a practice from a religion.</a:t>
            </a:r>
            <a:endParaRPr lang="en-GB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GB" sz="1100" dirty="0">
                <a:latin typeface="Arial"/>
                <a:ea typeface="Calibri" panose="020F0502020204030204" pitchFamily="34" charset="0"/>
                <a:cs typeface="Times New Roman"/>
              </a:rPr>
              <a:t>I can retell a religious story using prompts. I know that it is from a sacred text and is special to some people.</a:t>
            </a:r>
          </a:p>
          <a:p>
            <a:pPr>
              <a:lnSpc>
                <a:spcPct val="115000"/>
              </a:lnSpc>
            </a:pPr>
            <a:r>
              <a:rPr lang="en-GB" sz="1100" dirty="0">
                <a:latin typeface="Arial"/>
                <a:ea typeface="Calibri" panose="020F0502020204030204" pitchFamily="34" charset="0"/>
                <a:cs typeface="Times New Roman"/>
              </a:rPr>
              <a:t>I can talk about my own experiences and can link these to the communities to which I belong.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1319396" y="1013336"/>
            <a:ext cx="2328429" cy="1586061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600" b="1" dirty="0">
                <a:latin typeface="+Body"/>
              </a:rPr>
              <a:t>Scan the QR code for the Unit Quiz</a:t>
            </a:r>
            <a:endParaRPr lang="en-US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sz="1200" dirty="0">
              <a:cs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585386-8F5B-445A-AF16-2E403D78E8B9}"/>
              </a:ext>
            </a:extLst>
          </p:cNvPr>
          <p:cNvSpPr txBox="1"/>
          <p:nvPr/>
        </p:nvSpPr>
        <p:spPr>
          <a:xfrm>
            <a:off x="3827390" y="1250085"/>
            <a:ext cx="2747856" cy="295465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600" b="1" u="sng" dirty="0">
                <a:latin typeface="Calibri"/>
                <a:cs typeface="Arial"/>
              </a:rPr>
              <a:t>Our </a:t>
            </a:r>
            <a:r>
              <a:rPr lang="fr-FR" sz="1600" b="1" u="sng" dirty="0" err="1">
                <a:latin typeface="Calibri"/>
                <a:cs typeface="Arial"/>
              </a:rPr>
              <a:t>Enquiry</a:t>
            </a:r>
            <a:r>
              <a:rPr lang="fr-FR" sz="1600" b="1" u="sng" dirty="0">
                <a:latin typeface="Calibri"/>
                <a:cs typeface="Arial"/>
              </a:rPr>
              <a:t> Questions: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latin typeface="Calibri"/>
                <a:cs typeface="Arial"/>
              </a:rPr>
              <a:t>What is meant by the idea of something 'precious'?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latin typeface="Calibri"/>
                <a:cs typeface="Arial"/>
              </a:rPr>
              <a:t>What happened before and after the birth of Jesus?</a:t>
            </a: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latin typeface="Calibri"/>
                <a:cs typeface="Arial"/>
              </a:rPr>
              <a:t>What was special about the gifts that were given to Jesus? </a:t>
            </a:r>
            <a:endParaRPr lang="en-GB" sz="1600">
              <a:latin typeface="Calibri"/>
              <a:cs typeface="Arial" panose="020B0604020202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GB" sz="1600" dirty="0">
                <a:latin typeface="Calibri"/>
                <a:cs typeface="Arial"/>
              </a:rPr>
              <a:t>Why do Christians believe that Jesus was a gift from God? </a:t>
            </a:r>
            <a:endParaRPr lang="en-GB" sz="1600">
              <a:latin typeface="Calibri"/>
              <a:cs typeface="Arial" panose="020B0604020202020204" pitchFamily="34" charset="0"/>
            </a:endParaRPr>
          </a:p>
          <a:p>
            <a:endParaRPr lang="en-GB" sz="1000" dirty="0">
              <a:latin typeface="Arial"/>
              <a:cs typeface="Arial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043013"/>
              </p:ext>
            </p:extLst>
          </p:nvPr>
        </p:nvGraphicFramePr>
        <p:xfrm>
          <a:off x="6718249" y="1123594"/>
          <a:ext cx="5146026" cy="530709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623349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3522677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8073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Calibri"/>
                          <a:cs typeface="Arial"/>
                        </a:rPr>
                        <a:t>Key </a:t>
                      </a:r>
                      <a:r>
                        <a:rPr lang="fr-FR" sz="1400" dirty="0" err="1">
                          <a:latin typeface="Calibri"/>
                          <a:cs typeface="Arial"/>
                        </a:rPr>
                        <a:t>Vocabulary</a:t>
                      </a:r>
                      <a:endParaRPr lang="fr-FR" sz="1400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>
                          <a:latin typeface="Calibri"/>
                          <a:cs typeface="Arial"/>
                        </a:rPr>
                        <a:t>Definition</a:t>
                      </a:r>
                      <a:endParaRPr lang="fr-FR" sz="1400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424250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Calibri"/>
                          <a:cs typeface="Arial"/>
                        </a:rPr>
                        <a:t>5 Fingers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400" b="0" i="0" u="none" strike="noStrike" kern="1200" noProof="0" dirty="0">
                          <a:effectLst/>
                          <a:latin typeface="Calibri"/>
                        </a:rPr>
                        <a:t>1. </a:t>
                      </a:r>
                      <a:r>
                        <a:rPr lang="fr-FR" sz="1400" b="0" i="0" u="none" strike="noStrike" kern="1200" noProof="0" dirty="0" err="1">
                          <a:effectLst/>
                          <a:latin typeface="Calibri"/>
                        </a:rPr>
                        <a:t>Christianity</a:t>
                      </a:r>
                      <a:r>
                        <a:rPr lang="fr-FR" sz="1400" b="0" i="0" u="none" strike="noStrike" kern="1200" noProof="0" dirty="0">
                          <a:effectLst/>
                          <a:latin typeface="Calibri"/>
                        </a:rPr>
                        <a:t>, 2. Christian, 3. Bible, 4. </a:t>
                      </a:r>
                      <a:r>
                        <a:rPr lang="fr-FR" sz="1400" b="0" i="0" u="none" strike="noStrike" kern="1200" noProof="0" dirty="0" err="1">
                          <a:effectLst/>
                          <a:latin typeface="Calibri"/>
                        </a:rPr>
                        <a:t>Hebrew</a:t>
                      </a:r>
                      <a:r>
                        <a:rPr lang="fr-FR" sz="1400" b="0" i="0" u="none" strike="noStrike" kern="1200" noProof="0" dirty="0">
                          <a:effectLst/>
                          <a:latin typeface="Calibri"/>
                        </a:rPr>
                        <a:t>, </a:t>
                      </a:r>
                      <a:r>
                        <a:rPr lang="fr-FR" sz="1400" b="0" i="0" u="none" strike="noStrike" kern="1200" noProof="0" dirty="0" err="1">
                          <a:effectLst/>
                          <a:latin typeface="Calibri"/>
                        </a:rPr>
                        <a:t>Aramaic</a:t>
                      </a:r>
                      <a:r>
                        <a:rPr lang="fr-FR" sz="1400" b="0" i="0" u="none" strike="noStrike" kern="1200" noProof="0" dirty="0">
                          <a:effectLst/>
                          <a:latin typeface="Calibri"/>
                        </a:rPr>
                        <a:t>, Greek, 5. Church</a:t>
                      </a:r>
                      <a:endParaRPr lang="en-US" sz="140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674448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Calibri"/>
                          <a:cs typeface="Arial"/>
                        </a:rPr>
                        <a:t>Angel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Angels are powerful, smart spirits that obey God's commands and praise him with singing. They sometimes appear to humans in human form.</a:t>
                      </a:r>
                      <a:endParaRPr lang="en-US" sz="140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707083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r-FR" sz="1400" b="1" dirty="0" err="1">
                          <a:latin typeface="Calibri"/>
                          <a:cs typeface="Arial"/>
                        </a:rPr>
                        <a:t>Frankincense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fr-FR" sz="1400" b="1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Frankincense is a white resin or gum.  It is burned as incense which creates a sweet smell. Frankincense was often used in worship by the priests.</a:t>
                      </a:r>
                      <a:endParaRPr lang="en-US" sz="1400" b="0" i="0" u="none" strike="noStrike" kern="1200" noProof="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489519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fr-FR" sz="1400" b="1" i="0" u="none" strike="noStrike" baseline="0" noProof="0" dirty="0">
                          <a:latin typeface="Calibri"/>
                        </a:rPr>
                        <a:t>Gold</a:t>
                      </a:r>
                      <a:endParaRPr lang="en-US" sz="1400" b="1">
                        <a:latin typeface="Calibri"/>
                      </a:endParaRPr>
                    </a:p>
                    <a:p>
                      <a:endParaRPr lang="fr-FR" sz="1400" b="1" dirty="0">
                        <a:latin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Gold is a precious metal. It is very valuable.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75059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400" b="1" i="0" u="none" strike="noStrike" noProof="0" dirty="0" err="1">
                          <a:latin typeface="Calibri"/>
                        </a:rPr>
                        <a:t>Myrrh</a:t>
                      </a:r>
                      <a:r>
                        <a:rPr lang="fr-FR" sz="1400" b="1" i="0" u="none" strike="noStrike" noProof="0" dirty="0">
                          <a:latin typeface="Calibri"/>
                        </a:rPr>
                        <a:t> </a:t>
                      </a:r>
                      <a:endParaRPr lang="en-US" sz="1400" b="1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Myrrh is a resin which is from small thorny trees. Myrrh resin was used in ancient times as a perfume, an incense and a medicine. 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09836"/>
                  </a:ext>
                </a:extLst>
              </a:tr>
              <a:tr h="42425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400" b="1" i="0" u="none" strike="noStrike" noProof="0" dirty="0" err="1">
                          <a:latin typeface="Calibri"/>
                        </a:rPr>
                        <a:t>Nativity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0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A picture, carving, or model representing Jesus Christ's birth.</a:t>
                      </a:r>
                      <a:endParaRPr lang="en-US" sz="1400" b="0" i="0" u="none" strike="noStrike" noProof="0"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US" sz="1400" b="0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235"/>
                  </a:ext>
                </a:extLst>
              </a:tr>
              <a:tr h="39161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400" b="1" i="0" u="none" strike="noStrike" noProof="0" dirty="0" err="1">
                          <a:latin typeface="Calibri"/>
                        </a:rPr>
                        <a:t>Precious</a:t>
                      </a:r>
                      <a:endParaRPr lang="en-US" sz="1400" b="1"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sz="1400" b="0" i="0" u="none" strike="noStrike" noProof="0" dirty="0">
                          <a:latin typeface="Calibri"/>
                        </a:rPr>
                        <a:t>If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something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is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precious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,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it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is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 of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great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 value or </a:t>
                      </a:r>
                      <a:r>
                        <a:rPr lang="fr-FR" sz="1400" b="0" i="0" u="none" strike="noStrike" noProof="0" dirty="0" err="1">
                          <a:latin typeface="Calibri"/>
                        </a:rPr>
                        <a:t>worth</a:t>
                      </a:r>
                      <a:r>
                        <a:rPr lang="fr-FR" sz="1400" b="0" i="0" u="none" strike="noStrike" noProof="0" dirty="0">
                          <a:latin typeface="Calibri"/>
                        </a:rPr>
                        <a:t>.</a:t>
                      </a:r>
                      <a:endParaRPr lang="en-US" sz="1400"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761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419646" y="4502030"/>
            <a:ext cx="6069349" cy="196977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sz="1400" b="1" u="sng" dirty="0">
                <a:latin typeface="+Body"/>
                <a:cs typeface="Arial"/>
              </a:rPr>
              <a:t>Key Artefacts,  </a:t>
            </a:r>
            <a:r>
              <a:rPr lang="fr-FR" sz="1400" b="1" u="sng" dirty="0" err="1">
                <a:latin typeface="+Body"/>
                <a:cs typeface="Arial"/>
              </a:rPr>
              <a:t>Symbols</a:t>
            </a:r>
            <a:r>
              <a:rPr lang="fr-FR" sz="1400" b="1" u="sng" dirty="0">
                <a:latin typeface="+Body"/>
                <a:cs typeface="Arial"/>
              </a:rPr>
              <a:t> &amp; Stories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B404D6A8-4770-46A2-A451-7BAC87606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5451" y="254589"/>
            <a:ext cx="681261" cy="861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9409" y="4624886"/>
            <a:ext cx="1146898" cy="17203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2300" y="4757903"/>
            <a:ext cx="1195535" cy="1434945"/>
          </a:xfrm>
          <a:prstGeom prst="rect">
            <a:avLst/>
          </a:prstGeom>
        </p:spPr>
      </p:pic>
      <p:pic>
        <p:nvPicPr>
          <p:cNvPr id="2" name="Picture 2" descr="A picture containing clipart, porcelain&#10;&#10;Description automatically generated">
            <a:extLst>
              <a:ext uri="{FF2B5EF4-FFF2-40B4-BE49-F238E27FC236}">
                <a16:creationId xmlns:a16="http://schemas.microsoft.com/office/drawing/2014/main" id="{5CF4D691-DA87-48B7-AB23-9D8CC12D5C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309" y="260501"/>
            <a:ext cx="1056953" cy="985251"/>
          </a:xfrm>
          <a:prstGeom prst="rect">
            <a:avLst/>
          </a:prstGeom>
        </p:spPr>
      </p:pic>
      <p:pic>
        <p:nvPicPr>
          <p:cNvPr id="3" name="Picture 5" descr="A picture containing several&#10;&#10;Description automatically generated">
            <a:extLst>
              <a:ext uri="{FF2B5EF4-FFF2-40B4-BE49-F238E27FC236}">
                <a16:creationId xmlns:a16="http://schemas.microsoft.com/office/drawing/2014/main" id="{22B2E465-9E6F-2B59-AC6E-451F40182C4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7614" t="9229" r="17259" b="1527"/>
          <a:stretch/>
        </p:blipFill>
        <p:spPr>
          <a:xfrm>
            <a:off x="2270278" y="5170735"/>
            <a:ext cx="1388323" cy="10938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07" t="14211" r="14262" b="16952"/>
          <a:stretch/>
        </p:blipFill>
        <p:spPr>
          <a:xfrm>
            <a:off x="426651" y="4752457"/>
            <a:ext cx="1840863" cy="1400332"/>
          </a:xfrm>
          <a:prstGeom prst="rect">
            <a:avLst/>
          </a:prstGeom>
        </p:spPr>
      </p:pic>
      <p:pic>
        <p:nvPicPr>
          <p:cNvPr id="6" name="Picture 13" descr="A picture containing food, dish&#10;&#10;Description automatically generated">
            <a:extLst>
              <a:ext uri="{FF2B5EF4-FFF2-40B4-BE49-F238E27FC236}">
                <a16:creationId xmlns:a16="http://schemas.microsoft.com/office/drawing/2014/main" id="{C996DB0F-E7D2-AC26-F7EE-35C9FB98FC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23295" y="4621591"/>
            <a:ext cx="673141" cy="597664"/>
          </a:xfrm>
          <a:prstGeom prst="rect">
            <a:avLst/>
          </a:prstGeom>
        </p:spPr>
      </p:pic>
      <p:pic>
        <p:nvPicPr>
          <p:cNvPr id="14" name="Picture 17" descr="A picture containing food, pea, vegetable&#10;&#10;Description automatically generated">
            <a:extLst>
              <a:ext uri="{FF2B5EF4-FFF2-40B4-BE49-F238E27FC236}">
                <a16:creationId xmlns:a16="http://schemas.microsoft.com/office/drawing/2014/main" id="{5C283B3E-1CFE-061B-3933-D542501F65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5400000">
            <a:off x="7633867" y="3355283"/>
            <a:ext cx="628893" cy="526890"/>
          </a:xfrm>
          <a:prstGeom prst="rect">
            <a:avLst/>
          </a:prstGeom>
        </p:spPr>
      </p:pic>
      <p:pic>
        <p:nvPicPr>
          <p:cNvPr id="18" name="Picture 18" descr="A close-up of a hand&#10;&#10;Description automatically generated">
            <a:extLst>
              <a:ext uri="{FF2B5EF4-FFF2-40B4-BE49-F238E27FC236}">
                <a16:creationId xmlns:a16="http://schemas.microsoft.com/office/drawing/2014/main" id="{F8073FE9-059F-738E-0F1A-B27503943B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746175" y="1573738"/>
            <a:ext cx="393903" cy="355684"/>
          </a:xfrm>
          <a:prstGeom prst="rect">
            <a:avLst/>
          </a:prstGeom>
        </p:spPr>
      </p:pic>
      <p:pic>
        <p:nvPicPr>
          <p:cNvPr id="19" name="Picture 19" descr="A picture containing clipart&#10;&#10;Description automatically generated">
            <a:extLst>
              <a:ext uri="{FF2B5EF4-FFF2-40B4-BE49-F238E27FC236}">
                <a16:creationId xmlns:a16="http://schemas.microsoft.com/office/drawing/2014/main" id="{D4603600-FD8F-1F43-6764-8C429CBBDA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566744" y="2255491"/>
            <a:ext cx="571139" cy="580423"/>
          </a:xfrm>
          <a:prstGeom prst="rect">
            <a:avLst/>
          </a:prstGeom>
        </p:spPr>
      </p:pic>
      <p:pic>
        <p:nvPicPr>
          <p:cNvPr id="20" name="Picture 20" descr="A picture containing text&#10;&#10;Description automatically generated">
            <a:extLst>
              <a:ext uri="{FF2B5EF4-FFF2-40B4-BE49-F238E27FC236}">
                <a16:creationId xmlns:a16="http://schemas.microsoft.com/office/drawing/2014/main" id="{4EB60CDA-F274-7790-0B40-556E78C36F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25590" y="4039211"/>
            <a:ext cx="698943" cy="441527"/>
          </a:xfrm>
          <a:prstGeom prst="rect">
            <a:avLst/>
          </a:prstGeom>
        </p:spPr>
      </p:pic>
      <p:pic>
        <p:nvPicPr>
          <p:cNvPr id="21" name="Picture 21">
            <a:extLst>
              <a:ext uri="{FF2B5EF4-FFF2-40B4-BE49-F238E27FC236}">
                <a16:creationId xmlns:a16="http://schemas.microsoft.com/office/drawing/2014/main" id="{E0BBE579-5725-096C-93D3-C10696D5122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516190" y="5475519"/>
            <a:ext cx="699909" cy="469862"/>
          </a:xfrm>
          <a:prstGeom prst="rect">
            <a:avLst/>
          </a:prstGeom>
        </p:spPr>
      </p:pic>
      <p:pic>
        <p:nvPicPr>
          <p:cNvPr id="16" name="Picture 21" descr="A picture containing text&#10;&#10;Description automatically generated">
            <a:extLst>
              <a:ext uri="{FF2B5EF4-FFF2-40B4-BE49-F238E27FC236}">
                <a16:creationId xmlns:a16="http://schemas.microsoft.com/office/drawing/2014/main" id="{2DF42AE5-ABFD-6716-6BEF-AAB0B9BE39E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7419" y="1580881"/>
            <a:ext cx="906672" cy="82076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878FA21-9757-DB69-5706-CDE513DC7AD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43459" y="1597634"/>
            <a:ext cx="935491" cy="94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2DE308B1A4FB47B9A05C53B17AC7D7" ma:contentTypeVersion="18" ma:contentTypeDescription="Create a new document." ma:contentTypeScope="" ma:versionID="6912c99535c99187066f2158b5cf04b4">
  <xsd:schema xmlns:xsd="http://www.w3.org/2001/XMLSchema" xmlns:xs="http://www.w3.org/2001/XMLSchema" xmlns:p="http://schemas.microsoft.com/office/2006/metadata/properties" xmlns:ns2="5e5c687c-8354-414c-8fba-7ff462d8827a" xmlns:ns3="24729200-d2d4-4ce9-8470-8d07150dcf13" targetNamespace="http://schemas.microsoft.com/office/2006/metadata/properties" ma:root="true" ma:fieldsID="d108bef0d400ee9441466899bd4299c0" ns2:_="" ns3:_="">
    <xsd:import namespace="5e5c687c-8354-414c-8fba-7ff462d8827a"/>
    <xsd:import namespace="24729200-d2d4-4ce9-8470-8d07150dcf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preview" minOccurs="0"/>
                <xsd:element ref="ns2:MediaLengthInSeconds" minOccurs="0"/>
                <xsd:element ref="ns2:Numbe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c687c-8354-414c-8fba-7ff462d882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preview" ma:index="20" nillable="true" ma:displayName="preview" ma:format="Thumbnail" ma:internalName="preview">
      <xsd:simpleType>
        <xsd:restriction base="dms:Unknown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Number" ma:index="22" nillable="true" ma:displayName="Number" ma:format="Dropdown" ma:internalName="Number" ma:percentage="FALSE">
      <xsd:simpleType>
        <xsd:restriction base="dms:Number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94c1a6fd-df96-4a5a-b75b-fbc21d594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29200-d2d4-4ce9-8470-8d07150dcf1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6d9699e-8f70-4e6c-bf8e-53d1f1809ca8}" ma:internalName="TaxCatchAll" ma:showField="CatchAllData" ma:web="24729200-d2d4-4ce9-8470-8d07150dcf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4729200-d2d4-4ce9-8470-8d07150dcf13">
      <UserInfo>
        <DisplayName/>
        <AccountId xsi:nil="true"/>
        <AccountType/>
      </UserInfo>
    </SharedWithUsers>
    <preview xmlns="5e5c687c-8354-414c-8fba-7ff462d8827a" xsi:nil="true"/>
    <Number xmlns="5e5c687c-8354-414c-8fba-7ff462d8827a" xsi:nil="true"/>
    <TaxCatchAll xmlns="24729200-d2d4-4ce9-8470-8d07150dcf13" xsi:nil="true"/>
    <lcf76f155ced4ddcb4097134ff3c332f xmlns="5e5c687c-8354-414c-8fba-7ff462d8827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8C7F77E-50D9-48D9-A5B8-B09A39CBF3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c687c-8354-414c-8fba-7ff462d8827a"/>
    <ds:schemaRef ds:uri="24729200-d2d4-4ce9-8470-8d07150dcf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AB2EFF-7F8C-45FC-A369-930D37BD3A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97C609-7115-46AD-8A2D-B4E91E6BD322}">
  <ds:schemaRefs>
    <ds:schemaRef ds:uri="http://schemas.microsoft.com/office/2006/metadata/properties"/>
    <ds:schemaRef ds:uri="http://schemas.microsoft.com/office/infopath/2007/PartnerControls"/>
    <ds:schemaRef ds:uri="24729200-d2d4-4ce9-8470-8d07150dcf13"/>
    <ds:schemaRef ds:uri="5e5c687c-8354-414c-8fba-7ff462d8827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7280</TotalTime>
  <Words>293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+Body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Chelsea Price</cp:lastModifiedBy>
  <cp:revision>351</cp:revision>
  <dcterms:created xsi:type="dcterms:W3CDTF">2020-04-29T09:31:10Z</dcterms:created>
  <dcterms:modified xsi:type="dcterms:W3CDTF">2022-08-05T09:10:50Z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0x010100C22DE308B1A4FB47B9A05C53B17AC7D7</vt:lpwstr>
  </property>
  <property fmtid="{D5CDD505-2E9C-101B-9397-08002B2CF9AE}" pid="3" name="Order">
    <vt:r8>6340200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